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emf"/>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9.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1.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3.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5.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7.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diagrams/data2.xml" ContentType="application/vnd.openxmlformats-officedocument.drawingml.diagramData+xml"/>
  <Override PartName="/ppt/diagrams/data4.xml" ContentType="application/vnd.openxmlformats-officedocument.drawingml.diagramData+xml"/>
  <Override PartName="/ppt/diagrams/data6.xml" ContentType="application/vnd.openxmlformats-officedocument.drawingml.diagramData+xml"/>
  <Override PartName="/ppt/diagrams/data8.xml" ContentType="application/vnd.openxmlformats-officedocument.drawingml.diagramData+xml"/>
  <Override PartName="/ppt/diagrams/data10.xml" ContentType="application/vnd.openxmlformats-officedocument.drawingml.diagramData+xml"/>
  <Override PartName="/ppt/diagrams/data12.xml" ContentType="application/vnd.openxmlformats-officedocument.drawingml.diagramData+xml"/>
  <Override PartName="/ppt/diagrams/data14.xml" ContentType="application/vnd.openxmlformats-officedocument.drawingml.diagramData+xml"/>
  <Override PartName="/ppt/diagrams/data16.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33"/>
  </p:notesMasterIdLst>
  <p:sldIdLst>
    <p:sldId id="446" r:id="rId5"/>
    <p:sldId id="443" r:id="rId6"/>
    <p:sldId id="447" r:id="rId7"/>
    <p:sldId id="449" r:id="rId8"/>
    <p:sldId id="450" r:id="rId9"/>
    <p:sldId id="451" r:id="rId10"/>
    <p:sldId id="448" r:id="rId11"/>
    <p:sldId id="476" r:id="rId12"/>
    <p:sldId id="454" r:id="rId13"/>
    <p:sldId id="467" r:id="rId14"/>
    <p:sldId id="456" r:id="rId15"/>
    <p:sldId id="468" r:id="rId16"/>
    <p:sldId id="471" r:id="rId17"/>
    <p:sldId id="469" r:id="rId18"/>
    <p:sldId id="470" r:id="rId19"/>
    <p:sldId id="466" r:id="rId20"/>
    <p:sldId id="457" r:id="rId21"/>
    <p:sldId id="472" r:id="rId22"/>
    <p:sldId id="458" r:id="rId23"/>
    <p:sldId id="473" r:id="rId24"/>
    <p:sldId id="455" r:id="rId25"/>
    <p:sldId id="474" r:id="rId26"/>
    <p:sldId id="460" r:id="rId27"/>
    <p:sldId id="475" r:id="rId28"/>
    <p:sldId id="461" r:id="rId29"/>
    <p:sldId id="459" r:id="rId30"/>
    <p:sldId id="463" r:id="rId31"/>
    <p:sldId id="465" r:id="rId3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B183"/>
    <a:srgbClr val="FBE5D6"/>
    <a:srgbClr val="7C5148"/>
    <a:srgbClr val="F8CBAD"/>
    <a:srgbClr val="D07C4A"/>
    <a:srgbClr val="F5C3A4"/>
    <a:srgbClr val="FFC19C"/>
    <a:srgbClr val="F8A678"/>
    <a:srgbClr val="E1B390"/>
    <a:srgbClr val="0064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6374" autoAdjust="0"/>
  </p:normalViewPr>
  <p:slideViewPr>
    <p:cSldViewPr snapToGrid="0">
      <p:cViewPr varScale="1">
        <p:scale>
          <a:sx n="110" d="100"/>
          <a:sy n="110" d="100"/>
        </p:scale>
        <p:origin x="576" y="12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7" d="100"/>
          <a:sy n="87" d="100"/>
        </p:scale>
        <p:origin x="384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diagrams/_rels/data10.xml.rels><?xml version="1.0" encoding="UTF-8" standalone="yes"?>
<Relationships xmlns="http://schemas.openxmlformats.org/package/2006/relationships"><Relationship Id="rId2" Type="http://schemas.openxmlformats.org/officeDocument/2006/relationships/image" Target="../media/image430.png"/><Relationship Id="rId1" Type="http://schemas.openxmlformats.org/officeDocument/2006/relationships/image" Target="../media/image420.png"/></Relationships>
</file>

<file path=ppt/diagrams/_rels/data12.xml.rels><?xml version="1.0" encoding="UTF-8" standalone="yes"?>
<Relationships xmlns="http://schemas.openxmlformats.org/package/2006/relationships"><Relationship Id="rId2" Type="http://schemas.openxmlformats.org/officeDocument/2006/relationships/image" Target="../media/image430.png"/><Relationship Id="rId1" Type="http://schemas.openxmlformats.org/officeDocument/2006/relationships/image" Target="../media/image420.png"/></Relationships>
</file>

<file path=ppt/diagrams/_rels/data14.xml.rels><?xml version="1.0" encoding="UTF-8" standalone="yes"?>
<Relationships xmlns="http://schemas.openxmlformats.org/package/2006/relationships"><Relationship Id="rId2" Type="http://schemas.openxmlformats.org/officeDocument/2006/relationships/image" Target="../media/image430.png"/><Relationship Id="rId1" Type="http://schemas.openxmlformats.org/officeDocument/2006/relationships/image" Target="../media/image420.png"/></Relationships>
</file>

<file path=ppt/diagrams/_rels/data16.xml.rels><?xml version="1.0" encoding="UTF-8" standalone="yes"?>
<Relationships xmlns="http://schemas.openxmlformats.org/package/2006/relationships"><Relationship Id="rId2" Type="http://schemas.openxmlformats.org/officeDocument/2006/relationships/image" Target="../media/image430.png"/><Relationship Id="rId1" Type="http://schemas.openxmlformats.org/officeDocument/2006/relationships/image" Target="../media/image420.png"/></Relationships>
</file>

<file path=ppt/diagrams/_rels/data2.xml.rels><?xml version="1.0" encoding="UTF-8" standalone="yes"?>
<Relationships xmlns="http://schemas.openxmlformats.org/package/2006/relationships"><Relationship Id="rId2" Type="http://schemas.openxmlformats.org/officeDocument/2006/relationships/image" Target="../media/image430.png"/><Relationship Id="rId1" Type="http://schemas.openxmlformats.org/officeDocument/2006/relationships/image" Target="../media/image420.png"/></Relationships>
</file>

<file path=ppt/diagrams/_rels/data4.xml.rels><?xml version="1.0" encoding="UTF-8" standalone="yes"?>
<Relationships xmlns="http://schemas.openxmlformats.org/package/2006/relationships"><Relationship Id="rId2" Type="http://schemas.openxmlformats.org/officeDocument/2006/relationships/image" Target="../media/image430.png"/><Relationship Id="rId1" Type="http://schemas.openxmlformats.org/officeDocument/2006/relationships/image" Target="../media/image420.png"/></Relationships>
</file>

<file path=ppt/diagrams/_rels/data6.xml.rels><?xml version="1.0" encoding="UTF-8" standalone="yes"?>
<Relationships xmlns="http://schemas.openxmlformats.org/package/2006/relationships"><Relationship Id="rId2" Type="http://schemas.openxmlformats.org/officeDocument/2006/relationships/image" Target="../media/image430.png"/><Relationship Id="rId1" Type="http://schemas.openxmlformats.org/officeDocument/2006/relationships/image" Target="../media/image420.png"/></Relationships>
</file>

<file path=ppt/diagrams/_rels/data8.xml.rels><?xml version="1.0" encoding="UTF-8" standalone="yes"?>
<Relationships xmlns="http://schemas.openxmlformats.org/package/2006/relationships"><Relationship Id="rId2" Type="http://schemas.openxmlformats.org/officeDocument/2006/relationships/image" Target="../media/image430.png"/><Relationship Id="rId1" Type="http://schemas.openxmlformats.org/officeDocument/2006/relationships/image" Target="../media/image420.pn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840AF2-B2F2-48BC-82FE-75EBA82FBA9D}" type="doc">
      <dgm:prSet loTypeId="urn:microsoft.com/office/officeart/2005/8/layout/process5" loCatId="process" qsTypeId="urn:microsoft.com/office/officeart/2005/8/quickstyle/simple2" qsCatId="simple" csTypeId="urn:microsoft.com/office/officeart/2005/8/colors/accent1_1" csCatId="accent1" phldr="1"/>
      <dgm:spPr/>
      <dgm:t>
        <a:bodyPr/>
        <a:lstStyle/>
        <a:p>
          <a:endParaRPr lang="en-GB"/>
        </a:p>
      </dgm:t>
    </dgm:pt>
    <dgm:pt modelId="{9A6E9AEE-3E37-453F-B08F-A61E9BD3CD3A}">
      <dgm:prSet phldrT="[Text]"/>
      <dgm:spPr>
        <a:solidFill>
          <a:schemeClr val="accent2">
            <a:lumMod val="40000"/>
            <a:lumOff val="60000"/>
          </a:schemeClr>
        </a:solidFill>
        <a:ln>
          <a:solidFill>
            <a:schemeClr val="tx1"/>
          </a:solidFill>
        </a:ln>
      </dgm:spPr>
      <dgm:t>
        <a:bodyPr/>
        <a:lstStyle/>
        <a:p>
          <a:r>
            <a:rPr lang="fr-FR" dirty="0" err="1">
              <a:latin typeface="+mj-lt"/>
            </a:rPr>
            <a:t>Generating</a:t>
          </a:r>
          <a:r>
            <a:rPr lang="fr-FR" dirty="0">
              <a:latin typeface="+mj-lt"/>
            </a:rPr>
            <a:t> the situations</a:t>
          </a:r>
          <a:endParaRPr lang="en-GB" dirty="0">
            <a:latin typeface="+mj-lt"/>
          </a:endParaRPr>
        </a:p>
      </dgm:t>
    </dgm:pt>
    <dgm:pt modelId="{C2140A18-79E3-4160-809D-95D0CA63DF43}" type="parTrans" cxnId="{5A14809E-C82A-4FDF-9B7D-07A1CD51CB54}">
      <dgm:prSet/>
      <dgm:spPr/>
      <dgm:t>
        <a:bodyPr/>
        <a:lstStyle/>
        <a:p>
          <a:endParaRPr lang="en-GB">
            <a:latin typeface="+mj-lt"/>
          </a:endParaRPr>
        </a:p>
      </dgm:t>
    </dgm:pt>
    <dgm:pt modelId="{9EECF517-577D-4AF8-A2F1-188A3E2ED3BD}" type="sibTrans" cxnId="{5A14809E-C82A-4FDF-9B7D-07A1CD51CB54}">
      <dgm:prSet/>
      <dgm:spPr>
        <a:solidFill>
          <a:schemeClr val="tx1"/>
        </a:solidFill>
      </dgm:spPr>
      <dgm:t>
        <a:bodyPr/>
        <a:lstStyle/>
        <a:p>
          <a:endParaRPr lang="en-GB">
            <a:latin typeface="+mj-lt"/>
          </a:endParaRPr>
        </a:p>
      </dgm:t>
    </dgm:pt>
    <mc:AlternateContent xmlns:mc="http://schemas.openxmlformats.org/markup-compatibility/2006" xmlns:a14="http://schemas.microsoft.com/office/drawing/2010/main">
      <mc:Choice Requires="a14">
        <dgm:pt modelId="{340D965D-2D18-45C4-AF55-C8BA3DAF2D90}">
          <dgm:prSet/>
          <dgm:spPr>
            <a:solidFill>
              <a:srgbClr val="D07C4A"/>
            </a:solidFill>
            <a:ln>
              <a:solidFill>
                <a:schemeClr val="tx1"/>
              </a:solidFill>
            </a:ln>
          </dgm:spPr>
          <dgm:t>
            <a:bodyPr/>
            <a:lstStyle/>
            <a:p>
              <a:r>
                <a:rPr lang="fr-FR" dirty="0">
                  <a:latin typeface="+mj-lt"/>
                </a:rPr>
                <a:t>Optimisation of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𝜇</m:t>
                      </m:r>
                    </m:e>
                    <m:sub>
                      <m:r>
                        <a:rPr lang="fr-FR" b="0" i="1" smtClean="0">
                          <a:latin typeface="Cambria Math" panose="02040503050406030204" pitchFamily="18" charset="0"/>
                        </a:rPr>
                        <m:t>𝑑</m:t>
                      </m:r>
                    </m:sub>
                  </m:sSub>
                </m:oMath>
              </a14:m>
              <a:r>
                <a:rPr lang="en-GB" b="1" dirty="0">
                  <a:latin typeface="+mj-lt"/>
                </a:rPr>
                <a:t> - </a:t>
              </a:r>
              <a:r>
                <a:rPr lang="en-GB" b="0" dirty="0">
                  <a:latin typeface="+mj-lt"/>
                </a:rPr>
                <a:t>numerical experiment</a:t>
              </a:r>
            </a:p>
          </dgm:t>
        </dgm:pt>
      </mc:Choice>
      <mc:Fallback xmlns="">
        <dgm:pt modelId="{340D965D-2D18-45C4-AF55-C8BA3DAF2D90}">
          <dgm:prSet/>
          <dgm:spPr>
            <a:solidFill>
              <a:srgbClr val="D07C4A"/>
            </a:solidFill>
            <a:ln>
              <a:solidFill>
                <a:schemeClr val="tx1"/>
              </a:solidFill>
            </a:ln>
          </dgm:spPr>
          <dgm:t>
            <a:bodyPr/>
            <a:lstStyle/>
            <a:p>
              <a:r>
                <a:rPr lang="fr-FR" dirty="0">
                  <a:latin typeface="+mj-lt"/>
                </a:rPr>
                <a:t>Optimisation of </a:t>
              </a:r>
              <a:r>
                <a:rPr lang="fr-FR" b="0" i="0">
                  <a:latin typeface="Cambria Math" panose="02040503050406030204" pitchFamily="18" charset="0"/>
                </a:rPr>
                <a:t>𝜇_𝑑</a:t>
              </a:r>
              <a:r>
                <a:rPr lang="en-GB" b="1" dirty="0">
                  <a:latin typeface="+mj-lt"/>
                </a:rPr>
                <a:t> - </a:t>
              </a:r>
              <a:r>
                <a:rPr lang="en-GB" b="0" dirty="0">
                  <a:latin typeface="+mj-lt"/>
                </a:rPr>
                <a:t>numerical experiment</a:t>
              </a:r>
            </a:p>
          </dgm:t>
        </dgm:pt>
      </mc:Fallback>
    </mc:AlternateContent>
    <dgm:pt modelId="{D6E252CD-7754-4801-A3B1-26065429D8EB}" type="parTrans" cxnId="{9FF0F9F7-B971-4BD6-A3BC-E47EBCE506E2}">
      <dgm:prSet/>
      <dgm:spPr/>
      <dgm:t>
        <a:bodyPr/>
        <a:lstStyle/>
        <a:p>
          <a:endParaRPr lang="en-GB">
            <a:latin typeface="+mj-lt"/>
          </a:endParaRPr>
        </a:p>
      </dgm:t>
    </dgm:pt>
    <dgm:pt modelId="{2EE2A1E2-B0BF-44E8-BD7D-94BDBE81CD88}" type="sibTrans" cxnId="{9FF0F9F7-B971-4BD6-A3BC-E47EBCE506E2}">
      <dgm:prSet/>
      <dgm:spPr>
        <a:solidFill>
          <a:schemeClr val="tx1"/>
        </a:solidFill>
      </dgm:spPr>
      <dgm:t>
        <a:bodyPr/>
        <a:lstStyle/>
        <a:p>
          <a:endParaRPr lang="en-GB">
            <a:latin typeface="+mj-lt"/>
          </a:endParaRPr>
        </a:p>
      </dgm:t>
    </dgm:pt>
    <mc:AlternateContent xmlns:mc="http://schemas.openxmlformats.org/markup-compatibility/2006" xmlns:a14="http://schemas.microsoft.com/office/drawing/2010/main">
      <mc:Choice Requires="a14">
        <dgm:pt modelId="{51F26DDB-2181-4542-A97C-1414710F9669}">
          <dgm:prSet/>
          <dgm:spPr>
            <a:solidFill>
              <a:schemeClr val="accent2">
                <a:lumMod val="40000"/>
                <a:lumOff val="60000"/>
              </a:schemeClr>
            </a:solidFill>
            <a:ln>
              <a:solidFill>
                <a:schemeClr val="tx1"/>
              </a:solidFill>
            </a:ln>
          </dgm:spPr>
          <dgm:t>
            <a:bodyPr/>
            <a:lstStyle/>
            <a:p>
              <a:r>
                <a:rPr lang="fr-FR" dirty="0">
                  <a:latin typeface="+mj-lt"/>
                </a:rPr>
                <a:t>Closures for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𝜇</m:t>
                      </m:r>
                    </m:e>
                    <m:sub>
                      <m:r>
                        <a:rPr lang="fr-FR" b="0" i="1" smtClean="0">
                          <a:latin typeface="Cambria Math" panose="02040503050406030204" pitchFamily="18" charset="0"/>
                        </a:rPr>
                        <m:t>𝑑</m:t>
                      </m:r>
                    </m:sub>
                  </m:sSub>
                </m:oMath>
              </a14:m>
              <a:r>
                <a:rPr lang="en-GB" dirty="0">
                  <a:latin typeface="+mj-lt"/>
                </a:rPr>
                <a:t> </a:t>
              </a:r>
              <a:r>
                <a:rPr lang="fr-FR" dirty="0">
                  <a:latin typeface="+mj-lt"/>
                </a:rPr>
                <a:t> </a:t>
              </a:r>
              <a:endParaRPr lang="en-GB" dirty="0">
                <a:latin typeface="+mj-lt"/>
              </a:endParaRPr>
            </a:p>
          </dgm:t>
        </dgm:pt>
      </mc:Choice>
      <mc:Fallback xmlns="">
        <dgm:pt modelId="{51F26DDB-2181-4542-A97C-1414710F9669}">
          <dgm:prSet/>
          <dgm:spPr>
            <a:solidFill>
              <a:schemeClr val="accent2">
                <a:lumMod val="40000"/>
                <a:lumOff val="60000"/>
              </a:schemeClr>
            </a:solidFill>
            <a:ln>
              <a:solidFill>
                <a:schemeClr val="tx1"/>
              </a:solidFill>
            </a:ln>
          </dgm:spPr>
          <dgm:t>
            <a:bodyPr/>
            <a:lstStyle/>
            <a:p>
              <a:r>
                <a:rPr lang="fr-FR" dirty="0">
                  <a:latin typeface="+mj-lt"/>
                </a:rPr>
                <a:t>Closures for </a:t>
              </a:r>
              <a:r>
                <a:rPr lang="fr-FR" b="0" i="0">
                  <a:latin typeface="Cambria Math" panose="02040503050406030204" pitchFamily="18" charset="0"/>
                </a:rPr>
                <a:t>𝜇_𝑑</a:t>
              </a:r>
              <a:r>
                <a:rPr lang="en-GB" dirty="0">
                  <a:latin typeface="+mj-lt"/>
                </a:rPr>
                <a:t> </a:t>
              </a:r>
              <a:r>
                <a:rPr lang="fr-FR" dirty="0">
                  <a:latin typeface="+mj-lt"/>
                </a:rPr>
                <a:t> </a:t>
              </a:r>
              <a:endParaRPr lang="en-GB" dirty="0">
                <a:latin typeface="+mj-lt"/>
              </a:endParaRPr>
            </a:p>
          </dgm:t>
        </dgm:pt>
      </mc:Fallback>
    </mc:AlternateContent>
    <dgm:pt modelId="{9809D489-84AD-4600-A640-AC165E2473D4}" type="parTrans" cxnId="{5374E0B3-384E-4DA0-A6CB-8031BDC28322}">
      <dgm:prSet/>
      <dgm:spPr/>
      <dgm:t>
        <a:bodyPr/>
        <a:lstStyle/>
        <a:p>
          <a:endParaRPr lang="en-GB">
            <a:latin typeface="+mj-lt"/>
          </a:endParaRPr>
        </a:p>
      </dgm:t>
    </dgm:pt>
    <dgm:pt modelId="{EF8BFBC4-7BD0-4677-97FE-585791CAA7F6}" type="sibTrans" cxnId="{5374E0B3-384E-4DA0-A6CB-8031BDC28322}">
      <dgm:prSet/>
      <dgm:spPr>
        <a:solidFill>
          <a:schemeClr val="tx1"/>
        </a:solidFill>
      </dgm:spPr>
      <dgm:t>
        <a:bodyPr/>
        <a:lstStyle/>
        <a:p>
          <a:endParaRPr lang="en-GB">
            <a:latin typeface="+mj-lt"/>
          </a:endParaRPr>
        </a:p>
      </dgm:t>
    </dgm:pt>
    <dgm:pt modelId="{26D54F10-9138-46A0-AF11-FCEB3ED66908}">
      <dgm:prSet/>
      <dgm:spPr>
        <a:solidFill>
          <a:srgbClr val="D07C4A"/>
        </a:solidFill>
        <a:ln>
          <a:solidFill>
            <a:schemeClr val="tx1"/>
          </a:solidFill>
        </a:ln>
      </dgm:spPr>
      <dgm:t>
        <a:bodyPr/>
        <a:lstStyle/>
        <a:p>
          <a:r>
            <a:rPr lang="fr-FR" dirty="0">
              <a:latin typeface="+mj-lt"/>
            </a:rPr>
            <a:t>Application to test cases and validation</a:t>
          </a:r>
          <a:endParaRPr lang="en-GB" dirty="0">
            <a:latin typeface="+mj-lt"/>
          </a:endParaRPr>
        </a:p>
      </dgm:t>
    </dgm:pt>
    <dgm:pt modelId="{2AD4BD25-13E6-4429-A7A1-D048D454CDCB}" type="parTrans" cxnId="{79C380D0-37F5-41C5-AE30-63AA1FDBA97A}">
      <dgm:prSet/>
      <dgm:spPr/>
      <dgm:t>
        <a:bodyPr/>
        <a:lstStyle/>
        <a:p>
          <a:endParaRPr lang="en-GB">
            <a:latin typeface="+mj-lt"/>
          </a:endParaRPr>
        </a:p>
      </dgm:t>
    </dgm:pt>
    <dgm:pt modelId="{FBCF91B5-36BF-42FD-B863-25E36E6C9B03}" type="sibTrans" cxnId="{79C380D0-37F5-41C5-AE30-63AA1FDBA97A}">
      <dgm:prSet/>
      <dgm:spPr/>
      <dgm:t>
        <a:bodyPr/>
        <a:lstStyle/>
        <a:p>
          <a:endParaRPr lang="en-GB">
            <a:latin typeface="+mj-lt"/>
          </a:endParaRPr>
        </a:p>
      </dgm:t>
    </dgm:pt>
    <dgm:pt modelId="{526D520D-487E-4CEA-81DE-A14B3ED7666B}">
      <dgm:prSet/>
      <dgm:spPr>
        <a:ln>
          <a:solidFill>
            <a:schemeClr val="tx1"/>
          </a:solidFill>
        </a:ln>
      </dgm:spPr>
      <dgm:t>
        <a:bodyPr/>
        <a:lstStyle/>
        <a:p>
          <a:r>
            <a:rPr lang="fr-FR">
              <a:latin typeface="+mj-lt"/>
            </a:rPr>
            <a:t>Calculation of the solid discharge</a:t>
          </a:r>
          <a:endParaRPr lang="en-GB" dirty="0">
            <a:latin typeface="+mj-lt"/>
          </a:endParaRPr>
        </a:p>
      </dgm:t>
    </dgm:pt>
    <dgm:pt modelId="{B1AD3E01-A562-4164-9FCE-F48ECE31174F}" type="parTrans" cxnId="{2F09ADB6-E5B9-4F3B-B19E-5407F79BA27F}">
      <dgm:prSet/>
      <dgm:spPr/>
      <dgm:t>
        <a:bodyPr/>
        <a:lstStyle/>
        <a:p>
          <a:endParaRPr lang="en-GB"/>
        </a:p>
      </dgm:t>
    </dgm:pt>
    <dgm:pt modelId="{4391754B-A315-48B2-8381-D6D4DE688533}" type="sibTrans" cxnId="{2F09ADB6-E5B9-4F3B-B19E-5407F79BA27F}">
      <dgm:prSet/>
      <dgm:spPr>
        <a:solidFill>
          <a:schemeClr val="tx1"/>
        </a:solidFill>
      </dgm:spPr>
      <dgm:t>
        <a:bodyPr/>
        <a:lstStyle/>
        <a:p>
          <a:endParaRPr lang="en-GB"/>
        </a:p>
      </dgm:t>
    </dgm:pt>
    <dgm:pt modelId="{A48B31B5-D63B-4BBB-A36A-E01B40DE3304}">
      <dgm:prSet/>
      <dgm:spPr>
        <a:ln>
          <a:solidFill>
            <a:schemeClr val="tx1"/>
          </a:solidFill>
        </a:ln>
      </dgm:spPr>
      <dgm:t>
        <a:bodyPr/>
        <a:lstStyle/>
        <a:p>
          <a:r>
            <a:rPr lang="fr-FR" dirty="0">
              <a:latin typeface="+mj-lt"/>
            </a:rPr>
            <a:t>Computation of the </a:t>
          </a:r>
          <a:r>
            <a:rPr lang="fr-FR" dirty="0" err="1">
              <a:latin typeface="+mj-lt"/>
            </a:rPr>
            <a:t>weights</a:t>
          </a:r>
          <a:endParaRPr lang="en-GB" dirty="0">
            <a:latin typeface="+mj-lt"/>
          </a:endParaRPr>
        </a:p>
      </dgm:t>
    </dgm:pt>
    <dgm:pt modelId="{901B1BBC-B72E-4C03-99A7-F2923798EE4D}" type="parTrans" cxnId="{C34316BE-0010-4E59-A517-55CB362FB5E3}">
      <dgm:prSet/>
      <dgm:spPr/>
      <dgm:t>
        <a:bodyPr/>
        <a:lstStyle/>
        <a:p>
          <a:endParaRPr lang="en-GB"/>
        </a:p>
      </dgm:t>
    </dgm:pt>
    <dgm:pt modelId="{8588A86A-5BAE-4F5C-AD11-244EEEF326EC}" type="sibTrans" cxnId="{C34316BE-0010-4E59-A517-55CB362FB5E3}">
      <dgm:prSet/>
      <dgm:spPr>
        <a:solidFill>
          <a:schemeClr val="tx1"/>
        </a:solidFill>
      </dgm:spPr>
      <dgm:t>
        <a:bodyPr/>
        <a:lstStyle/>
        <a:p>
          <a:endParaRPr lang="en-GB"/>
        </a:p>
      </dgm:t>
    </dgm:pt>
    <dgm:pt modelId="{19CC53BD-AE3A-4387-BBFC-476A6C3A23B3}">
      <dgm:prSet/>
      <dgm:spPr>
        <a:solidFill>
          <a:srgbClr val="F8CBAD"/>
        </a:solidFill>
        <a:ln>
          <a:solidFill>
            <a:schemeClr val="tx1"/>
          </a:solidFill>
        </a:ln>
      </dgm:spPr>
      <dgm:t>
        <a:bodyPr/>
        <a:lstStyle/>
        <a:p>
          <a:r>
            <a:rPr lang="fr-FR" dirty="0">
              <a:latin typeface="+mj-lt"/>
            </a:rPr>
            <a:t>Box-Cox Transformation</a:t>
          </a:r>
          <a:endParaRPr lang="en-GB" dirty="0">
            <a:latin typeface="+mj-lt"/>
          </a:endParaRPr>
        </a:p>
      </dgm:t>
    </dgm:pt>
    <dgm:pt modelId="{6928C28D-4CC2-4FF8-96F7-38450FDB50E3}" type="parTrans" cxnId="{4F786618-AEFE-43B9-9CF7-B123F988BC84}">
      <dgm:prSet/>
      <dgm:spPr/>
      <dgm:t>
        <a:bodyPr/>
        <a:lstStyle/>
        <a:p>
          <a:endParaRPr lang="en-GB"/>
        </a:p>
      </dgm:t>
    </dgm:pt>
    <dgm:pt modelId="{25158455-D882-41F9-B1BE-97DF2520EEF2}" type="sibTrans" cxnId="{4F786618-AEFE-43B9-9CF7-B123F988BC84}">
      <dgm:prSet/>
      <dgm:spPr>
        <a:solidFill>
          <a:schemeClr val="tx1"/>
        </a:solidFill>
      </dgm:spPr>
      <dgm:t>
        <a:bodyPr/>
        <a:lstStyle/>
        <a:p>
          <a:endParaRPr lang="en-GB"/>
        </a:p>
      </dgm:t>
    </dgm:pt>
    <dgm:pt modelId="{E483AAD7-C74B-46DE-AED5-937B8687BAB7}">
      <dgm:prSet/>
      <dgm:spPr>
        <a:solidFill>
          <a:srgbClr val="F8CBAD"/>
        </a:solidFill>
        <a:ln>
          <a:solidFill>
            <a:schemeClr val="tx1"/>
          </a:solidFill>
        </a:ln>
      </dgm:spPr>
      <dgm:t>
        <a:bodyPr/>
        <a:lstStyle/>
        <a:p>
          <a:r>
            <a:rPr lang="fr-FR" dirty="0">
              <a:latin typeface="+mj-lt"/>
            </a:rPr>
            <a:t>K-</a:t>
          </a:r>
          <a:r>
            <a:rPr lang="fr-FR" dirty="0" err="1">
              <a:latin typeface="+mj-lt"/>
            </a:rPr>
            <a:t>fold</a:t>
          </a:r>
          <a:r>
            <a:rPr lang="fr-FR" dirty="0">
              <a:latin typeface="+mj-lt"/>
            </a:rPr>
            <a:t> cross-validation</a:t>
          </a:r>
          <a:endParaRPr lang="en-GB" dirty="0">
            <a:latin typeface="+mj-lt"/>
          </a:endParaRPr>
        </a:p>
      </dgm:t>
    </dgm:pt>
    <dgm:pt modelId="{06D94411-3541-4AEA-9F90-8FD78062393F}" type="parTrans" cxnId="{3B0245D6-06CB-44C5-BCA1-ADE36AD76433}">
      <dgm:prSet/>
      <dgm:spPr/>
      <dgm:t>
        <a:bodyPr/>
        <a:lstStyle/>
        <a:p>
          <a:endParaRPr lang="en-GB"/>
        </a:p>
      </dgm:t>
    </dgm:pt>
    <dgm:pt modelId="{08D8909C-B7C7-470F-9635-7D85746BE674}" type="sibTrans" cxnId="{3B0245D6-06CB-44C5-BCA1-ADE36AD76433}">
      <dgm:prSet/>
      <dgm:spPr>
        <a:solidFill>
          <a:schemeClr val="tx1"/>
        </a:solidFill>
      </dgm:spPr>
      <dgm:t>
        <a:bodyPr/>
        <a:lstStyle/>
        <a:p>
          <a:endParaRPr lang="en-GB"/>
        </a:p>
      </dgm:t>
    </dgm:pt>
    <dgm:pt modelId="{4DF2AA92-DEA4-4645-9875-3DE6961B7BB5}" type="pres">
      <dgm:prSet presAssocID="{BF840AF2-B2F2-48BC-82FE-75EBA82FBA9D}" presName="diagram" presStyleCnt="0">
        <dgm:presLayoutVars>
          <dgm:dir/>
          <dgm:resizeHandles val="exact"/>
        </dgm:presLayoutVars>
      </dgm:prSet>
      <dgm:spPr/>
    </dgm:pt>
    <dgm:pt modelId="{0124B17C-330F-4137-88F3-799DF1C92B36}" type="pres">
      <dgm:prSet presAssocID="{9A6E9AEE-3E37-453F-B08F-A61E9BD3CD3A}" presName="node" presStyleLbl="node1" presStyleIdx="0" presStyleCnt="8">
        <dgm:presLayoutVars>
          <dgm:bulletEnabled val="1"/>
        </dgm:presLayoutVars>
      </dgm:prSet>
      <dgm:spPr/>
    </dgm:pt>
    <dgm:pt modelId="{A86769DA-4781-43B8-8775-4AC4AF2CAC51}" type="pres">
      <dgm:prSet presAssocID="{9EECF517-577D-4AF8-A2F1-188A3E2ED3BD}" presName="sibTrans" presStyleLbl="sibTrans2D1" presStyleIdx="0" presStyleCnt="7" custScaleX="82645" custScaleY="82645"/>
      <dgm:spPr/>
    </dgm:pt>
    <dgm:pt modelId="{12DCC460-22B2-4C8F-838A-59F82C30E8A7}" type="pres">
      <dgm:prSet presAssocID="{9EECF517-577D-4AF8-A2F1-188A3E2ED3BD}" presName="connectorText" presStyleLbl="sibTrans2D1" presStyleIdx="0" presStyleCnt="7"/>
      <dgm:spPr/>
    </dgm:pt>
    <dgm:pt modelId="{42C54F65-20CF-4516-8B87-E558BD44AE1D}" type="pres">
      <dgm:prSet presAssocID="{526D520D-487E-4CEA-81DE-A14B3ED7666B}" presName="node" presStyleLbl="node1" presStyleIdx="1" presStyleCnt="8">
        <dgm:presLayoutVars>
          <dgm:bulletEnabled val="1"/>
        </dgm:presLayoutVars>
      </dgm:prSet>
      <dgm:spPr/>
    </dgm:pt>
    <dgm:pt modelId="{307DA5D7-0BE7-44D1-861F-8C768536228E}" type="pres">
      <dgm:prSet presAssocID="{4391754B-A315-48B2-8381-D6D4DE688533}" presName="sibTrans" presStyleLbl="sibTrans2D1" presStyleIdx="1" presStyleCnt="7" custScaleX="82645" custScaleY="82645"/>
      <dgm:spPr/>
    </dgm:pt>
    <dgm:pt modelId="{C8DB87D0-B78A-4AF1-82D4-620400050ED6}" type="pres">
      <dgm:prSet presAssocID="{4391754B-A315-48B2-8381-D6D4DE688533}" presName="connectorText" presStyleLbl="sibTrans2D1" presStyleIdx="1" presStyleCnt="7"/>
      <dgm:spPr/>
    </dgm:pt>
    <dgm:pt modelId="{2679F78E-1279-4930-B0EA-B97C75CDD72A}" type="pres">
      <dgm:prSet presAssocID="{340D965D-2D18-45C4-AF55-C8BA3DAF2D90}" presName="node" presStyleLbl="node1" presStyleIdx="2" presStyleCnt="8">
        <dgm:presLayoutVars>
          <dgm:bulletEnabled val="1"/>
        </dgm:presLayoutVars>
      </dgm:prSet>
      <dgm:spPr/>
    </dgm:pt>
    <dgm:pt modelId="{10C59771-933A-4D02-9D23-40A4CBD233A3}" type="pres">
      <dgm:prSet presAssocID="{2EE2A1E2-B0BF-44E8-BD7D-94BDBE81CD88}" presName="sibTrans" presStyleLbl="sibTrans2D1" presStyleIdx="2" presStyleCnt="7" custScaleX="82645" custScaleY="82645"/>
      <dgm:spPr/>
    </dgm:pt>
    <dgm:pt modelId="{B2761D99-54B5-45A9-821E-BF6357D81ED5}" type="pres">
      <dgm:prSet presAssocID="{2EE2A1E2-B0BF-44E8-BD7D-94BDBE81CD88}" presName="connectorText" presStyleLbl="sibTrans2D1" presStyleIdx="2" presStyleCnt="7"/>
      <dgm:spPr/>
    </dgm:pt>
    <dgm:pt modelId="{B415DC4D-E5D8-482B-BC33-D24738C040B0}" type="pres">
      <dgm:prSet presAssocID="{A48B31B5-D63B-4BBB-A36A-E01B40DE3304}" presName="node" presStyleLbl="node1" presStyleIdx="3" presStyleCnt="8">
        <dgm:presLayoutVars>
          <dgm:bulletEnabled val="1"/>
        </dgm:presLayoutVars>
      </dgm:prSet>
      <dgm:spPr/>
    </dgm:pt>
    <dgm:pt modelId="{A9A85449-975D-44D4-B7D4-3E2EEB1CD27A}" type="pres">
      <dgm:prSet presAssocID="{8588A86A-5BAE-4F5C-AD11-244EEEF326EC}" presName="sibTrans" presStyleLbl="sibTrans2D1" presStyleIdx="3" presStyleCnt="7" custScaleX="82645" custScaleY="82645"/>
      <dgm:spPr/>
    </dgm:pt>
    <dgm:pt modelId="{F312FB72-FF1C-4EEC-810D-C41B15398147}" type="pres">
      <dgm:prSet presAssocID="{8588A86A-5BAE-4F5C-AD11-244EEEF326EC}" presName="connectorText" presStyleLbl="sibTrans2D1" presStyleIdx="3" presStyleCnt="7"/>
      <dgm:spPr/>
    </dgm:pt>
    <dgm:pt modelId="{C1A39A90-4F95-4CAE-AEB8-0F3B6D37A2A4}" type="pres">
      <dgm:prSet presAssocID="{19CC53BD-AE3A-4387-BBFC-476A6C3A23B3}" presName="node" presStyleLbl="node1" presStyleIdx="4" presStyleCnt="8">
        <dgm:presLayoutVars>
          <dgm:bulletEnabled val="1"/>
        </dgm:presLayoutVars>
      </dgm:prSet>
      <dgm:spPr/>
    </dgm:pt>
    <dgm:pt modelId="{AFC63C09-EBAC-485F-9BB7-2FB0456896B7}" type="pres">
      <dgm:prSet presAssocID="{25158455-D882-41F9-B1BE-97DF2520EEF2}" presName="sibTrans" presStyleLbl="sibTrans2D1" presStyleIdx="4" presStyleCnt="7" custScaleX="82645" custScaleY="82645"/>
      <dgm:spPr/>
    </dgm:pt>
    <dgm:pt modelId="{B559DBED-A04A-477A-946B-43C194A161D2}" type="pres">
      <dgm:prSet presAssocID="{25158455-D882-41F9-B1BE-97DF2520EEF2}" presName="connectorText" presStyleLbl="sibTrans2D1" presStyleIdx="4" presStyleCnt="7"/>
      <dgm:spPr/>
    </dgm:pt>
    <dgm:pt modelId="{29B98537-E163-4A4C-AAF9-3F152CA36C5C}" type="pres">
      <dgm:prSet presAssocID="{E483AAD7-C74B-46DE-AED5-937B8687BAB7}" presName="node" presStyleLbl="node1" presStyleIdx="5" presStyleCnt="8">
        <dgm:presLayoutVars>
          <dgm:bulletEnabled val="1"/>
        </dgm:presLayoutVars>
      </dgm:prSet>
      <dgm:spPr/>
    </dgm:pt>
    <dgm:pt modelId="{CDC983AD-4C0F-4C0C-A1D1-88640C822D8C}" type="pres">
      <dgm:prSet presAssocID="{08D8909C-B7C7-470F-9635-7D85746BE674}" presName="sibTrans" presStyleLbl="sibTrans2D1" presStyleIdx="5" presStyleCnt="7" custScaleX="82645" custScaleY="82645"/>
      <dgm:spPr/>
    </dgm:pt>
    <dgm:pt modelId="{D17CDD16-A875-4FE2-A74C-3A6866CF199E}" type="pres">
      <dgm:prSet presAssocID="{08D8909C-B7C7-470F-9635-7D85746BE674}" presName="connectorText" presStyleLbl="sibTrans2D1" presStyleIdx="5" presStyleCnt="7"/>
      <dgm:spPr/>
    </dgm:pt>
    <dgm:pt modelId="{C266A709-641F-4FA6-AC44-51ECE1CE769A}" type="pres">
      <dgm:prSet presAssocID="{51F26DDB-2181-4542-A97C-1414710F9669}" presName="node" presStyleLbl="node1" presStyleIdx="6" presStyleCnt="8">
        <dgm:presLayoutVars>
          <dgm:bulletEnabled val="1"/>
        </dgm:presLayoutVars>
      </dgm:prSet>
      <dgm:spPr/>
    </dgm:pt>
    <dgm:pt modelId="{647B234C-B85C-4451-887E-64B981AA9E61}" type="pres">
      <dgm:prSet presAssocID="{EF8BFBC4-7BD0-4677-97FE-585791CAA7F6}" presName="sibTrans" presStyleLbl="sibTrans2D1" presStyleIdx="6" presStyleCnt="7" custScaleX="82645" custScaleY="82645"/>
      <dgm:spPr/>
    </dgm:pt>
    <dgm:pt modelId="{CA512E7A-9130-43EE-A768-E94A9B3E2B79}" type="pres">
      <dgm:prSet presAssocID="{EF8BFBC4-7BD0-4677-97FE-585791CAA7F6}" presName="connectorText" presStyleLbl="sibTrans2D1" presStyleIdx="6" presStyleCnt="7"/>
      <dgm:spPr/>
    </dgm:pt>
    <dgm:pt modelId="{E55C71EC-7EE8-4BA9-A96E-0CE2CDBF4C8A}" type="pres">
      <dgm:prSet presAssocID="{26D54F10-9138-46A0-AF11-FCEB3ED66908}" presName="node" presStyleLbl="node1" presStyleIdx="7" presStyleCnt="8">
        <dgm:presLayoutVars>
          <dgm:bulletEnabled val="1"/>
        </dgm:presLayoutVars>
      </dgm:prSet>
      <dgm:spPr/>
    </dgm:pt>
  </dgm:ptLst>
  <dgm:cxnLst>
    <dgm:cxn modelId="{DD562B08-DB2C-409E-8337-B6BD79DB516A}" type="presOf" srcId="{51F26DDB-2181-4542-A97C-1414710F9669}" destId="{C266A709-641F-4FA6-AC44-51ECE1CE769A}" srcOrd="0" destOrd="0" presId="urn:microsoft.com/office/officeart/2005/8/layout/process5"/>
    <dgm:cxn modelId="{210EFA08-7257-462E-B91C-ABBFD6A376EB}" type="presOf" srcId="{A48B31B5-D63B-4BBB-A36A-E01B40DE3304}" destId="{B415DC4D-E5D8-482B-BC33-D24738C040B0}" srcOrd="0" destOrd="0" presId="urn:microsoft.com/office/officeart/2005/8/layout/process5"/>
    <dgm:cxn modelId="{4F786618-AEFE-43B9-9CF7-B123F988BC84}" srcId="{BF840AF2-B2F2-48BC-82FE-75EBA82FBA9D}" destId="{19CC53BD-AE3A-4387-BBFC-476A6C3A23B3}" srcOrd="4" destOrd="0" parTransId="{6928C28D-4CC2-4FF8-96F7-38450FDB50E3}" sibTransId="{25158455-D882-41F9-B1BE-97DF2520EEF2}"/>
    <dgm:cxn modelId="{590A9C23-3194-4760-95FC-2FDBCAE1B6CC}" type="presOf" srcId="{EF8BFBC4-7BD0-4677-97FE-585791CAA7F6}" destId="{647B234C-B85C-4451-887E-64B981AA9E61}" srcOrd="0" destOrd="0" presId="urn:microsoft.com/office/officeart/2005/8/layout/process5"/>
    <dgm:cxn modelId="{46AB8038-246D-4DDE-93A1-C45A7AF3B0D3}" type="presOf" srcId="{4391754B-A315-48B2-8381-D6D4DE688533}" destId="{307DA5D7-0BE7-44D1-861F-8C768536228E}" srcOrd="0" destOrd="0" presId="urn:microsoft.com/office/officeart/2005/8/layout/process5"/>
    <dgm:cxn modelId="{F9246B3D-BDAD-4A54-82C2-42086E8213B5}" type="presOf" srcId="{19CC53BD-AE3A-4387-BBFC-476A6C3A23B3}" destId="{C1A39A90-4F95-4CAE-AEB8-0F3B6D37A2A4}" srcOrd="0" destOrd="0" presId="urn:microsoft.com/office/officeart/2005/8/layout/process5"/>
    <dgm:cxn modelId="{8B5D9A5B-9F18-4204-B89F-E2A408719806}" type="presOf" srcId="{8588A86A-5BAE-4F5C-AD11-244EEEF326EC}" destId="{F312FB72-FF1C-4EEC-810D-C41B15398147}" srcOrd="1" destOrd="0" presId="urn:microsoft.com/office/officeart/2005/8/layout/process5"/>
    <dgm:cxn modelId="{C7390D6C-AA9F-4227-8FFD-59031C8E9994}" type="presOf" srcId="{9EECF517-577D-4AF8-A2F1-188A3E2ED3BD}" destId="{A86769DA-4781-43B8-8775-4AC4AF2CAC51}" srcOrd="0" destOrd="0" presId="urn:microsoft.com/office/officeart/2005/8/layout/process5"/>
    <dgm:cxn modelId="{0D25074F-5E19-46D9-800D-37126C47DBCC}" type="presOf" srcId="{2EE2A1E2-B0BF-44E8-BD7D-94BDBE81CD88}" destId="{B2761D99-54B5-45A9-821E-BF6357D81ED5}" srcOrd="1" destOrd="0" presId="urn:microsoft.com/office/officeart/2005/8/layout/process5"/>
    <dgm:cxn modelId="{93017671-DE00-4148-A372-AA3E4C9DBEDF}" type="presOf" srcId="{9A6E9AEE-3E37-453F-B08F-A61E9BD3CD3A}" destId="{0124B17C-330F-4137-88F3-799DF1C92B36}" srcOrd="0" destOrd="0" presId="urn:microsoft.com/office/officeart/2005/8/layout/process5"/>
    <dgm:cxn modelId="{2E2AF351-AA58-4752-BD38-45A11DB32C3F}" type="presOf" srcId="{BF840AF2-B2F2-48BC-82FE-75EBA82FBA9D}" destId="{4DF2AA92-DEA4-4645-9875-3DE6961B7BB5}" srcOrd="0" destOrd="0" presId="urn:microsoft.com/office/officeart/2005/8/layout/process5"/>
    <dgm:cxn modelId="{88B8FB52-E051-428B-8FD8-508E54784EF9}" type="presOf" srcId="{8588A86A-5BAE-4F5C-AD11-244EEEF326EC}" destId="{A9A85449-975D-44D4-B7D4-3E2EEB1CD27A}" srcOrd="0" destOrd="0" presId="urn:microsoft.com/office/officeart/2005/8/layout/process5"/>
    <dgm:cxn modelId="{F9730D7B-DFD1-47A1-8F83-EFCBA48EBDB8}" type="presOf" srcId="{08D8909C-B7C7-470F-9635-7D85746BE674}" destId="{CDC983AD-4C0F-4C0C-A1D1-88640C822D8C}" srcOrd="0" destOrd="0" presId="urn:microsoft.com/office/officeart/2005/8/layout/process5"/>
    <dgm:cxn modelId="{20B70B86-5FE1-4721-9AA2-9EE13439D34C}" type="presOf" srcId="{340D965D-2D18-45C4-AF55-C8BA3DAF2D90}" destId="{2679F78E-1279-4930-B0EA-B97C75CDD72A}" srcOrd="0" destOrd="0" presId="urn:microsoft.com/office/officeart/2005/8/layout/process5"/>
    <dgm:cxn modelId="{C1F45E8B-7FE4-4913-BD39-D525166FF288}" type="presOf" srcId="{25158455-D882-41F9-B1BE-97DF2520EEF2}" destId="{B559DBED-A04A-477A-946B-43C194A161D2}" srcOrd="1" destOrd="0" presId="urn:microsoft.com/office/officeart/2005/8/layout/process5"/>
    <dgm:cxn modelId="{C89B138C-6B76-4169-9147-8612A8C96A23}" type="presOf" srcId="{2EE2A1E2-B0BF-44E8-BD7D-94BDBE81CD88}" destId="{10C59771-933A-4D02-9D23-40A4CBD233A3}" srcOrd="0" destOrd="0" presId="urn:microsoft.com/office/officeart/2005/8/layout/process5"/>
    <dgm:cxn modelId="{EF3DA292-C336-4E42-8DD9-AB7CDE168B3A}" type="presOf" srcId="{4391754B-A315-48B2-8381-D6D4DE688533}" destId="{C8DB87D0-B78A-4AF1-82D4-620400050ED6}" srcOrd="1" destOrd="0" presId="urn:microsoft.com/office/officeart/2005/8/layout/process5"/>
    <dgm:cxn modelId="{DEE2B99C-4954-499D-B20D-9D9CD6ED460B}" type="presOf" srcId="{25158455-D882-41F9-B1BE-97DF2520EEF2}" destId="{AFC63C09-EBAC-485F-9BB7-2FB0456896B7}" srcOrd="0" destOrd="0" presId="urn:microsoft.com/office/officeart/2005/8/layout/process5"/>
    <dgm:cxn modelId="{5A14809E-C82A-4FDF-9B7D-07A1CD51CB54}" srcId="{BF840AF2-B2F2-48BC-82FE-75EBA82FBA9D}" destId="{9A6E9AEE-3E37-453F-B08F-A61E9BD3CD3A}" srcOrd="0" destOrd="0" parTransId="{C2140A18-79E3-4160-809D-95D0CA63DF43}" sibTransId="{9EECF517-577D-4AF8-A2F1-188A3E2ED3BD}"/>
    <dgm:cxn modelId="{D09B5DB0-7E69-4120-80CC-5487CE122D1D}" type="presOf" srcId="{9EECF517-577D-4AF8-A2F1-188A3E2ED3BD}" destId="{12DCC460-22B2-4C8F-838A-59F82C30E8A7}" srcOrd="1" destOrd="0" presId="urn:microsoft.com/office/officeart/2005/8/layout/process5"/>
    <dgm:cxn modelId="{5374E0B3-384E-4DA0-A6CB-8031BDC28322}" srcId="{BF840AF2-B2F2-48BC-82FE-75EBA82FBA9D}" destId="{51F26DDB-2181-4542-A97C-1414710F9669}" srcOrd="6" destOrd="0" parTransId="{9809D489-84AD-4600-A640-AC165E2473D4}" sibTransId="{EF8BFBC4-7BD0-4677-97FE-585791CAA7F6}"/>
    <dgm:cxn modelId="{2F09ADB6-E5B9-4F3B-B19E-5407F79BA27F}" srcId="{BF840AF2-B2F2-48BC-82FE-75EBA82FBA9D}" destId="{526D520D-487E-4CEA-81DE-A14B3ED7666B}" srcOrd="1" destOrd="0" parTransId="{B1AD3E01-A562-4164-9FCE-F48ECE31174F}" sibTransId="{4391754B-A315-48B2-8381-D6D4DE688533}"/>
    <dgm:cxn modelId="{C34316BE-0010-4E59-A517-55CB362FB5E3}" srcId="{BF840AF2-B2F2-48BC-82FE-75EBA82FBA9D}" destId="{A48B31B5-D63B-4BBB-A36A-E01B40DE3304}" srcOrd="3" destOrd="0" parTransId="{901B1BBC-B72E-4C03-99A7-F2923798EE4D}" sibTransId="{8588A86A-5BAE-4F5C-AD11-244EEEF326EC}"/>
    <dgm:cxn modelId="{79C380D0-37F5-41C5-AE30-63AA1FDBA97A}" srcId="{BF840AF2-B2F2-48BC-82FE-75EBA82FBA9D}" destId="{26D54F10-9138-46A0-AF11-FCEB3ED66908}" srcOrd="7" destOrd="0" parTransId="{2AD4BD25-13E6-4429-A7A1-D048D454CDCB}" sibTransId="{FBCF91B5-36BF-42FD-B863-25E36E6C9B03}"/>
    <dgm:cxn modelId="{B84A74D3-F945-4CA0-96D3-CDDDFED7F27C}" type="presOf" srcId="{26D54F10-9138-46A0-AF11-FCEB3ED66908}" destId="{E55C71EC-7EE8-4BA9-A96E-0CE2CDBF4C8A}" srcOrd="0" destOrd="0" presId="urn:microsoft.com/office/officeart/2005/8/layout/process5"/>
    <dgm:cxn modelId="{3B0245D6-06CB-44C5-BCA1-ADE36AD76433}" srcId="{BF840AF2-B2F2-48BC-82FE-75EBA82FBA9D}" destId="{E483AAD7-C74B-46DE-AED5-937B8687BAB7}" srcOrd="5" destOrd="0" parTransId="{06D94411-3541-4AEA-9F90-8FD78062393F}" sibTransId="{08D8909C-B7C7-470F-9635-7D85746BE674}"/>
    <dgm:cxn modelId="{6CA08CDB-0517-4153-B6B6-D70B07D3E393}" type="presOf" srcId="{EF8BFBC4-7BD0-4677-97FE-585791CAA7F6}" destId="{CA512E7A-9130-43EE-A768-E94A9B3E2B79}" srcOrd="1" destOrd="0" presId="urn:microsoft.com/office/officeart/2005/8/layout/process5"/>
    <dgm:cxn modelId="{E3250ADF-A322-438D-8D1C-D16C0A65F191}" type="presOf" srcId="{08D8909C-B7C7-470F-9635-7D85746BE674}" destId="{D17CDD16-A875-4FE2-A74C-3A6866CF199E}" srcOrd="1" destOrd="0" presId="urn:microsoft.com/office/officeart/2005/8/layout/process5"/>
    <dgm:cxn modelId="{5FBBCAE5-CA24-4C2C-BA18-35CC49E878AC}" type="presOf" srcId="{526D520D-487E-4CEA-81DE-A14B3ED7666B}" destId="{42C54F65-20CF-4516-8B87-E558BD44AE1D}" srcOrd="0" destOrd="0" presId="urn:microsoft.com/office/officeart/2005/8/layout/process5"/>
    <dgm:cxn modelId="{6AEAE8ED-4054-460A-9629-60EB0FDE9E19}" type="presOf" srcId="{E483AAD7-C74B-46DE-AED5-937B8687BAB7}" destId="{29B98537-E163-4A4C-AAF9-3F152CA36C5C}" srcOrd="0" destOrd="0" presId="urn:microsoft.com/office/officeart/2005/8/layout/process5"/>
    <dgm:cxn modelId="{9FF0F9F7-B971-4BD6-A3BC-E47EBCE506E2}" srcId="{BF840AF2-B2F2-48BC-82FE-75EBA82FBA9D}" destId="{340D965D-2D18-45C4-AF55-C8BA3DAF2D90}" srcOrd="2" destOrd="0" parTransId="{D6E252CD-7754-4801-A3B1-26065429D8EB}" sibTransId="{2EE2A1E2-B0BF-44E8-BD7D-94BDBE81CD88}"/>
    <dgm:cxn modelId="{3851EBE6-5EDB-4408-BB6D-0A6C4285BA0E}" type="presParOf" srcId="{4DF2AA92-DEA4-4645-9875-3DE6961B7BB5}" destId="{0124B17C-330F-4137-88F3-799DF1C92B36}" srcOrd="0" destOrd="0" presId="urn:microsoft.com/office/officeart/2005/8/layout/process5"/>
    <dgm:cxn modelId="{785DDF77-A82F-4244-BB50-216AC6A45B8B}" type="presParOf" srcId="{4DF2AA92-DEA4-4645-9875-3DE6961B7BB5}" destId="{A86769DA-4781-43B8-8775-4AC4AF2CAC51}" srcOrd="1" destOrd="0" presId="urn:microsoft.com/office/officeart/2005/8/layout/process5"/>
    <dgm:cxn modelId="{095422C9-C0CC-42C4-9D70-30D0EA9BFBEC}" type="presParOf" srcId="{A86769DA-4781-43B8-8775-4AC4AF2CAC51}" destId="{12DCC460-22B2-4C8F-838A-59F82C30E8A7}" srcOrd="0" destOrd="0" presId="urn:microsoft.com/office/officeart/2005/8/layout/process5"/>
    <dgm:cxn modelId="{B4D9A648-E8FB-487B-886F-D7A904E3E733}" type="presParOf" srcId="{4DF2AA92-DEA4-4645-9875-3DE6961B7BB5}" destId="{42C54F65-20CF-4516-8B87-E558BD44AE1D}" srcOrd="2" destOrd="0" presId="urn:microsoft.com/office/officeart/2005/8/layout/process5"/>
    <dgm:cxn modelId="{EC8EF64F-4C37-4E35-815D-E47CEDE12973}" type="presParOf" srcId="{4DF2AA92-DEA4-4645-9875-3DE6961B7BB5}" destId="{307DA5D7-0BE7-44D1-861F-8C768536228E}" srcOrd="3" destOrd="0" presId="urn:microsoft.com/office/officeart/2005/8/layout/process5"/>
    <dgm:cxn modelId="{ECDB92DA-8C62-4123-8693-6CDD91403C57}" type="presParOf" srcId="{307DA5D7-0BE7-44D1-861F-8C768536228E}" destId="{C8DB87D0-B78A-4AF1-82D4-620400050ED6}" srcOrd="0" destOrd="0" presId="urn:microsoft.com/office/officeart/2005/8/layout/process5"/>
    <dgm:cxn modelId="{91C8FFDD-AE4D-45B4-AD61-4AFF2536DFFE}" type="presParOf" srcId="{4DF2AA92-DEA4-4645-9875-3DE6961B7BB5}" destId="{2679F78E-1279-4930-B0EA-B97C75CDD72A}" srcOrd="4" destOrd="0" presId="urn:microsoft.com/office/officeart/2005/8/layout/process5"/>
    <dgm:cxn modelId="{5391AEFF-E521-45F1-B393-41A7236EF1A4}" type="presParOf" srcId="{4DF2AA92-DEA4-4645-9875-3DE6961B7BB5}" destId="{10C59771-933A-4D02-9D23-40A4CBD233A3}" srcOrd="5" destOrd="0" presId="urn:microsoft.com/office/officeart/2005/8/layout/process5"/>
    <dgm:cxn modelId="{D305C932-DA05-42E6-818E-926CC290390E}" type="presParOf" srcId="{10C59771-933A-4D02-9D23-40A4CBD233A3}" destId="{B2761D99-54B5-45A9-821E-BF6357D81ED5}" srcOrd="0" destOrd="0" presId="urn:microsoft.com/office/officeart/2005/8/layout/process5"/>
    <dgm:cxn modelId="{6C1EC6AA-3184-4332-9CE9-B0D24B33D0E5}" type="presParOf" srcId="{4DF2AA92-DEA4-4645-9875-3DE6961B7BB5}" destId="{B415DC4D-E5D8-482B-BC33-D24738C040B0}" srcOrd="6" destOrd="0" presId="urn:microsoft.com/office/officeart/2005/8/layout/process5"/>
    <dgm:cxn modelId="{5BCC312F-8430-4A87-92C1-EC13769B123D}" type="presParOf" srcId="{4DF2AA92-DEA4-4645-9875-3DE6961B7BB5}" destId="{A9A85449-975D-44D4-B7D4-3E2EEB1CD27A}" srcOrd="7" destOrd="0" presId="urn:microsoft.com/office/officeart/2005/8/layout/process5"/>
    <dgm:cxn modelId="{ED72F8CC-525F-4451-894D-6919394566D1}" type="presParOf" srcId="{A9A85449-975D-44D4-B7D4-3E2EEB1CD27A}" destId="{F312FB72-FF1C-4EEC-810D-C41B15398147}" srcOrd="0" destOrd="0" presId="urn:microsoft.com/office/officeart/2005/8/layout/process5"/>
    <dgm:cxn modelId="{952FC3A7-D224-49E9-85AF-097034003C18}" type="presParOf" srcId="{4DF2AA92-DEA4-4645-9875-3DE6961B7BB5}" destId="{C1A39A90-4F95-4CAE-AEB8-0F3B6D37A2A4}" srcOrd="8" destOrd="0" presId="urn:microsoft.com/office/officeart/2005/8/layout/process5"/>
    <dgm:cxn modelId="{BD9C0F22-353B-4B1C-8DB3-BFC3B2F8A867}" type="presParOf" srcId="{4DF2AA92-DEA4-4645-9875-3DE6961B7BB5}" destId="{AFC63C09-EBAC-485F-9BB7-2FB0456896B7}" srcOrd="9" destOrd="0" presId="urn:microsoft.com/office/officeart/2005/8/layout/process5"/>
    <dgm:cxn modelId="{39C850CE-283C-4973-AF41-888C30EA66AF}" type="presParOf" srcId="{AFC63C09-EBAC-485F-9BB7-2FB0456896B7}" destId="{B559DBED-A04A-477A-946B-43C194A161D2}" srcOrd="0" destOrd="0" presId="urn:microsoft.com/office/officeart/2005/8/layout/process5"/>
    <dgm:cxn modelId="{F14843D7-4576-4462-BA84-06CF69B154AB}" type="presParOf" srcId="{4DF2AA92-DEA4-4645-9875-3DE6961B7BB5}" destId="{29B98537-E163-4A4C-AAF9-3F152CA36C5C}" srcOrd="10" destOrd="0" presId="urn:microsoft.com/office/officeart/2005/8/layout/process5"/>
    <dgm:cxn modelId="{1D98F001-0121-4994-AC20-B70947786D02}" type="presParOf" srcId="{4DF2AA92-DEA4-4645-9875-3DE6961B7BB5}" destId="{CDC983AD-4C0F-4C0C-A1D1-88640C822D8C}" srcOrd="11" destOrd="0" presId="urn:microsoft.com/office/officeart/2005/8/layout/process5"/>
    <dgm:cxn modelId="{1589A545-1A02-48C3-AF80-EB0204C746AE}" type="presParOf" srcId="{CDC983AD-4C0F-4C0C-A1D1-88640C822D8C}" destId="{D17CDD16-A875-4FE2-A74C-3A6866CF199E}" srcOrd="0" destOrd="0" presId="urn:microsoft.com/office/officeart/2005/8/layout/process5"/>
    <dgm:cxn modelId="{BBA37806-1046-4DE1-9D16-F70B766D5D4D}" type="presParOf" srcId="{4DF2AA92-DEA4-4645-9875-3DE6961B7BB5}" destId="{C266A709-641F-4FA6-AC44-51ECE1CE769A}" srcOrd="12" destOrd="0" presId="urn:microsoft.com/office/officeart/2005/8/layout/process5"/>
    <dgm:cxn modelId="{D0B3BC49-950F-42D4-B872-B049B9EEED91}" type="presParOf" srcId="{4DF2AA92-DEA4-4645-9875-3DE6961B7BB5}" destId="{647B234C-B85C-4451-887E-64B981AA9E61}" srcOrd="13" destOrd="0" presId="urn:microsoft.com/office/officeart/2005/8/layout/process5"/>
    <dgm:cxn modelId="{89289807-B178-4E89-A88C-75A2BCC64314}" type="presParOf" srcId="{647B234C-B85C-4451-887E-64B981AA9E61}" destId="{CA512E7A-9130-43EE-A768-E94A9B3E2B79}" srcOrd="0" destOrd="0" presId="urn:microsoft.com/office/officeart/2005/8/layout/process5"/>
    <dgm:cxn modelId="{B3C7186D-E71C-4220-B28A-BA2C8AADA677}" type="presParOf" srcId="{4DF2AA92-DEA4-4645-9875-3DE6961B7BB5}" destId="{E55C71EC-7EE8-4BA9-A96E-0CE2CDBF4C8A}" srcOrd="14" destOrd="0" presId="urn:microsoft.com/office/officeart/2005/8/layout/process5"/>
  </dgm:cxnLst>
  <dgm:bg>
    <a:solidFill>
      <a:schemeClr val="bg1"/>
    </a:solid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F840AF2-B2F2-48BC-82FE-75EBA82FBA9D}" type="doc">
      <dgm:prSet loTypeId="urn:microsoft.com/office/officeart/2005/8/layout/process5" loCatId="process" qsTypeId="urn:microsoft.com/office/officeart/2005/8/quickstyle/simple2" qsCatId="simple" csTypeId="urn:microsoft.com/office/officeart/2005/8/colors/accent1_1" csCatId="accent1" phldr="1"/>
      <dgm:spPr/>
      <dgm:t>
        <a:bodyPr/>
        <a:lstStyle/>
        <a:p>
          <a:endParaRPr lang="en-GB"/>
        </a:p>
      </dgm:t>
    </dgm:pt>
    <dgm:pt modelId="{9A6E9AEE-3E37-453F-B08F-A61E9BD3CD3A}">
      <dgm:prSet phldrT="[Text]"/>
      <dgm:spPr>
        <a:solidFill>
          <a:schemeClr val="accent2">
            <a:lumMod val="40000"/>
            <a:lumOff val="60000"/>
          </a:schemeClr>
        </a:solidFill>
        <a:ln>
          <a:solidFill>
            <a:schemeClr val="tx1"/>
          </a:solidFill>
        </a:ln>
      </dgm:spPr>
      <dgm:t>
        <a:bodyPr/>
        <a:lstStyle/>
        <a:p>
          <a:r>
            <a:rPr lang="fr-FR" dirty="0" err="1">
              <a:latin typeface="+mj-lt"/>
            </a:rPr>
            <a:t>Generating</a:t>
          </a:r>
          <a:r>
            <a:rPr lang="fr-FR" dirty="0">
              <a:latin typeface="+mj-lt"/>
            </a:rPr>
            <a:t> the situations</a:t>
          </a:r>
          <a:endParaRPr lang="en-GB" dirty="0">
            <a:latin typeface="+mj-lt"/>
          </a:endParaRPr>
        </a:p>
      </dgm:t>
    </dgm:pt>
    <dgm:pt modelId="{C2140A18-79E3-4160-809D-95D0CA63DF43}" type="parTrans" cxnId="{5A14809E-C82A-4FDF-9B7D-07A1CD51CB54}">
      <dgm:prSet/>
      <dgm:spPr/>
      <dgm:t>
        <a:bodyPr/>
        <a:lstStyle/>
        <a:p>
          <a:endParaRPr lang="en-GB">
            <a:latin typeface="+mj-lt"/>
          </a:endParaRPr>
        </a:p>
      </dgm:t>
    </dgm:pt>
    <dgm:pt modelId="{9EECF517-577D-4AF8-A2F1-188A3E2ED3BD}" type="sibTrans" cxnId="{5A14809E-C82A-4FDF-9B7D-07A1CD51CB54}">
      <dgm:prSet/>
      <dgm:spPr>
        <a:solidFill>
          <a:schemeClr val="tx1"/>
        </a:solidFill>
      </dgm:spPr>
      <dgm:t>
        <a:bodyPr/>
        <a:lstStyle/>
        <a:p>
          <a:endParaRPr lang="en-GB">
            <a:latin typeface="+mj-lt"/>
          </a:endParaRPr>
        </a:p>
      </dgm:t>
    </dgm:pt>
    <dgm:pt modelId="{340D965D-2D18-45C4-AF55-C8BA3DAF2D90}">
      <dgm:prSet/>
      <dgm:spPr>
        <a:blipFill>
          <a:blip xmlns:r="http://schemas.openxmlformats.org/officeDocument/2006/relationships" r:embed="rId1"/>
          <a:stretch>
            <a:fillRect l="-588" r="-2941"/>
          </a:stretch>
        </a:blipFill>
        <a:ln>
          <a:solidFill>
            <a:schemeClr val="tx1"/>
          </a:solidFill>
        </a:ln>
      </dgm:spPr>
      <dgm:t>
        <a:bodyPr/>
        <a:lstStyle/>
        <a:p>
          <a:r>
            <a:rPr lang="en-GB">
              <a:noFill/>
            </a:rPr>
            <a:t> </a:t>
          </a:r>
        </a:p>
      </dgm:t>
    </dgm:pt>
    <dgm:pt modelId="{D6E252CD-7754-4801-A3B1-26065429D8EB}" type="parTrans" cxnId="{9FF0F9F7-B971-4BD6-A3BC-E47EBCE506E2}">
      <dgm:prSet/>
      <dgm:spPr/>
      <dgm:t>
        <a:bodyPr/>
        <a:lstStyle/>
        <a:p>
          <a:endParaRPr lang="en-GB">
            <a:latin typeface="+mj-lt"/>
          </a:endParaRPr>
        </a:p>
      </dgm:t>
    </dgm:pt>
    <dgm:pt modelId="{2EE2A1E2-B0BF-44E8-BD7D-94BDBE81CD88}" type="sibTrans" cxnId="{9FF0F9F7-B971-4BD6-A3BC-E47EBCE506E2}">
      <dgm:prSet/>
      <dgm:spPr>
        <a:solidFill>
          <a:schemeClr val="tx1"/>
        </a:solidFill>
      </dgm:spPr>
      <dgm:t>
        <a:bodyPr/>
        <a:lstStyle/>
        <a:p>
          <a:endParaRPr lang="en-GB">
            <a:latin typeface="+mj-lt"/>
          </a:endParaRPr>
        </a:p>
      </dgm:t>
    </dgm:pt>
    <dgm:pt modelId="{51F26DDB-2181-4542-A97C-1414710F9669}">
      <dgm:prSet/>
      <dgm:spPr>
        <a:blipFill>
          <a:blip xmlns:r="http://schemas.openxmlformats.org/officeDocument/2006/relationships" r:embed="rId2"/>
          <a:stretch>
            <a:fillRect/>
          </a:stretch>
        </a:blipFill>
        <a:ln>
          <a:solidFill>
            <a:schemeClr val="tx1"/>
          </a:solidFill>
        </a:ln>
      </dgm:spPr>
      <dgm:t>
        <a:bodyPr/>
        <a:lstStyle/>
        <a:p>
          <a:r>
            <a:rPr lang="en-GB">
              <a:noFill/>
            </a:rPr>
            <a:t> </a:t>
          </a:r>
        </a:p>
      </dgm:t>
    </dgm:pt>
    <dgm:pt modelId="{9809D489-84AD-4600-A640-AC165E2473D4}" type="parTrans" cxnId="{5374E0B3-384E-4DA0-A6CB-8031BDC28322}">
      <dgm:prSet/>
      <dgm:spPr/>
      <dgm:t>
        <a:bodyPr/>
        <a:lstStyle/>
        <a:p>
          <a:endParaRPr lang="en-GB">
            <a:latin typeface="+mj-lt"/>
          </a:endParaRPr>
        </a:p>
      </dgm:t>
    </dgm:pt>
    <dgm:pt modelId="{EF8BFBC4-7BD0-4677-97FE-585791CAA7F6}" type="sibTrans" cxnId="{5374E0B3-384E-4DA0-A6CB-8031BDC28322}">
      <dgm:prSet/>
      <dgm:spPr>
        <a:solidFill>
          <a:schemeClr val="tx1"/>
        </a:solidFill>
      </dgm:spPr>
      <dgm:t>
        <a:bodyPr/>
        <a:lstStyle/>
        <a:p>
          <a:endParaRPr lang="en-GB">
            <a:latin typeface="+mj-lt"/>
          </a:endParaRPr>
        </a:p>
      </dgm:t>
    </dgm:pt>
    <dgm:pt modelId="{26D54F10-9138-46A0-AF11-FCEB3ED66908}">
      <dgm:prSet/>
      <dgm:spPr>
        <a:solidFill>
          <a:srgbClr val="D07C4A"/>
        </a:solidFill>
        <a:ln>
          <a:solidFill>
            <a:schemeClr val="tx1"/>
          </a:solidFill>
        </a:ln>
      </dgm:spPr>
      <dgm:t>
        <a:bodyPr/>
        <a:lstStyle/>
        <a:p>
          <a:r>
            <a:rPr lang="fr-FR" dirty="0">
              <a:latin typeface="+mj-lt"/>
            </a:rPr>
            <a:t>Application to test cases and validation</a:t>
          </a:r>
          <a:endParaRPr lang="en-GB" dirty="0">
            <a:latin typeface="+mj-lt"/>
          </a:endParaRPr>
        </a:p>
      </dgm:t>
    </dgm:pt>
    <dgm:pt modelId="{2AD4BD25-13E6-4429-A7A1-D048D454CDCB}" type="parTrans" cxnId="{79C380D0-37F5-41C5-AE30-63AA1FDBA97A}">
      <dgm:prSet/>
      <dgm:spPr/>
      <dgm:t>
        <a:bodyPr/>
        <a:lstStyle/>
        <a:p>
          <a:endParaRPr lang="en-GB">
            <a:latin typeface="+mj-lt"/>
          </a:endParaRPr>
        </a:p>
      </dgm:t>
    </dgm:pt>
    <dgm:pt modelId="{FBCF91B5-36BF-42FD-B863-25E36E6C9B03}" type="sibTrans" cxnId="{79C380D0-37F5-41C5-AE30-63AA1FDBA97A}">
      <dgm:prSet/>
      <dgm:spPr/>
      <dgm:t>
        <a:bodyPr/>
        <a:lstStyle/>
        <a:p>
          <a:endParaRPr lang="en-GB">
            <a:latin typeface="+mj-lt"/>
          </a:endParaRPr>
        </a:p>
      </dgm:t>
    </dgm:pt>
    <dgm:pt modelId="{526D520D-487E-4CEA-81DE-A14B3ED7666B}">
      <dgm:prSet/>
      <dgm:spPr>
        <a:ln>
          <a:solidFill>
            <a:schemeClr val="tx1"/>
          </a:solidFill>
        </a:ln>
      </dgm:spPr>
      <dgm:t>
        <a:bodyPr/>
        <a:lstStyle/>
        <a:p>
          <a:r>
            <a:rPr lang="fr-FR">
              <a:latin typeface="+mj-lt"/>
            </a:rPr>
            <a:t>Calculation of the solid discharge</a:t>
          </a:r>
          <a:endParaRPr lang="en-GB" dirty="0">
            <a:latin typeface="+mj-lt"/>
          </a:endParaRPr>
        </a:p>
      </dgm:t>
    </dgm:pt>
    <dgm:pt modelId="{B1AD3E01-A562-4164-9FCE-F48ECE31174F}" type="parTrans" cxnId="{2F09ADB6-E5B9-4F3B-B19E-5407F79BA27F}">
      <dgm:prSet/>
      <dgm:spPr/>
      <dgm:t>
        <a:bodyPr/>
        <a:lstStyle/>
        <a:p>
          <a:endParaRPr lang="en-GB"/>
        </a:p>
      </dgm:t>
    </dgm:pt>
    <dgm:pt modelId="{4391754B-A315-48B2-8381-D6D4DE688533}" type="sibTrans" cxnId="{2F09ADB6-E5B9-4F3B-B19E-5407F79BA27F}">
      <dgm:prSet/>
      <dgm:spPr>
        <a:solidFill>
          <a:schemeClr val="tx1"/>
        </a:solidFill>
      </dgm:spPr>
      <dgm:t>
        <a:bodyPr/>
        <a:lstStyle/>
        <a:p>
          <a:endParaRPr lang="en-GB"/>
        </a:p>
      </dgm:t>
    </dgm:pt>
    <dgm:pt modelId="{A48B31B5-D63B-4BBB-A36A-E01B40DE3304}">
      <dgm:prSet/>
      <dgm:spPr>
        <a:ln>
          <a:solidFill>
            <a:schemeClr val="tx1"/>
          </a:solidFill>
        </a:ln>
      </dgm:spPr>
      <dgm:t>
        <a:bodyPr/>
        <a:lstStyle/>
        <a:p>
          <a:r>
            <a:rPr lang="fr-FR" dirty="0">
              <a:latin typeface="+mj-lt"/>
            </a:rPr>
            <a:t>Computation of the </a:t>
          </a:r>
          <a:r>
            <a:rPr lang="fr-FR" dirty="0" err="1">
              <a:latin typeface="+mj-lt"/>
            </a:rPr>
            <a:t>weights</a:t>
          </a:r>
          <a:endParaRPr lang="en-GB" dirty="0">
            <a:latin typeface="+mj-lt"/>
          </a:endParaRPr>
        </a:p>
      </dgm:t>
    </dgm:pt>
    <dgm:pt modelId="{901B1BBC-B72E-4C03-99A7-F2923798EE4D}" type="parTrans" cxnId="{C34316BE-0010-4E59-A517-55CB362FB5E3}">
      <dgm:prSet/>
      <dgm:spPr/>
      <dgm:t>
        <a:bodyPr/>
        <a:lstStyle/>
        <a:p>
          <a:endParaRPr lang="en-GB"/>
        </a:p>
      </dgm:t>
    </dgm:pt>
    <dgm:pt modelId="{8588A86A-5BAE-4F5C-AD11-244EEEF326EC}" type="sibTrans" cxnId="{C34316BE-0010-4E59-A517-55CB362FB5E3}">
      <dgm:prSet/>
      <dgm:spPr>
        <a:solidFill>
          <a:schemeClr val="tx1"/>
        </a:solidFill>
      </dgm:spPr>
      <dgm:t>
        <a:bodyPr/>
        <a:lstStyle/>
        <a:p>
          <a:endParaRPr lang="en-GB"/>
        </a:p>
      </dgm:t>
    </dgm:pt>
    <dgm:pt modelId="{19CC53BD-AE3A-4387-BBFC-476A6C3A23B3}">
      <dgm:prSet/>
      <dgm:spPr>
        <a:solidFill>
          <a:srgbClr val="F8CBAD"/>
        </a:solidFill>
        <a:ln>
          <a:solidFill>
            <a:schemeClr val="tx1"/>
          </a:solidFill>
        </a:ln>
      </dgm:spPr>
      <dgm:t>
        <a:bodyPr/>
        <a:lstStyle/>
        <a:p>
          <a:r>
            <a:rPr lang="fr-FR" dirty="0">
              <a:latin typeface="+mj-lt"/>
            </a:rPr>
            <a:t>Box-Cox Transformation</a:t>
          </a:r>
          <a:endParaRPr lang="en-GB" dirty="0">
            <a:latin typeface="+mj-lt"/>
          </a:endParaRPr>
        </a:p>
      </dgm:t>
    </dgm:pt>
    <dgm:pt modelId="{6928C28D-4CC2-4FF8-96F7-38450FDB50E3}" type="parTrans" cxnId="{4F786618-AEFE-43B9-9CF7-B123F988BC84}">
      <dgm:prSet/>
      <dgm:spPr/>
      <dgm:t>
        <a:bodyPr/>
        <a:lstStyle/>
        <a:p>
          <a:endParaRPr lang="en-GB"/>
        </a:p>
      </dgm:t>
    </dgm:pt>
    <dgm:pt modelId="{25158455-D882-41F9-B1BE-97DF2520EEF2}" type="sibTrans" cxnId="{4F786618-AEFE-43B9-9CF7-B123F988BC84}">
      <dgm:prSet/>
      <dgm:spPr>
        <a:solidFill>
          <a:schemeClr val="tx1"/>
        </a:solidFill>
      </dgm:spPr>
      <dgm:t>
        <a:bodyPr/>
        <a:lstStyle/>
        <a:p>
          <a:endParaRPr lang="en-GB"/>
        </a:p>
      </dgm:t>
    </dgm:pt>
    <dgm:pt modelId="{E483AAD7-C74B-46DE-AED5-937B8687BAB7}">
      <dgm:prSet/>
      <dgm:spPr>
        <a:solidFill>
          <a:srgbClr val="F8CBAD"/>
        </a:solidFill>
        <a:ln>
          <a:solidFill>
            <a:schemeClr val="tx1"/>
          </a:solidFill>
        </a:ln>
      </dgm:spPr>
      <dgm:t>
        <a:bodyPr/>
        <a:lstStyle/>
        <a:p>
          <a:r>
            <a:rPr lang="fr-FR" dirty="0">
              <a:latin typeface="+mj-lt"/>
            </a:rPr>
            <a:t>K-</a:t>
          </a:r>
          <a:r>
            <a:rPr lang="fr-FR" dirty="0" err="1">
              <a:latin typeface="+mj-lt"/>
            </a:rPr>
            <a:t>fold</a:t>
          </a:r>
          <a:r>
            <a:rPr lang="fr-FR" dirty="0">
              <a:latin typeface="+mj-lt"/>
            </a:rPr>
            <a:t> cross-validation</a:t>
          </a:r>
          <a:endParaRPr lang="en-GB" dirty="0">
            <a:latin typeface="+mj-lt"/>
          </a:endParaRPr>
        </a:p>
      </dgm:t>
    </dgm:pt>
    <dgm:pt modelId="{06D94411-3541-4AEA-9F90-8FD78062393F}" type="parTrans" cxnId="{3B0245D6-06CB-44C5-BCA1-ADE36AD76433}">
      <dgm:prSet/>
      <dgm:spPr/>
      <dgm:t>
        <a:bodyPr/>
        <a:lstStyle/>
        <a:p>
          <a:endParaRPr lang="en-GB"/>
        </a:p>
      </dgm:t>
    </dgm:pt>
    <dgm:pt modelId="{08D8909C-B7C7-470F-9635-7D85746BE674}" type="sibTrans" cxnId="{3B0245D6-06CB-44C5-BCA1-ADE36AD76433}">
      <dgm:prSet/>
      <dgm:spPr>
        <a:solidFill>
          <a:schemeClr val="tx1"/>
        </a:solidFill>
      </dgm:spPr>
      <dgm:t>
        <a:bodyPr/>
        <a:lstStyle/>
        <a:p>
          <a:endParaRPr lang="en-GB"/>
        </a:p>
      </dgm:t>
    </dgm:pt>
    <dgm:pt modelId="{4DF2AA92-DEA4-4645-9875-3DE6961B7BB5}" type="pres">
      <dgm:prSet presAssocID="{BF840AF2-B2F2-48BC-82FE-75EBA82FBA9D}" presName="diagram" presStyleCnt="0">
        <dgm:presLayoutVars>
          <dgm:dir/>
          <dgm:resizeHandles val="exact"/>
        </dgm:presLayoutVars>
      </dgm:prSet>
      <dgm:spPr/>
    </dgm:pt>
    <dgm:pt modelId="{0124B17C-330F-4137-88F3-799DF1C92B36}" type="pres">
      <dgm:prSet presAssocID="{9A6E9AEE-3E37-453F-B08F-A61E9BD3CD3A}" presName="node" presStyleLbl="node1" presStyleIdx="0" presStyleCnt="8">
        <dgm:presLayoutVars>
          <dgm:bulletEnabled val="1"/>
        </dgm:presLayoutVars>
      </dgm:prSet>
      <dgm:spPr/>
    </dgm:pt>
    <dgm:pt modelId="{A86769DA-4781-43B8-8775-4AC4AF2CAC51}" type="pres">
      <dgm:prSet presAssocID="{9EECF517-577D-4AF8-A2F1-188A3E2ED3BD}" presName="sibTrans" presStyleLbl="sibTrans2D1" presStyleIdx="0" presStyleCnt="7" custScaleX="82645" custScaleY="82645"/>
      <dgm:spPr/>
    </dgm:pt>
    <dgm:pt modelId="{12DCC460-22B2-4C8F-838A-59F82C30E8A7}" type="pres">
      <dgm:prSet presAssocID="{9EECF517-577D-4AF8-A2F1-188A3E2ED3BD}" presName="connectorText" presStyleLbl="sibTrans2D1" presStyleIdx="0" presStyleCnt="7"/>
      <dgm:spPr/>
    </dgm:pt>
    <dgm:pt modelId="{42C54F65-20CF-4516-8B87-E558BD44AE1D}" type="pres">
      <dgm:prSet presAssocID="{526D520D-487E-4CEA-81DE-A14B3ED7666B}" presName="node" presStyleLbl="node1" presStyleIdx="1" presStyleCnt="8">
        <dgm:presLayoutVars>
          <dgm:bulletEnabled val="1"/>
        </dgm:presLayoutVars>
      </dgm:prSet>
      <dgm:spPr/>
    </dgm:pt>
    <dgm:pt modelId="{307DA5D7-0BE7-44D1-861F-8C768536228E}" type="pres">
      <dgm:prSet presAssocID="{4391754B-A315-48B2-8381-D6D4DE688533}" presName="sibTrans" presStyleLbl="sibTrans2D1" presStyleIdx="1" presStyleCnt="7" custScaleX="82645" custScaleY="82645"/>
      <dgm:spPr/>
    </dgm:pt>
    <dgm:pt modelId="{C8DB87D0-B78A-4AF1-82D4-620400050ED6}" type="pres">
      <dgm:prSet presAssocID="{4391754B-A315-48B2-8381-D6D4DE688533}" presName="connectorText" presStyleLbl="sibTrans2D1" presStyleIdx="1" presStyleCnt="7"/>
      <dgm:spPr/>
    </dgm:pt>
    <dgm:pt modelId="{2679F78E-1279-4930-B0EA-B97C75CDD72A}" type="pres">
      <dgm:prSet presAssocID="{340D965D-2D18-45C4-AF55-C8BA3DAF2D90}" presName="node" presStyleLbl="node1" presStyleIdx="2" presStyleCnt="8">
        <dgm:presLayoutVars>
          <dgm:bulletEnabled val="1"/>
        </dgm:presLayoutVars>
      </dgm:prSet>
      <dgm:spPr/>
    </dgm:pt>
    <dgm:pt modelId="{10C59771-933A-4D02-9D23-40A4CBD233A3}" type="pres">
      <dgm:prSet presAssocID="{2EE2A1E2-B0BF-44E8-BD7D-94BDBE81CD88}" presName="sibTrans" presStyleLbl="sibTrans2D1" presStyleIdx="2" presStyleCnt="7" custScaleX="82645" custScaleY="82645"/>
      <dgm:spPr/>
    </dgm:pt>
    <dgm:pt modelId="{B2761D99-54B5-45A9-821E-BF6357D81ED5}" type="pres">
      <dgm:prSet presAssocID="{2EE2A1E2-B0BF-44E8-BD7D-94BDBE81CD88}" presName="connectorText" presStyleLbl="sibTrans2D1" presStyleIdx="2" presStyleCnt="7"/>
      <dgm:spPr/>
    </dgm:pt>
    <dgm:pt modelId="{B415DC4D-E5D8-482B-BC33-D24738C040B0}" type="pres">
      <dgm:prSet presAssocID="{A48B31B5-D63B-4BBB-A36A-E01B40DE3304}" presName="node" presStyleLbl="node1" presStyleIdx="3" presStyleCnt="8">
        <dgm:presLayoutVars>
          <dgm:bulletEnabled val="1"/>
        </dgm:presLayoutVars>
      </dgm:prSet>
      <dgm:spPr/>
    </dgm:pt>
    <dgm:pt modelId="{A9A85449-975D-44D4-B7D4-3E2EEB1CD27A}" type="pres">
      <dgm:prSet presAssocID="{8588A86A-5BAE-4F5C-AD11-244EEEF326EC}" presName="sibTrans" presStyleLbl="sibTrans2D1" presStyleIdx="3" presStyleCnt="7" custScaleX="82645" custScaleY="82645"/>
      <dgm:spPr/>
    </dgm:pt>
    <dgm:pt modelId="{F312FB72-FF1C-4EEC-810D-C41B15398147}" type="pres">
      <dgm:prSet presAssocID="{8588A86A-5BAE-4F5C-AD11-244EEEF326EC}" presName="connectorText" presStyleLbl="sibTrans2D1" presStyleIdx="3" presStyleCnt="7"/>
      <dgm:spPr/>
    </dgm:pt>
    <dgm:pt modelId="{C1A39A90-4F95-4CAE-AEB8-0F3B6D37A2A4}" type="pres">
      <dgm:prSet presAssocID="{19CC53BD-AE3A-4387-BBFC-476A6C3A23B3}" presName="node" presStyleLbl="node1" presStyleIdx="4" presStyleCnt="8">
        <dgm:presLayoutVars>
          <dgm:bulletEnabled val="1"/>
        </dgm:presLayoutVars>
      </dgm:prSet>
      <dgm:spPr/>
    </dgm:pt>
    <dgm:pt modelId="{AFC63C09-EBAC-485F-9BB7-2FB0456896B7}" type="pres">
      <dgm:prSet presAssocID="{25158455-D882-41F9-B1BE-97DF2520EEF2}" presName="sibTrans" presStyleLbl="sibTrans2D1" presStyleIdx="4" presStyleCnt="7" custScaleX="82645" custScaleY="82645"/>
      <dgm:spPr/>
    </dgm:pt>
    <dgm:pt modelId="{B559DBED-A04A-477A-946B-43C194A161D2}" type="pres">
      <dgm:prSet presAssocID="{25158455-D882-41F9-B1BE-97DF2520EEF2}" presName="connectorText" presStyleLbl="sibTrans2D1" presStyleIdx="4" presStyleCnt="7"/>
      <dgm:spPr/>
    </dgm:pt>
    <dgm:pt modelId="{29B98537-E163-4A4C-AAF9-3F152CA36C5C}" type="pres">
      <dgm:prSet presAssocID="{E483AAD7-C74B-46DE-AED5-937B8687BAB7}" presName="node" presStyleLbl="node1" presStyleIdx="5" presStyleCnt="8">
        <dgm:presLayoutVars>
          <dgm:bulletEnabled val="1"/>
        </dgm:presLayoutVars>
      </dgm:prSet>
      <dgm:spPr/>
    </dgm:pt>
    <dgm:pt modelId="{CDC983AD-4C0F-4C0C-A1D1-88640C822D8C}" type="pres">
      <dgm:prSet presAssocID="{08D8909C-B7C7-470F-9635-7D85746BE674}" presName="sibTrans" presStyleLbl="sibTrans2D1" presStyleIdx="5" presStyleCnt="7" custScaleX="82645" custScaleY="82645"/>
      <dgm:spPr/>
    </dgm:pt>
    <dgm:pt modelId="{D17CDD16-A875-4FE2-A74C-3A6866CF199E}" type="pres">
      <dgm:prSet presAssocID="{08D8909C-B7C7-470F-9635-7D85746BE674}" presName="connectorText" presStyleLbl="sibTrans2D1" presStyleIdx="5" presStyleCnt="7"/>
      <dgm:spPr/>
    </dgm:pt>
    <dgm:pt modelId="{C266A709-641F-4FA6-AC44-51ECE1CE769A}" type="pres">
      <dgm:prSet presAssocID="{51F26DDB-2181-4542-A97C-1414710F9669}" presName="node" presStyleLbl="node1" presStyleIdx="6" presStyleCnt="8">
        <dgm:presLayoutVars>
          <dgm:bulletEnabled val="1"/>
        </dgm:presLayoutVars>
      </dgm:prSet>
      <dgm:spPr/>
    </dgm:pt>
    <dgm:pt modelId="{647B234C-B85C-4451-887E-64B981AA9E61}" type="pres">
      <dgm:prSet presAssocID="{EF8BFBC4-7BD0-4677-97FE-585791CAA7F6}" presName="sibTrans" presStyleLbl="sibTrans2D1" presStyleIdx="6" presStyleCnt="7" custScaleX="82645" custScaleY="82645"/>
      <dgm:spPr/>
    </dgm:pt>
    <dgm:pt modelId="{CA512E7A-9130-43EE-A768-E94A9B3E2B79}" type="pres">
      <dgm:prSet presAssocID="{EF8BFBC4-7BD0-4677-97FE-585791CAA7F6}" presName="connectorText" presStyleLbl="sibTrans2D1" presStyleIdx="6" presStyleCnt="7"/>
      <dgm:spPr/>
    </dgm:pt>
    <dgm:pt modelId="{E55C71EC-7EE8-4BA9-A96E-0CE2CDBF4C8A}" type="pres">
      <dgm:prSet presAssocID="{26D54F10-9138-46A0-AF11-FCEB3ED66908}" presName="node" presStyleLbl="node1" presStyleIdx="7" presStyleCnt="8">
        <dgm:presLayoutVars>
          <dgm:bulletEnabled val="1"/>
        </dgm:presLayoutVars>
      </dgm:prSet>
      <dgm:spPr/>
    </dgm:pt>
  </dgm:ptLst>
  <dgm:cxnLst>
    <dgm:cxn modelId="{DD562B08-DB2C-409E-8337-B6BD79DB516A}" type="presOf" srcId="{51F26DDB-2181-4542-A97C-1414710F9669}" destId="{C266A709-641F-4FA6-AC44-51ECE1CE769A}" srcOrd="0" destOrd="0" presId="urn:microsoft.com/office/officeart/2005/8/layout/process5"/>
    <dgm:cxn modelId="{210EFA08-7257-462E-B91C-ABBFD6A376EB}" type="presOf" srcId="{A48B31B5-D63B-4BBB-A36A-E01B40DE3304}" destId="{B415DC4D-E5D8-482B-BC33-D24738C040B0}" srcOrd="0" destOrd="0" presId="urn:microsoft.com/office/officeart/2005/8/layout/process5"/>
    <dgm:cxn modelId="{4F786618-AEFE-43B9-9CF7-B123F988BC84}" srcId="{BF840AF2-B2F2-48BC-82FE-75EBA82FBA9D}" destId="{19CC53BD-AE3A-4387-BBFC-476A6C3A23B3}" srcOrd="4" destOrd="0" parTransId="{6928C28D-4CC2-4FF8-96F7-38450FDB50E3}" sibTransId="{25158455-D882-41F9-B1BE-97DF2520EEF2}"/>
    <dgm:cxn modelId="{590A9C23-3194-4760-95FC-2FDBCAE1B6CC}" type="presOf" srcId="{EF8BFBC4-7BD0-4677-97FE-585791CAA7F6}" destId="{647B234C-B85C-4451-887E-64B981AA9E61}" srcOrd="0" destOrd="0" presId="urn:microsoft.com/office/officeart/2005/8/layout/process5"/>
    <dgm:cxn modelId="{46AB8038-246D-4DDE-93A1-C45A7AF3B0D3}" type="presOf" srcId="{4391754B-A315-48B2-8381-D6D4DE688533}" destId="{307DA5D7-0BE7-44D1-861F-8C768536228E}" srcOrd="0" destOrd="0" presId="urn:microsoft.com/office/officeart/2005/8/layout/process5"/>
    <dgm:cxn modelId="{F9246B3D-BDAD-4A54-82C2-42086E8213B5}" type="presOf" srcId="{19CC53BD-AE3A-4387-BBFC-476A6C3A23B3}" destId="{C1A39A90-4F95-4CAE-AEB8-0F3B6D37A2A4}" srcOrd="0" destOrd="0" presId="urn:microsoft.com/office/officeart/2005/8/layout/process5"/>
    <dgm:cxn modelId="{8B5D9A5B-9F18-4204-B89F-E2A408719806}" type="presOf" srcId="{8588A86A-5BAE-4F5C-AD11-244EEEF326EC}" destId="{F312FB72-FF1C-4EEC-810D-C41B15398147}" srcOrd="1" destOrd="0" presId="urn:microsoft.com/office/officeart/2005/8/layout/process5"/>
    <dgm:cxn modelId="{C7390D6C-AA9F-4227-8FFD-59031C8E9994}" type="presOf" srcId="{9EECF517-577D-4AF8-A2F1-188A3E2ED3BD}" destId="{A86769DA-4781-43B8-8775-4AC4AF2CAC51}" srcOrd="0" destOrd="0" presId="urn:microsoft.com/office/officeart/2005/8/layout/process5"/>
    <dgm:cxn modelId="{0D25074F-5E19-46D9-800D-37126C47DBCC}" type="presOf" srcId="{2EE2A1E2-B0BF-44E8-BD7D-94BDBE81CD88}" destId="{B2761D99-54B5-45A9-821E-BF6357D81ED5}" srcOrd="1" destOrd="0" presId="urn:microsoft.com/office/officeart/2005/8/layout/process5"/>
    <dgm:cxn modelId="{93017671-DE00-4148-A372-AA3E4C9DBEDF}" type="presOf" srcId="{9A6E9AEE-3E37-453F-B08F-A61E9BD3CD3A}" destId="{0124B17C-330F-4137-88F3-799DF1C92B36}" srcOrd="0" destOrd="0" presId="urn:microsoft.com/office/officeart/2005/8/layout/process5"/>
    <dgm:cxn modelId="{2E2AF351-AA58-4752-BD38-45A11DB32C3F}" type="presOf" srcId="{BF840AF2-B2F2-48BC-82FE-75EBA82FBA9D}" destId="{4DF2AA92-DEA4-4645-9875-3DE6961B7BB5}" srcOrd="0" destOrd="0" presId="urn:microsoft.com/office/officeart/2005/8/layout/process5"/>
    <dgm:cxn modelId="{88B8FB52-E051-428B-8FD8-508E54784EF9}" type="presOf" srcId="{8588A86A-5BAE-4F5C-AD11-244EEEF326EC}" destId="{A9A85449-975D-44D4-B7D4-3E2EEB1CD27A}" srcOrd="0" destOrd="0" presId="urn:microsoft.com/office/officeart/2005/8/layout/process5"/>
    <dgm:cxn modelId="{F9730D7B-DFD1-47A1-8F83-EFCBA48EBDB8}" type="presOf" srcId="{08D8909C-B7C7-470F-9635-7D85746BE674}" destId="{CDC983AD-4C0F-4C0C-A1D1-88640C822D8C}" srcOrd="0" destOrd="0" presId="urn:microsoft.com/office/officeart/2005/8/layout/process5"/>
    <dgm:cxn modelId="{20B70B86-5FE1-4721-9AA2-9EE13439D34C}" type="presOf" srcId="{340D965D-2D18-45C4-AF55-C8BA3DAF2D90}" destId="{2679F78E-1279-4930-B0EA-B97C75CDD72A}" srcOrd="0" destOrd="0" presId="urn:microsoft.com/office/officeart/2005/8/layout/process5"/>
    <dgm:cxn modelId="{C1F45E8B-7FE4-4913-BD39-D525166FF288}" type="presOf" srcId="{25158455-D882-41F9-B1BE-97DF2520EEF2}" destId="{B559DBED-A04A-477A-946B-43C194A161D2}" srcOrd="1" destOrd="0" presId="urn:microsoft.com/office/officeart/2005/8/layout/process5"/>
    <dgm:cxn modelId="{C89B138C-6B76-4169-9147-8612A8C96A23}" type="presOf" srcId="{2EE2A1E2-B0BF-44E8-BD7D-94BDBE81CD88}" destId="{10C59771-933A-4D02-9D23-40A4CBD233A3}" srcOrd="0" destOrd="0" presId="urn:microsoft.com/office/officeart/2005/8/layout/process5"/>
    <dgm:cxn modelId="{EF3DA292-C336-4E42-8DD9-AB7CDE168B3A}" type="presOf" srcId="{4391754B-A315-48B2-8381-D6D4DE688533}" destId="{C8DB87D0-B78A-4AF1-82D4-620400050ED6}" srcOrd="1" destOrd="0" presId="urn:microsoft.com/office/officeart/2005/8/layout/process5"/>
    <dgm:cxn modelId="{DEE2B99C-4954-499D-B20D-9D9CD6ED460B}" type="presOf" srcId="{25158455-D882-41F9-B1BE-97DF2520EEF2}" destId="{AFC63C09-EBAC-485F-9BB7-2FB0456896B7}" srcOrd="0" destOrd="0" presId="urn:microsoft.com/office/officeart/2005/8/layout/process5"/>
    <dgm:cxn modelId="{5A14809E-C82A-4FDF-9B7D-07A1CD51CB54}" srcId="{BF840AF2-B2F2-48BC-82FE-75EBA82FBA9D}" destId="{9A6E9AEE-3E37-453F-B08F-A61E9BD3CD3A}" srcOrd="0" destOrd="0" parTransId="{C2140A18-79E3-4160-809D-95D0CA63DF43}" sibTransId="{9EECF517-577D-4AF8-A2F1-188A3E2ED3BD}"/>
    <dgm:cxn modelId="{D09B5DB0-7E69-4120-80CC-5487CE122D1D}" type="presOf" srcId="{9EECF517-577D-4AF8-A2F1-188A3E2ED3BD}" destId="{12DCC460-22B2-4C8F-838A-59F82C30E8A7}" srcOrd="1" destOrd="0" presId="urn:microsoft.com/office/officeart/2005/8/layout/process5"/>
    <dgm:cxn modelId="{5374E0B3-384E-4DA0-A6CB-8031BDC28322}" srcId="{BF840AF2-B2F2-48BC-82FE-75EBA82FBA9D}" destId="{51F26DDB-2181-4542-A97C-1414710F9669}" srcOrd="6" destOrd="0" parTransId="{9809D489-84AD-4600-A640-AC165E2473D4}" sibTransId="{EF8BFBC4-7BD0-4677-97FE-585791CAA7F6}"/>
    <dgm:cxn modelId="{2F09ADB6-E5B9-4F3B-B19E-5407F79BA27F}" srcId="{BF840AF2-B2F2-48BC-82FE-75EBA82FBA9D}" destId="{526D520D-487E-4CEA-81DE-A14B3ED7666B}" srcOrd="1" destOrd="0" parTransId="{B1AD3E01-A562-4164-9FCE-F48ECE31174F}" sibTransId="{4391754B-A315-48B2-8381-D6D4DE688533}"/>
    <dgm:cxn modelId="{C34316BE-0010-4E59-A517-55CB362FB5E3}" srcId="{BF840AF2-B2F2-48BC-82FE-75EBA82FBA9D}" destId="{A48B31B5-D63B-4BBB-A36A-E01B40DE3304}" srcOrd="3" destOrd="0" parTransId="{901B1BBC-B72E-4C03-99A7-F2923798EE4D}" sibTransId="{8588A86A-5BAE-4F5C-AD11-244EEEF326EC}"/>
    <dgm:cxn modelId="{79C380D0-37F5-41C5-AE30-63AA1FDBA97A}" srcId="{BF840AF2-B2F2-48BC-82FE-75EBA82FBA9D}" destId="{26D54F10-9138-46A0-AF11-FCEB3ED66908}" srcOrd="7" destOrd="0" parTransId="{2AD4BD25-13E6-4429-A7A1-D048D454CDCB}" sibTransId="{FBCF91B5-36BF-42FD-B863-25E36E6C9B03}"/>
    <dgm:cxn modelId="{B84A74D3-F945-4CA0-96D3-CDDDFED7F27C}" type="presOf" srcId="{26D54F10-9138-46A0-AF11-FCEB3ED66908}" destId="{E55C71EC-7EE8-4BA9-A96E-0CE2CDBF4C8A}" srcOrd="0" destOrd="0" presId="urn:microsoft.com/office/officeart/2005/8/layout/process5"/>
    <dgm:cxn modelId="{3B0245D6-06CB-44C5-BCA1-ADE36AD76433}" srcId="{BF840AF2-B2F2-48BC-82FE-75EBA82FBA9D}" destId="{E483AAD7-C74B-46DE-AED5-937B8687BAB7}" srcOrd="5" destOrd="0" parTransId="{06D94411-3541-4AEA-9F90-8FD78062393F}" sibTransId="{08D8909C-B7C7-470F-9635-7D85746BE674}"/>
    <dgm:cxn modelId="{6CA08CDB-0517-4153-B6B6-D70B07D3E393}" type="presOf" srcId="{EF8BFBC4-7BD0-4677-97FE-585791CAA7F6}" destId="{CA512E7A-9130-43EE-A768-E94A9B3E2B79}" srcOrd="1" destOrd="0" presId="urn:microsoft.com/office/officeart/2005/8/layout/process5"/>
    <dgm:cxn modelId="{E3250ADF-A322-438D-8D1C-D16C0A65F191}" type="presOf" srcId="{08D8909C-B7C7-470F-9635-7D85746BE674}" destId="{D17CDD16-A875-4FE2-A74C-3A6866CF199E}" srcOrd="1" destOrd="0" presId="urn:microsoft.com/office/officeart/2005/8/layout/process5"/>
    <dgm:cxn modelId="{5FBBCAE5-CA24-4C2C-BA18-35CC49E878AC}" type="presOf" srcId="{526D520D-487E-4CEA-81DE-A14B3ED7666B}" destId="{42C54F65-20CF-4516-8B87-E558BD44AE1D}" srcOrd="0" destOrd="0" presId="urn:microsoft.com/office/officeart/2005/8/layout/process5"/>
    <dgm:cxn modelId="{6AEAE8ED-4054-460A-9629-60EB0FDE9E19}" type="presOf" srcId="{E483AAD7-C74B-46DE-AED5-937B8687BAB7}" destId="{29B98537-E163-4A4C-AAF9-3F152CA36C5C}" srcOrd="0" destOrd="0" presId="urn:microsoft.com/office/officeart/2005/8/layout/process5"/>
    <dgm:cxn modelId="{9FF0F9F7-B971-4BD6-A3BC-E47EBCE506E2}" srcId="{BF840AF2-B2F2-48BC-82FE-75EBA82FBA9D}" destId="{340D965D-2D18-45C4-AF55-C8BA3DAF2D90}" srcOrd="2" destOrd="0" parTransId="{D6E252CD-7754-4801-A3B1-26065429D8EB}" sibTransId="{2EE2A1E2-B0BF-44E8-BD7D-94BDBE81CD88}"/>
    <dgm:cxn modelId="{3851EBE6-5EDB-4408-BB6D-0A6C4285BA0E}" type="presParOf" srcId="{4DF2AA92-DEA4-4645-9875-3DE6961B7BB5}" destId="{0124B17C-330F-4137-88F3-799DF1C92B36}" srcOrd="0" destOrd="0" presId="urn:microsoft.com/office/officeart/2005/8/layout/process5"/>
    <dgm:cxn modelId="{785DDF77-A82F-4244-BB50-216AC6A45B8B}" type="presParOf" srcId="{4DF2AA92-DEA4-4645-9875-3DE6961B7BB5}" destId="{A86769DA-4781-43B8-8775-4AC4AF2CAC51}" srcOrd="1" destOrd="0" presId="urn:microsoft.com/office/officeart/2005/8/layout/process5"/>
    <dgm:cxn modelId="{095422C9-C0CC-42C4-9D70-30D0EA9BFBEC}" type="presParOf" srcId="{A86769DA-4781-43B8-8775-4AC4AF2CAC51}" destId="{12DCC460-22B2-4C8F-838A-59F82C30E8A7}" srcOrd="0" destOrd="0" presId="urn:microsoft.com/office/officeart/2005/8/layout/process5"/>
    <dgm:cxn modelId="{B4D9A648-E8FB-487B-886F-D7A904E3E733}" type="presParOf" srcId="{4DF2AA92-DEA4-4645-9875-3DE6961B7BB5}" destId="{42C54F65-20CF-4516-8B87-E558BD44AE1D}" srcOrd="2" destOrd="0" presId="urn:microsoft.com/office/officeart/2005/8/layout/process5"/>
    <dgm:cxn modelId="{EC8EF64F-4C37-4E35-815D-E47CEDE12973}" type="presParOf" srcId="{4DF2AA92-DEA4-4645-9875-3DE6961B7BB5}" destId="{307DA5D7-0BE7-44D1-861F-8C768536228E}" srcOrd="3" destOrd="0" presId="urn:microsoft.com/office/officeart/2005/8/layout/process5"/>
    <dgm:cxn modelId="{ECDB92DA-8C62-4123-8693-6CDD91403C57}" type="presParOf" srcId="{307DA5D7-0BE7-44D1-861F-8C768536228E}" destId="{C8DB87D0-B78A-4AF1-82D4-620400050ED6}" srcOrd="0" destOrd="0" presId="urn:microsoft.com/office/officeart/2005/8/layout/process5"/>
    <dgm:cxn modelId="{91C8FFDD-AE4D-45B4-AD61-4AFF2536DFFE}" type="presParOf" srcId="{4DF2AA92-DEA4-4645-9875-3DE6961B7BB5}" destId="{2679F78E-1279-4930-B0EA-B97C75CDD72A}" srcOrd="4" destOrd="0" presId="urn:microsoft.com/office/officeart/2005/8/layout/process5"/>
    <dgm:cxn modelId="{5391AEFF-E521-45F1-B393-41A7236EF1A4}" type="presParOf" srcId="{4DF2AA92-DEA4-4645-9875-3DE6961B7BB5}" destId="{10C59771-933A-4D02-9D23-40A4CBD233A3}" srcOrd="5" destOrd="0" presId="urn:microsoft.com/office/officeart/2005/8/layout/process5"/>
    <dgm:cxn modelId="{D305C932-DA05-42E6-818E-926CC290390E}" type="presParOf" srcId="{10C59771-933A-4D02-9D23-40A4CBD233A3}" destId="{B2761D99-54B5-45A9-821E-BF6357D81ED5}" srcOrd="0" destOrd="0" presId="urn:microsoft.com/office/officeart/2005/8/layout/process5"/>
    <dgm:cxn modelId="{6C1EC6AA-3184-4332-9CE9-B0D24B33D0E5}" type="presParOf" srcId="{4DF2AA92-DEA4-4645-9875-3DE6961B7BB5}" destId="{B415DC4D-E5D8-482B-BC33-D24738C040B0}" srcOrd="6" destOrd="0" presId="urn:microsoft.com/office/officeart/2005/8/layout/process5"/>
    <dgm:cxn modelId="{5BCC312F-8430-4A87-92C1-EC13769B123D}" type="presParOf" srcId="{4DF2AA92-DEA4-4645-9875-3DE6961B7BB5}" destId="{A9A85449-975D-44D4-B7D4-3E2EEB1CD27A}" srcOrd="7" destOrd="0" presId="urn:microsoft.com/office/officeart/2005/8/layout/process5"/>
    <dgm:cxn modelId="{ED72F8CC-525F-4451-894D-6919394566D1}" type="presParOf" srcId="{A9A85449-975D-44D4-B7D4-3E2EEB1CD27A}" destId="{F312FB72-FF1C-4EEC-810D-C41B15398147}" srcOrd="0" destOrd="0" presId="urn:microsoft.com/office/officeart/2005/8/layout/process5"/>
    <dgm:cxn modelId="{952FC3A7-D224-49E9-85AF-097034003C18}" type="presParOf" srcId="{4DF2AA92-DEA4-4645-9875-3DE6961B7BB5}" destId="{C1A39A90-4F95-4CAE-AEB8-0F3B6D37A2A4}" srcOrd="8" destOrd="0" presId="urn:microsoft.com/office/officeart/2005/8/layout/process5"/>
    <dgm:cxn modelId="{BD9C0F22-353B-4B1C-8DB3-BFC3B2F8A867}" type="presParOf" srcId="{4DF2AA92-DEA4-4645-9875-3DE6961B7BB5}" destId="{AFC63C09-EBAC-485F-9BB7-2FB0456896B7}" srcOrd="9" destOrd="0" presId="urn:microsoft.com/office/officeart/2005/8/layout/process5"/>
    <dgm:cxn modelId="{39C850CE-283C-4973-AF41-888C30EA66AF}" type="presParOf" srcId="{AFC63C09-EBAC-485F-9BB7-2FB0456896B7}" destId="{B559DBED-A04A-477A-946B-43C194A161D2}" srcOrd="0" destOrd="0" presId="urn:microsoft.com/office/officeart/2005/8/layout/process5"/>
    <dgm:cxn modelId="{F14843D7-4576-4462-BA84-06CF69B154AB}" type="presParOf" srcId="{4DF2AA92-DEA4-4645-9875-3DE6961B7BB5}" destId="{29B98537-E163-4A4C-AAF9-3F152CA36C5C}" srcOrd="10" destOrd="0" presId="urn:microsoft.com/office/officeart/2005/8/layout/process5"/>
    <dgm:cxn modelId="{1D98F001-0121-4994-AC20-B70947786D02}" type="presParOf" srcId="{4DF2AA92-DEA4-4645-9875-3DE6961B7BB5}" destId="{CDC983AD-4C0F-4C0C-A1D1-88640C822D8C}" srcOrd="11" destOrd="0" presId="urn:microsoft.com/office/officeart/2005/8/layout/process5"/>
    <dgm:cxn modelId="{1589A545-1A02-48C3-AF80-EB0204C746AE}" type="presParOf" srcId="{CDC983AD-4C0F-4C0C-A1D1-88640C822D8C}" destId="{D17CDD16-A875-4FE2-A74C-3A6866CF199E}" srcOrd="0" destOrd="0" presId="urn:microsoft.com/office/officeart/2005/8/layout/process5"/>
    <dgm:cxn modelId="{BBA37806-1046-4DE1-9D16-F70B766D5D4D}" type="presParOf" srcId="{4DF2AA92-DEA4-4645-9875-3DE6961B7BB5}" destId="{C266A709-641F-4FA6-AC44-51ECE1CE769A}" srcOrd="12" destOrd="0" presId="urn:microsoft.com/office/officeart/2005/8/layout/process5"/>
    <dgm:cxn modelId="{D0B3BC49-950F-42D4-B872-B049B9EEED91}" type="presParOf" srcId="{4DF2AA92-DEA4-4645-9875-3DE6961B7BB5}" destId="{647B234C-B85C-4451-887E-64B981AA9E61}" srcOrd="13" destOrd="0" presId="urn:microsoft.com/office/officeart/2005/8/layout/process5"/>
    <dgm:cxn modelId="{89289807-B178-4E89-A88C-75A2BCC64314}" type="presParOf" srcId="{647B234C-B85C-4451-887E-64B981AA9E61}" destId="{CA512E7A-9130-43EE-A768-E94A9B3E2B79}" srcOrd="0" destOrd="0" presId="urn:microsoft.com/office/officeart/2005/8/layout/process5"/>
    <dgm:cxn modelId="{B3C7186D-E71C-4220-B28A-BA2C8AADA677}" type="presParOf" srcId="{4DF2AA92-DEA4-4645-9875-3DE6961B7BB5}" destId="{E55C71EC-7EE8-4BA9-A96E-0CE2CDBF4C8A}" srcOrd="14" destOrd="0" presId="urn:microsoft.com/office/officeart/2005/8/layout/process5"/>
  </dgm:cxnLst>
  <dgm:bg>
    <a:solidFill>
      <a:schemeClr val="bg1"/>
    </a:solid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F840AF2-B2F2-48BC-82FE-75EBA82FBA9D}" type="doc">
      <dgm:prSet loTypeId="urn:microsoft.com/office/officeart/2005/8/layout/process5" loCatId="process" qsTypeId="urn:microsoft.com/office/officeart/2005/8/quickstyle/simple2" qsCatId="simple" csTypeId="urn:microsoft.com/office/officeart/2005/8/colors/accent1_1" csCatId="accent1" phldr="1"/>
      <dgm:spPr/>
      <dgm:t>
        <a:bodyPr/>
        <a:lstStyle/>
        <a:p>
          <a:endParaRPr lang="en-GB"/>
        </a:p>
      </dgm:t>
    </dgm:pt>
    <dgm:pt modelId="{9A6E9AEE-3E37-453F-B08F-A61E9BD3CD3A}">
      <dgm:prSet phldrT="[Text]"/>
      <dgm:spPr>
        <a:solidFill>
          <a:schemeClr val="accent2">
            <a:lumMod val="40000"/>
            <a:lumOff val="60000"/>
          </a:schemeClr>
        </a:solidFill>
        <a:ln>
          <a:solidFill>
            <a:schemeClr val="tx1"/>
          </a:solidFill>
        </a:ln>
      </dgm:spPr>
      <dgm:t>
        <a:bodyPr/>
        <a:lstStyle/>
        <a:p>
          <a:r>
            <a:rPr lang="fr-FR" dirty="0" err="1">
              <a:latin typeface="+mj-lt"/>
            </a:rPr>
            <a:t>Generating</a:t>
          </a:r>
          <a:r>
            <a:rPr lang="fr-FR" dirty="0">
              <a:latin typeface="+mj-lt"/>
            </a:rPr>
            <a:t> the situations</a:t>
          </a:r>
          <a:endParaRPr lang="en-GB" dirty="0">
            <a:latin typeface="+mj-lt"/>
          </a:endParaRPr>
        </a:p>
      </dgm:t>
    </dgm:pt>
    <dgm:pt modelId="{C2140A18-79E3-4160-809D-95D0CA63DF43}" type="parTrans" cxnId="{5A14809E-C82A-4FDF-9B7D-07A1CD51CB54}">
      <dgm:prSet/>
      <dgm:spPr/>
      <dgm:t>
        <a:bodyPr/>
        <a:lstStyle/>
        <a:p>
          <a:endParaRPr lang="en-GB">
            <a:latin typeface="+mj-lt"/>
          </a:endParaRPr>
        </a:p>
      </dgm:t>
    </dgm:pt>
    <dgm:pt modelId="{9EECF517-577D-4AF8-A2F1-188A3E2ED3BD}" type="sibTrans" cxnId="{5A14809E-C82A-4FDF-9B7D-07A1CD51CB54}">
      <dgm:prSet/>
      <dgm:spPr>
        <a:solidFill>
          <a:schemeClr val="tx1"/>
        </a:solidFill>
      </dgm:spPr>
      <dgm:t>
        <a:bodyPr/>
        <a:lstStyle/>
        <a:p>
          <a:endParaRPr lang="en-GB">
            <a:latin typeface="+mj-lt"/>
          </a:endParaRPr>
        </a:p>
      </dgm:t>
    </dgm:pt>
    <mc:AlternateContent xmlns:mc="http://schemas.openxmlformats.org/markup-compatibility/2006" xmlns:a14="http://schemas.microsoft.com/office/drawing/2010/main">
      <mc:Choice Requires="a14">
        <dgm:pt modelId="{340D965D-2D18-45C4-AF55-C8BA3DAF2D90}">
          <dgm:prSet/>
          <dgm:spPr>
            <a:solidFill>
              <a:srgbClr val="D07C4A"/>
            </a:solidFill>
            <a:ln>
              <a:solidFill>
                <a:schemeClr val="tx1"/>
              </a:solidFill>
            </a:ln>
          </dgm:spPr>
          <dgm:t>
            <a:bodyPr/>
            <a:lstStyle/>
            <a:p>
              <a:r>
                <a:rPr lang="fr-FR" dirty="0">
                  <a:latin typeface="+mj-lt"/>
                </a:rPr>
                <a:t>Optimisation of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𝜇</m:t>
                      </m:r>
                    </m:e>
                    <m:sub>
                      <m:r>
                        <a:rPr lang="fr-FR" b="0" i="1" smtClean="0">
                          <a:latin typeface="Cambria Math" panose="02040503050406030204" pitchFamily="18" charset="0"/>
                        </a:rPr>
                        <m:t>𝑑</m:t>
                      </m:r>
                    </m:sub>
                  </m:sSub>
                </m:oMath>
              </a14:m>
              <a:r>
                <a:rPr lang="en-GB" b="1" dirty="0">
                  <a:latin typeface="+mj-lt"/>
                </a:rPr>
                <a:t> - </a:t>
              </a:r>
              <a:r>
                <a:rPr lang="en-GB" b="0" dirty="0">
                  <a:latin typeface="+mj-lt"/>
                </a:rPr>
                <a:t>numerical experiment</a:t>
              </a:r>
            </a:p>
          </dgm:t>
        </dgm:pt>
      </mc:Choice>
      <mc:Fallback xmlns="">
        <dgm:pt modelId="{340D965D-2D18-45C4-AF55-C8BA3DAF2D90}">
          <dgm:prSet/>
          <dgm:spPr>
            <a:solidFill>
              <a:srgbClr val="D07C4A"/>
            </a:solidFill>
            <a:ln>
              <a:solidFill>
                <a:schemeClr val="tx1"/>
              </a:solidFill>
            </a:ln>
          </dgm:spPr>
          <dgm:t>
            <a:bodyPr/>
            <a:lstStyle/>
            <a:p>
              <a:r>
                <a:rPr lang="fr-FR" dirty="0">
                  <a:latin typeface="+mj-lt"/>
                </a:rPr>
                <a:t>Optimisation of </a:t>
              </a:r>
              <a:r>
                <a:rPr lang="fr-FR" b="0" i="0">
                  <a:latin typeface="Cambria Math" panose="02040503050406030204" pitchFamily="18" charset="0"/>
                </a:rPr>
                <a:t>𝜇_𝑑</a:t>
              </a:r>
              <a:r>
                <a:rPr lang="en-GB" b="1" dirty="0">
                  <a:latin typeface="+mj-lt"/>
                </a:rPr>
                <a:t> - </a:t>
              </a:r>
              <a:r>
                <a:rPr lang="en-GB" b="0" dirty="0">
                  <a:latin typeface="+mj-lt"/>
                </a:rPr>
                <a:t>numerical experiment</a:t>
              </a:r>
            </a:p>
          </dgm:t>
        </dgm:pt>
      </mc:Fallback>
    </mc:AlternateContent>
    <dgm:pt modelId="{D6E252CD-7754-4801-A3B1-26065429D8EB}" type="parTrans" cxnId="{9FF0F9F7-B971-4BD6-A3BC-E47EBCE506E2}">
      <dgm:prSet/>
      <dgm:spPr/>
      <dgm:t>
        <a:bodyPr/>
        <a:lstStyle/>
        <a:p>
          <a:endParaRPr lang="en-GB">
            <a:latin typeface="+mj-lt"/>
          </a:endParaRPr>
        </a:p>
      </dgm:t>
    </dgm:pt>
    <dgm:pt modelId="{2EE2A1E2-B0BF-44E8-BD7D-94BDBE81CD88}" type="sibTrans" cxnId="{9FF0F9F7-B971-4BD6-A3BC-E47EBCE506E2}">
      <dgm:prSet/>
      <dgm:spPr>
        <a:solidFill>
          <a:schemeClr val="tx1"/>
        </a:solidFill>
      </dgm:spPr>
      <dgm:t>
        <a:bodyPr/>
        <a:lstStyle/>
        <a:p>
          <a:endParaRPr lang="en-GB">
            <a:latin typeface="+mj-lt"/>
          </a:endParaRPr>
        </a:p>
      </dgm:t>
    </dgm:pt>
    <mc:AlternateContent xmlns:mc="http://schemas.openxmlformats.org/markup-compatibility/2006" xmlns:a14="http://schemas.microsoft.com/office/drawing/2010/main">
      <mc:Choice Requires="a14">
        <dgm:pt modelId="{51F26DDB-2181-4542-A97C-1414710F9669}">
          <dgm:prSet/>
          <dgm:spPr>
            <a:solidFill>
              <a:schemeClr val="accent2">
                <a:lumMod val="40000"/>
                <a:lumOff val="60000"/>
              </a:schemeClr>
            </a:solidFill>
            <a:ln>
              <a:solidFill>
                <a:schemeClr val="tx1"/>
              </a:solidFill>
            </a:ln>
          </dgm:spPr>
          <dgm:t>
            <a:bodyPr/>
            <a:lstStyle/>
            <a:p>
              <a:r>
                <a:rPr lang="fr-FR" dirty="0">
                  <a:latin typeface="+mj-lt"/>
                </a:rPr>
                <a:t>Closures for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𝜇</m:t>
                      </m:r>
                    </m:e>
                    <m:sub>
                      <m:r>
                        <a:rPr lang="fr-FR" b="0" i="1" smtClean="0">
                          <a:latin typeface="Cambria Math" panose="02040503050406030204" pitchFamily="18" charset="0"/>
                        </a:rPr>
                        <m:t>𝑑</m:t>
                      </m:r>
                    </m:sub>
                  </m:sSub>
                </m:oMath>
              </a14:m>
              <a:r>
                <a:rPr lang="en-GB" dirty="0">
                  <a:latin typeface="+mj-lt"/>
                </a:rPr>
                <a:t> </a:t>
              </a:r>
              <a:r>
                <a:rPr lang="fr-FR" dirty="0">
                  <a:latin typeface="+mj-lt"/>
                </a:rPr>
                <a:t> </a:t>
              </a:r>
              <a:endParaRPr lang="en-GB" dirty="0">
                <a:latin typeface="+mj-lt"/>
              </a:endParaRPr>
            </a:p>
          </dgm:t>
        </dgm:pt>
      </mc:Choice>
      <mc:Fallback xmlns="">
        <dgm:pt modelId="{51F26DDB-2181-4542-A97C-1414710F9669}">
          <dgm:prSet/>
          <dgm:spPr>
            <a:solidFill>
              <a:schemeClr val="accent2">
                <a:lumMod val="40000"/>
                <a:lumOff val="60000"/>
              </a:schemeClr>
            </a:solidFill>
            <a:ln>
              <a:solidFill>
                <a:schemeClr val="tx1"/>
              </a:solidFill>
            </a:ln>
          </dgm:spPr>
          <dgm:t>
            <a:bodyPr/>
            <a:lstStyle/>
            <a:p>
              <a:r>
                <a:rPr lang="fr-FR" dirty="0">
                  <a:latin typeface="+mj-lt"/>
                </a:rPr>
                <a:t>Closures for </a:t>
              </a:r>
              <a:r>
                <a:rPr lang="fr-FR" b="0" i="0">
                  <a:latin typeface="Cambria Math" panose="02040503050406030204" pitchFamily="18" charset="0"/>
                </a:rPr>
                <a:t>𝜇_𝑑</a:t>
              </a:r>
              <a:r>
                <a:rPr lang="en-GB" dirty="0">
                  <a:latin typeface="+mj-lt"/>
                </a:rPr>
                <a:t> </a:t>
              </a:r>
              <a:r>
                <a:rPr lang="fr-FR" dirty="0">
                  <a:latin typeface="+mj-lt"/>
                </a:rPr>
                <a:t> </a:t>
              </a:r>
              <a:endParaRPr lang="en-GB" dirty="0">
                <a:latin typeface="+mj-lt"/>
              </a:endParaRPr>
            </a:p>
          </dgm:t>
        </dgm:pt>
      </mc:Fallback>
    </mc:AlternateContent>
    <dgm:pt modelId="{9809D489-84AD-4600-A640-AC165E2473D4}" type="parTrans" cxnId="{5374E0B3-384E-4DA0-A6CB-8031BDC28322}">
      <dgm:prSet/>
      <dgm:spPr/>
      <dgm:t>
        <a:bodyPr/>
        <a:lstStyle/>
        <a:p>
          <a:endParaRPr lang="en-GB">
            <a:latin typeface="+mj-lt"/>
          </a:endParaRPr>
        </a:p>
      </dgm:t>
    </dgm:pt>
    <dgm:pt modelId="{EF8BFBC4-7BD0-4677-97FE-585791CAA7F6}" type="sibTrans" cxnId="{5374E0B3-384E-4DA0-A6CB-8031BDC28322}">
      <dgm:prSet/>
      <dgm:spPr>
        <a:solidFill>
          <a:schemeClr val="tx1"/>
        </a:solidFill>
      </dgm:spPr>
      <dgm:t>
        <a:bodyPr/>
        <a:lstStyle/>
        <a:p>
          <a:endParaRPr lang="en-GB">
            <a:latin typeface="+mj-lt"/>
          </a:endParaRPr>
        </a:p>
      </dgm:t>
    </dgm:pt>
    <dgm:pt modelId="{26D54F10-9138-46A0-AF11-FCEB3ED66908}">
      <dgm:prSet/>
      <dgm:spPr>
        <a:solidFill>
          <a:srgbClr val="D07C4A"/>
        </a:solidFill>
        <a:ln>
          <a:solidFill>
            <a:schemeClr val="tx1"/>
          </a:solidFill>
        </a:ln>
      </dgm:spPr>
      <dgm:t>
        <a:bodyPr/>
        <a:lstStyle/>
        <a:p>
          <a:r>
            <a:rPr lang="fr-FR" dirty="0">
              <a:latin typeface="+mj-lt"/>
            </a:rPr>
            <a:t>Application to test cases and validation</a:t>
          </a:r>
          <a:endParaRPr lang="en-GB" dirty="0">
            <a:latin typeface="+mj-lt"/>
          </a:endParaRPr>
        </a:p>
      </dgm:t>
    </dgm:pt>
    <dgm:pt modelId="{2AD4BD25-13E6-4429-A7A1-D048D454CDCB}" type="parTrans" cxnId="{79C380D0-37F5-41C5-AE30-63AA1FDBA97A}">
      <dgm:prSet/>
      <dgm:spPr/>
      <dgm:t>
        <a:bodyPr/>
        <a:lstStyle/>
        <a:p>
          <a:endParaRPr lang="en-GB">
            <a:latin typeface="+mj-lt"/>
          </a:endParaRPr>
        </a:p>
      </dgm:t>
    </dgm:pt>
    <dgm:pt modelId="{FBCF91B5-36BF-42FD-B863-25E36E6C9B03}" type="sibTrans" cxnId="{79C380D0-37F5-41C5-AE30-63AA1FDBA97A}">
      <dgm:prSet/>
      <dgm:spPr/>
      <dgm:t>
        <a:bodyPr/>
        <a:lstStyle/>
        <a:p>
          <a:endParaRPr lang="en-GB">
            <a:latin typeface="+mj-lt"/>
          </a:endParaRPr>
        </a:p>
      </dgm:t>
    </dgm:pt>
    <dgm:pt modelId="{526D520D-487E-4CEA-81DE-A14B3ED7666B}">
      <dgm:prSet/>
      <dgm:spPr>
        <a:ln>
          <a:solidFill>
            <a:schemeClr val="tx1"/>
          </a:solidFill>
        </a:ln>
      </dgm:spPr>
      <dgm:t>
        <a:bodyPr/>
        <a:lstStyle/>
        <a:p>
          <a:r>
            <a:rPr lang="fr-FR">
              <a:latin typeface="+mj-lt"/>
            </a:rPr>
            <a:t>Calculation of the solid discharge</a:t>
          </a:r>
          <a:endParaRPr lang="en-GB" dirty="0">
            <a:latin typeface="+mj-lt"/>
          </a:endParaRPr>
        </a:p>
      </dgm:t>
    </dgm:pt>
    <dgm:pt modelId="{B1AD3E01-A562-4164-9FCE-F48ECE31174F}" type="parTrans" cxnId="{2F09ADB6-E5B9-4F3B-B19E-5407F79BA27F}">
      <dgm:prSet/>
      <dgm:spPr/>
      <dgm:t>
        <a:bodyPr/>
        <a:lstStyle/>
        <a:p>
          <a:endParaRPr lang="en-GB"/>
        </a:p>
      </dgm:t>
    </dgm:pt>
    <dgm:pt modelId="{4391754B-A315-48B2-8381-D6D4DE688533}" type="sibTrans" cxnId="{2F09ADB6-E5B9-4F3B-B19E-5407F79BA27F}">
      <dgm:prSet/>
      <dgm:spPr>
        <a:solidFill>
          <a:schemeClr val="tx1"/>
        </a:solidFill>
      </dgm:spPr>
      <dgm:t>
        <a:bodyPr/>
        <a:lstStyle/>
        <a:p>
          <a:endParaRPr lang="en-GB"/>
        </a:p>
      </dgm:t>
    </dgm:pt>
    <dgm:pt modelId="{A48B31B5-D63B-4BBB-A36A-E01B40DE3304}">
      <dgm:prSet/>
      <dgm:spPr>
        <a:ln>
          <a:solidFill>
            <a:schemeClr val="tx1"/>
          </a:solidFill>
        </a:ln>
      </dgm:spPr>
      <dgm:t>
        <a:bodyPr/>
        <a:lstStyle/>
        <a:p>
          <a:r>
            <a:rPr lang="fr-FR" dirty="0">
              <a:latin typeface="+mj-lt"/>
            </a:rPr>
            <a:t>Computation of the </a:t>
          </a:r>
          <a:r>
            <a:rPr lang="fr-FR" dirty="0" err="1">
              <a:latin typeface="+mj-lt"/>
            </a:rPr>
            <a:t>weights</a:t>
          </a:r>
          <a:endParaRPr lang="en-GB" dirty="0">
            <a:latin typeface="+mj-lt"/>
          </a:endParaRPr>
        </a:p>
      </dgm:t>
    </dgm:pt>
    <dgm:pt modelId="{901B1BBC-B72E-4C03-99A7-F2923798EE4D}" type="parTrans" cxnId="{C34316BE-0010-4E59-A517-55CB362FB5E3}">
      <dgm:prSet/>
      <dgm:spPr/>
      <dgm:t>
        <a:bodyPr/>
        <a:lstStyle/>
        <a:p>
          <a:endParaRPr lang="en-GB"/>
        </a:p>
      </dgm:t>
    </dgm:pt>
    <dgm:pt modelId="{8588A86A-5BAE-4F5C-AD11-244EEEF326EC}" type="sibTrans" cxnId="{C34316BE-0010-4E59-A517-55CB362FB5E3}">
      <dgm:prSet/>
      <dgm:spPr>
        <a:solidFill>
          <a:schemeClr val="tx1"/>
        </a:solidFill>
      </dgm:spPr>
      <dgm:t>
        <a:bodyPr/>
        <a:lstStyle/>
        <a:p>
          <a:endParaRPr lang="en-GB"/>
        </a:p>
      </dgm:t>
    </dgm:pt>
    <dgm:pt modelId="{19CC53BD-AE3A-4387-BBFC-476A6C3A23B3}">
      <dgm:prSet/>
      <dgm:spPr>
        <a:solidFill>
          <a:srgbClr val="F8CBAD"/>
        </a:solidFill>
        <a:ln>
          <a:solidFill>
            <a:schemeClr val="tx1"/>
          </a:solidFill>
        </a:ln>
      </dgm:spPr>
      <dgm:t>
        <a:bodyPr/>
        <a:lstStyle/>
        <a:p>
          <a:r>
            <a:rPr lang="fr-FR" dirty="0">
              <a:latin typeface="+mj-lt"/>
            </a:rPr>
            <a:t>Box-Cox Transformation</a:t>
          </a:r>
          <a:endParaRPr lang="en-GB" dirty="0">
            <a:latin typeface="+mj-lt"/>
          </a:endParaRPr>
        </a:p>
      </dgm:t>
    </dgm:pt>
    <dgm:pt modelId="{6928C28D-4CC2-4FF8-96F7-38450FDB50E3}" type="parTrans" cxnId="{4F786618-AEFE-43B9-9CF7-B123F988BC84}">
      <dgm:prSet/>
      <dgm:spPr/>
      <dgm:t>
        <a:bodyPr/>
        <a:lstStyle/>
        <a:p>
          <a:endParaRPr lang="en-GB"/>
        </a:p>
      </dgm:t>
    </dgm:pt>
    <dgm:pt modelId="{25158455-D882-41F9-B1BE-97DF2520EEF2}" type="sibTrans" cxnId="{4F786618-AEFE-43B9-9CF7-B123F988BC84}">
      <dgm:prSet/>
      <dgm:spPr>
        <a:solidFill>
          <a:schemeClr val="tx1"/>
        </a:solidFill>
      </dgm:spPr>
      <dgm:t>
        <a:bodyPr/>
        <a:lstStyle/>
        <a:p>
          <a:endParaRPr lang="en-GB"/>
        </a:p>
      </dgm:t>
    </dgm:pt>
    <dgm:pt modelId="{E483AAD7-C74B-46DE-AED5-937B8687BAB7}">
      <dgm:prSet/>
      <dgm:spPr>
        <a:solidFill>
          <a:srgbClr val="F8CBAD"/>
        </a:solidFill>
        <a:ln>
          <a:solidFill>
            <a:schemeClr val="tx1"/>
          </a:solidFill>
        </a:ln>
      </dgm:spPr>
      <dgm:t>
        <a:bodyPr/>
        <a:lstStyle/>
        <a:p>
          <a:r>
            <a:rPr lang="fr-FR" dirty="0">
              <a:latin typeface="+mj-lt"/>
            </a:rPr>
            <a:t>K-</a:t>
          </a:r>
          <a:r>
            <a:rPr lang="fr-FR" dirty="0" err="1">
              <a:latin typeface="+mj-lt"/>
            </a:rPr>
            <a:t>fold</a:t>
          </a:r>
          <a:r>
            <a:rPr lang="fr-FR" dirty="0">
              <a:latin typeface="+mj-lt"/>
            </a:rPr>
            <a:t> cross-validation</a:t>
          </a:r>
          <a:endParaRPr lang="en-GB" dirty="0">
            <a:latin typeface="+mj-lt"/>
          </a:endParaRPr>
        </a:p>
      </dgm:t>
    </dgm:pt>
    <dgm:pt modelId="{06D94411-3541-4AEA-9F90-8FD78062393F}" type="parTrans" cxnId="{3B0245D6-06CB-44C5-BCA1-ADE36AD76433}">
      <dgm:prSet/>
      <dgm:spPr/>
      <dgm:t>
        <a:bodyPr/>
        <a:lstStyle/>
        <a:p>
          <a:endParaRPr lang="en-GB"/>
        </a:p>
      </dgm:t>
    </dgm:pt>
    <dgm:pt modelId="{08D8909C-B7C7-470F-9635-7D85746BE674}" type="sibTrans" cxnId="{3B0245D6-06CB-44C5-BCA1-ADE36AD76433}">
      <dgm:prSet/>
      <dgm:spPr>
        <a:solidFill>
          <a:schemeClr val="tx1"/>
        </a:solidFill>
      </dgm:spPr>
      <dgm:t>
        <a:bodyPr/>
        <a:lstStyle/>
        <a:p>
          <a:endParaRPr lang="en-GB"/>
        </a:p>
      </dgm:t>
    </dgm:pt>
    <dgm:pt modelId="{4DF2AA92-DEA4-4645-9875-3DE6961B7BB5}" type="pres">
      <dgm:prSet presAssocID="{BF840AF2-B2F2-48BC-82FE-75EBA82FBA9D}" presName="diagram" presStyleCnt="0">
        <dgm:presLayoutVars>
          <dgm:dir/>
          <dgm:resizeHandles val="exact"/>
        </dgm:presLayoutVars>
      </dgm:prSet>
      <dgm:spPr/>
    </dgm:pt>
    <dgm:pt modelId="{0124B17C-330F-4137-88F3-799DF1C92B36}" type="pres">
      <dgm:prSet presAssocID="{9A6E9AEE-3E37-453F-B08F-A61E9BD3CD3A}" presName="node" presStyleLbl="node1" presStyleIdx="0" presStyleCnt="8">
        <dgm:presLayoutVars>
          <dgm:bulletEnabled val="1"/>
        </dgm:presLayoutVars>
      </dgm:prSet>
      <dgm:spPr/>
    </dgm:pt>
    <dgm:pt modelId="{A86769DA-4781-43B8-8775-4AC4AF2CAC51}" type="pres">
      <dgm:prSet presAssocID="{9EECF517-577D-4AF8-A2F1-188A3E2ED3BD}" presName="sibTrans" presStyleLbl="sibTrans2D1" presStyleIdx="0" presStyleCnt="7" custScaleX="82645" custScaleY="82645"/>
      <dgm:spPr/>
    </dgm:pt>
    <dgm:pt modelId="{12DCC460-22B2-4C8F-838A-59F82C30E8A7}" type="pres">
      <dgm:prSet presAssocID="{9EECF517-577D-4AF8-A2F1-188A3E2ED3BD}" presName="connectorText" presStyleLbl="sibTrans2D1" presStyleIdx="0" presStyleCnt="7"/>
      <dgm:spPr/>
    </dgm:pt>
    <dgm:pt modelId="{42C54F65-20CF-4516-8B87-E558BD44AE1D}" type="pres">
      <dgm:prSet presAssocID="{526D520D-487E-4CEA-81DE-A14B3ED7666B}" presName="node" presStyleLbl="node1" presStyleIdx="1" presStyleCnt="8">
        <dgm:presLayoutVars>
          <dgm:bulletEnabled val="1"/>
        </dgm:presLayoutVars>
      </dgm:prSet>
      <dgm:spPr/>
    </dgm:pt>
    <dgm:pt modelId="{307DA5D7-0BE7-44D1-861F-8C768536228E}" type="pres">
      <dgm:prSet presAssocID="{4391754B-A315-48B2-8381-D6D4DE688533}" presName="sibTrans" presStyleLbl="sibTrans2D1" presStyleIdx="1" presStyleCnt="7" custScaleX="82645" custScaleY="82645"/>
      <dgm:spPr/>
    </dgm:pt>
    <dgm:pt modelId="{C8DB87D0-B78A-4AF1-82D4-620400050ED6}" type="pres">
      <dgm:prSet presAssocID="{4391754B-A315-48B2-8381-D6D4DE688533}" presName="connectorText" presStyleLbl="sibTrans2D1" presStyleIdx="1" presStyleCnt="7"/>
      <dgm:spPr/>
    </dgm:pt>
    <dgm:pt modelId="{2679F78E-1279-4930-B0EA-B97C75CDD72A}" type="pres">
      <dgm:prSet presAssocID="{340D965D-2D18-45C4-AF55-C8BA3DAF2D90}" presName="node" presStyleLbl="node1" presStyleIdx="2" presStyleCnt="8">
        <dgm:presLayoutVars>
          <dgm:bulletEnabled val="1"/>
        </dgm:presLayoutVars>
      </dgm:prSet>
      <dgm:spPr/>
    </dgm:pt>
    <dgm:pt modelId="{10C59771-933A-4D02-9D23-40A4CBD233A3}" type="pres">
      <dgm:prSet presAssocID="{2EE2A1E2-B0BF-44E8-BD7D-94BDBE81CD88}" presName="sibTrans" presStyleLbl="sibTrans2D1" presStyleIdx="2" presStyleCnt="7" custScaleX="82645" custScaleY="82645"/>
      <dgm:spPr/>
    </dgm:pt>
    <dgm:pt modelId="{B2761D99-54B5-45A9-821E-BF6357D81ED5}" type="pres">
      <dgm:prSet presAssocID="{2EE2A1E2-B0BF-44E8-BD7D-94BDBE81CD88}" presName="connectorText" presStyleLbl="sibTrans2D1" presStyleIdx="2" presStyleCnt="7"/>
      <dgm:spPr/>
    </dgm:pt>
    <dgm:pt modelId="{B415DC4D-E5D8-482B-BC33-D24738C040B0}" type="pres">
      <dgm:prSet presAssocID="{A48B31B5-D63B-4BBB-A36A-E01B40DE3304}" presName="node" presStyleLbl="node1" presStyleIdx="3" presStyleCnt="8">
        <dgm:presLayoutVars>
          <dgm:bulletEnabled val="1"/>
        </dgm:presLayoutVars>
      </dgm:prSet>
      <dgm:spPr/>
    </dgm:pt>
    <dgm:pt modelId="{A9A85449-975D-44D4-B7D4-3E2EEB1CD27A}" type="pres">
      <dgm:prSet presAssocID="{8588A86A-5BAE-4F5C-AD11-244EEEF326EC}" presName="sibTrans" presStyleLbl="sibTrans2D1" presStyleIdx="3" presStyleCnt="7" custScaleX="82645" custScaleY="82645"/>
      <dgm:spPr/>
    </dgm:pt>
    <dgm:pt modelId="{F312FB72-FF1C-4EEC-810D-C41B15398147}" type="pres">
      <dgm:prSet presAssocID="{8588A86A-5BAE-4F5C-AD11-244EEEF326EC}" presName="connectorText" presStyleLbl="sibTrans2D1" presStyleIdx="3" presStyleCnt="7"/>
      <dgm:spPr/>
    </dgm:pt>
    <dgm:pt modelId="{C1A39A90-4F95-4CAE-AEB8-0F3B6D37A2A4}" type="pres">
      <dgm:prSet presAssocID="{19CC53BD-AE3A-4387-BBFC-476A6C3A23B3}" presName="node" presStyleLbl="node1" presStyleIdx="4" presStyleCnt="8">
        <dgm:presLayoutVars>
          <dgm:bulletEnabled val="1"/>
        </dgm:presLayoutVars>
      </dgm:prSet>
      <dgm:spPr/>
    </dgm:pt>
    <dgm:pt modelId="{AFC63C09-EBAC-485F-9BB7-2FB0456896B7}" type="pres">
      <dgm:prSet presAssocID="{25158455-D882-41F9-B1BE-97DF2520EEF2}" presName="sibTrans" presStyleLbl="sibTrans2D1" presStyleIdx="4" presStyleCnt="7" custScaleX="82645" custScaleY="82645"/>
      <dgm:spPr/>
    </dgm:pt>
    <dgm:pt modelId="{B559DBED-A04A-477A-946B-43C194A161D2}" type="pres">
      <dgm:prSet presAssocID="{25158455-D882-41F9-B1BE-97DF2520EEF2}" presName="connectorText" presStyleLbl="sibTrans2D1" presStyleIdx="4" presStyleCnt="7"/>
      <dgm:spPr/>
    </dgm:pt>
    <dgm:pt modelId="{29B98537-E163-4A4C-AAF9-3F152CA36C5C}" type="pres">
      <dgm:prSet presAssocID="{E483AAD7-C74B-46DE-AED5-937B8687BAB7}" presName="node" presStyleLbl="node1" presStyleIdx="5" presStyleCnt="8">
        <dgm:presLayoutVars>
          <dgm:bulletEnabled val="1"/>
        </dgm:presLayoutVars>
      </dgm:prSet>
      <dgm:spPr/>
    </dgm:pt>
    <dgm:pt modelId="{CDC983AD-4C0F-4C0C-A1D1-88640C822D8C}" type="pres">
      <dgm:prSet presAssocID="{08D8909C-B7C7-470F-9635-7D85746BE674}" presName="sibTrans" presStyleLbl="sibTrans2D1" presStyleIdx="5" presStyleCnt="7" custScaleX="82645" custScaleY="82645"/>
      <dgm:spPr/>
    </dgm:pt>
    <dgm:pt modelId="{D17CDD16-A875-4FE2-A74C-3A6866CF199E}" type="pres">
      <dgm:prSet presAssocID="{08D8909C-B7C7-470F-9635-7D85746BE674}" presName="connectorText" presStyleLbl="sibTrans2D1" presStyleIdx="5" presStyleCnt="7"/>
      <dgm:spPr/>
    </dgm:pt>
    <dgm:pt modelId="{C266A709-641F-4FA6-AC44-51ECE1CE769A}" type="pres">
      <dgm:prSet presAssocID="{51F26DDB-2181-4542-A97C-1414710F9669}" presName="node" presStyleLbl="node1" presStyleIdx="6" presStyleCnt="8">
        <dgm:presLayoutVars>
          <dgm:bulletEnabled val="1"/>
        </dgm:presLayoutVars>
      </dgm:prSet>
      <dgm:spPr/>
    </dgm:pt>
    <dgm:pt modelId="{647B234C-B85C-4451-887E-64B981AA9E61}" type="pres">
      <dgm:prSet presAssocID="{EF8BFBC4-7BD0-4677-97FE-585791CAA7F6}" presName="sibTrans" presStyleLbl="sibTrans2D1" presStyleIdx="6" presStyleCnt="7" custScaleX="82645" custScaleY="82645"/>
      <dgm:spPr/>
    </dgm:pt>
    <dgm:pt modelId="{CA512E7A-9130-43EE-A768-E94A9B3E2B79}" type="pres">
      <dgm:prSet presAssocID="{EF8BFBC4-7BD0-4677-97FE-585791CAA7F6}" presName="connectorText" presStyleLbl="sibTrans2D1" presStyleIdx="6" presStyleCnt="7"/>
      <dgm:spPr/>
    </dgm:pt>
    <dgm:pt modelId="{E55C71EC-7EE8-4BA9-A96E-0CE2CDBF4C8A}" type="pres">
      <dgm:prSet presAssocID="{26D54F10-9138-46A0-AF11-FCEB3ED66908}" presName="node" presStyleLbl="node1" presStyleIdx="7" presStyleCnt="8">
        <dgm:presLayoutVars>
          <dgm:bulletEnabled val="1"/>
        </dgm:presLayoutVars>
      </dgm:prSet>
      <dgm:spPr/>
    </dgm:pt>
  </dgm:ptLst>
  <dgm:cxnLst>
    <dgm:cxn modelId="{DD562B08-DB2C-409E-8337-B6BD79DB516A}" type="presOf" srcId="{51F26DDB-2181-4542-A97C-1414710F9669}" destId="{C266A709-641F-4FA6-AC44-51ECE1CE769A}" srcOrd="0" destOrd="0" presId="urn:microsoft.com/office/officeart/2005/8/layout/process5"/>
    <dgm:cxn modelId="{210EFA08-7257-462E-B91C-ABBFD6A376EB}" type="presOf" srcId="{A48B31B5-D63B-4BBB-A36A-E01B40DE3304}" destId="{B415DC4D-E5D8-482B-BC33-D24738C040B0}" srcOrd="0" destOrd="0" presId="urn:microsoft.com/office/officeart/2005/8/layout/process5"/>
    <dgm:cxn modelId="{4F786618-AEFE-43B9-9CF7-B123F988BC84}" srcId="{BF840AF2-B2F2-48BC-82FE-75EBA82FBA9D}" destId="{19CC53BD-AE3A-4387-BBFC-476A6C3A23B3}" srcOrd="4" destOrd="0" parTransId="{6928C28D-4CC2-4FF8-96F7-38450FDB50E3}" sibTransId="{25158455-D882-41F9-B1BE-97DF2520EEF2}"/>
    <dgm:cxn modelId="{590A9C23-3194-4760-95FC-2FDBCAE1B6CC}" type="presOf" srcId="{EF8BFBC4-7BD0-4677-97FE-585791CAA7F6}" destId="{647B234C-B85C-4451-887E-64B981AA9E61}" srcOrd="0" destOrd="0" presId="urn:microsoft.com/office/officeart/2005/8/layout/process5"/>
    <dgm:cxn modelId="{46AB8038-246D-4DDE-93A1-C45A7AF3B0D3}" type="presOf" srcId="{4391754B-A315-48B2-8381-D6D4DE688533}" destId="{307DA5D7-0BE7-44D1-861F-8C768536228E}" srcOrd="0" destOrd="0" presId="urn:microsoft.com/office/officeart/2005/8/layout/process5"/>
    <dgm:cxn modelId="{F9246B3D-BDAD-4A54-82C2-42086E8213B5}" type="presOf" srcId="{19CC53BD-AE3A-4387-BBFC-476A6C3A23B3}" destId="{C1A39A90-4F95-4CAE-AEB8-0F3B6D37A2A4}" srcOrd="0" destOrd="0" presId="urn:microsoft.com/office/officeart/2005/8/layout/process5"/>
    <dgm:cxn modelId="{8B5D9A5B-9F18-4204-B89F-E2A408719806}" type="presOf" srcId="{8588A86A-5BAE-4F5C-AD11-244EEEF326EC}" destId="{F312FB72-FF1C-4EEC-810D-C41B15398147}" srcOrd="1" destOrd="0" presId="urn:microsoft.com/office/officeart/2005/8/layout/process5"/>
    <dgm:cxn modelId="{C7390D6C-AA9F-4227-8FFD-59031C8E9994}" type="presOf" srcId="{9EECF517-577D-4AF8-A2F1-188A3E2ED3BD}" destId="{A86769DA-4781-43B8-8775-4AC4AF2CAC51}" srcOrd="0" destOrd="0" presId="urn:microsoft.com/office/officeart/2005/8/layout/process5"/>
    <dgm:cxn modelId="{0D25074F-5E19-46D9-800D-37126C47DBCC}" type="presOf" srcId="{2EE2A1E2-B0BF-44E8-BD7D-94BDBE81CD88}" destId="{B2761D99-54B5-45A9-821E-BF6357D81ED5}" srcOrd="1" destOrd="0" presId="urn:microsoft.com/office/officeart/2005/8/layout/process5"/>
    <dgm:cxn modelId="{93017671-DE00-4148-A372-AA3E4C9DBEDF}" type="presOf" srcId="{9A6E9AEE-3E37-453F-B08F-A61E9BD3CD3A}" destId="{0124B17C-330F-4137-88F3-799DF1C92B36}" srcOrd="0" destOrd="0" presId="urn:microsoft.com/office/officeart/2005/8/layout/process5"/>
    <dgm:cxn modelId="{2E2AF351-AA58-4752-BD38-45A11DB32C3F}" type="presOf" srcId="{BF840AF2-B2F2-48BC-82FE-75EBA82FBA9D}" destId="{4DF2AA92-DEA4-4645-9875-3DE6961B7BB5}" srcOrd="0" destOrd="0" presId="urn:microsoft.com/office/officeart/2005/8/layout/process5"/>
    <dgm:cxn modelId="{88B8FB52-E051-428B-8FD8-508E54784EF9}" type="presOf" srcId="{8588A86A-5BAE-4F5C-AD11-244EEEF326EC}" destId="{A9A85449-975D-44D4-B7D4-3E2EEB1CD27A}" srcOrd="0" destOrd="0" presId="urn:microsoft.com/office/officeart/2005/8/layout/process5"/>
    <dgm:cxn modelId="{F9730D7B-DFD1-47A1-8F83-EFCBA48EBDB8}" type="presOf" srcId="{08D8909C-B7C7-470F-9635-7D85746BE674}" destId="{CDC983AD-4C0F-4C0C-A1D1-88640C822D8C}" srcOrd="0" destOrd="0" presId="urn:microsoft.com/office/officeart/2005/8/layout/process5"/>
    <dgm:cxn modelId="{20B70B86-5FE1-4721-9AA2-9EE13439D34C}" type="presOf" srcId="{340D965D-2D18-45C4-AF55-C8BA3DAF2D90}" destId="{2679F78E-1279-4930-B0EA-B97C75CDD72A}" srcOrd="0" destOrd="0" presId="urn:microsoft.com/office/officeart/2005/8/layout/process5"/>
    <dgm:cxn modelId="{C1F45E8B-7FE4-4913-BD39-D525166FF288}" type="presOf" srcId="{25158455-D882-41F9-B1BE-97DF2520EEF2}" destId="{B559DBED-A04A-477A-946B-43C194A161D2}" srcOrd="1" destOrd="0" presId="urn:microsoft.com/office/officeart/2005/8/layout/process5"/>
    <dgm:cxn modelId="{C89B138C-6B76-4169-9147-8612A8C96A23}" type="presOf" srcId="{2EE2A1E2-B0BF-44E8-BD7D-94BDBE81CD88}" destId="{10C59771-933A-4D02-9D23-40A4CBD233A3}" srcOrd="0" destOrd="0" presId="urn:microsoft.com/office/officeart/2005/8/layout/process5"/>
    <dgm:cxn modelId="{EF3DA292-C336-4E42-8DD9-AB7CDE168B3A}" type="presOf" srcId="{4391754B-A315-48B2-8381-D6D4DE688533}" destId="{C8DB87D0-B78A-4AF1-82D4-620400050ED6}" srcOrd="1" destOrd="0" presId="urn:microsoft.com/office/officeart/2005/8/layout/process5"/>
    <dgm:cxn modelId="{DEE2B99C-4954-499D-B20D-9D9CD6ED460B}" type="presOf" srcId="{25158455-D882-41F9-B1BE-97DF2520EEF2}" destId="{AFC63C09-EBAC-485F-9BB7-2FB0456896B7}" srcOrd="0" destOrd="0" presId="urn:microsoft.com/office/officeart/2005/8/layout/process5"/>
    <dgm:cxn modelId="{5A14809E-C82A-4FDF-9B7D-07A1CD51CB54}" srcId="{BF840AF2-B2F2-48BC-82FE-75EBA82FBA9D}" destId="{9A6E9AEE-3E37-453F-B08F-A61E9BD3CD3A}" srcOrd="0" destOrd="0" parTransId="{C2140A18-79E3-4160-809D-95D0CA63DF43}" sibTransId="{9EECF517-577D-4AF8-A2F1-188A3E2ED3BD}"/>
    <dgm:cxn modelId="{D09B5DB0-7E69-4120-80CC-5487CE122D1D}" type="presOf" srcId="{9EECF517-577D-4AF8-A2F1-188A3E2ED3BD}" destId="{12DCC460-22B2-4C8F-838A-59F82C30E8A7}" srcOrd="1" destOrd="0" presId="urn:microsoft.com/office/officeart/2005/8/layout/process5"/>
    <dgm:cxn modelId="{5374E0B3-384E-4DA0-A6CB-8031BDC28322}" srcId="{BF840AF2-B2F2-48BC-82FE-75EBA82FBA9D}" destId="{51F26DDB-2181-4542-A97C-1414710F9669}" srcOrd="6" destOrd="0" parTransId="{9809D489-84AD-4600-A640-AC165E2473D4}" sibTransId="{EF8BFBC4-7BD0-4677-97FE-585791CAA7F6}"/>
    <dgm:cxn modelId="{2F09ADB6-E5B9-4F3B-B19E-5407F79BA27F}" srcId="{BF840AF2-B2F2-48BC-82FE-75EBA82FBA9D}" destId="{526D520D-487E-4CEA-81DE-A14B3ED7666B}" srcOrd="1" destOrd="0" parTransId="{B1AD3E01-A562-4164-9FCE-F48ECE31174F}" sibTransId="{4391754B-A315-48B2-8381-D6D4DE688533}"/>
    <dgm:cxn modelId="{C34316BE-0010-4E59-A517-55CB362FB5E3}" srcId="{BF840AF2-B2F2-48BC-82FE-75EBA82FBA9D}" destId="{A48B31B5-D63B-4BBB-A36A-E01B40DE3304}" srcOrd="3" destOrd="0" parTransId="{901B1BBC-B72E-4C03-99A7-F2923798EE4D}" sibTransId="{8588A86A-5BAE-4F5C-AD11-244EEEF326EC}"/>
    <dgm:cxn modelId="{79C380D0-37F5-41C5-AE30-63AA1FDBA97A}" srcId="{BF840AF2-B2F2-48BC-82FE-75EBA82FBA9D}" destId="{26D54F10-9138-46A0-AF11-FCEB3ED66908}" srcOrd="7" destOrd="0" parTransId="{2AD4BD25-13E6-4429-A7A1-D048D454CDCB}" sibTransId="{FBCF91B5-36BF-42FD-B863-25E36E6C9B03}"/>
    <dgm:cxn modelId="{B84A74D3-F945-4CA0-96D3-CDDDFED7F27C}" type="presOf" srcId="{26D54F10-9138-46A0-AF11-FCEB3ED66908}" destId="{E55C71EC-7EE8-4BA9-A96E-0CE2CDBF4C8A}" srcOrd="0" destOrd="0" presId="urn:microsoft.com/office/officeart/2005/8/layout/process5"/>
    <dgm:cxn modelId="{3B0245D6-06CB-44C5-BCA1-ADE36AD76433}" srcId="{BF840AF2-B2F2-48BC-82FE-75EBA82FBA9D}" destId="{E483AAD7-C74B-46DE-AED5-937B8687BAB7}" srcOrd="5" destOrd="0" parTransId="{06D94411-3541-4AEA-9F90-8FD78062393F}" sibTransId="{08D8909C-B7C7-470F-9635-7D85746BE674}"/>
    <dgm:cxn modelId="{6CA08CDB-0517-4153-B6B6-D70B07D3E393}" type="presOf" srcId="{EF8BFBC4-7BD0-4677-97FE-585791CAA7F6}" destId="{CA512E7A-9130-43EE-A768-E94A9B3E2B79}" srcOrd="1" destOrd="0" presId="urn:microsoft.com/office/officeart/2005/8/layout/process5"/>
    <dgm:cxn modelId="{E3250ADF-A322-438D-8D1C-D16C0A65F191}" type="presOf" srcId="{08D8909C-B7C7-470F-9635-7D85746BE674}" destId="{D17CDD16-A875-4FE2-A74C-3A6866CF199E}" srcOrd="1" destOrd="0" presId="urn:microsoft.com/office/officeart/2005/8/layout/process5"/>
    <dgm:cxn modelId="{5FBBCAE5-CA24-4C2C-BA18-35CC49E878AC}" type="presOf" srcId="{526D520D-487E-4CEA-81DE-A14B3ED7666B}" destId="{42C54F65-20CF-4516-8B87-E558BD44AE1D}" srcOrd="0" destOrd="0" presId="urn:microsoft.com/office/officeart/2005/8/layout/process5"/>
    <dgm:cxn modelId="{6AEAE8ED-4054-460A-9629-60EB0FDE9E19}" type="presOf" srcId="{E483AAD7-C74B-46DE-AED5-937B8687BAB7}" destId="{29B98537-E163-4A4C-AAF9-3F152CA36C5C}" srcOrd="0" destOrd="0" presId="urn:microsoft.com/office/officeart/2005/8/layout/process5"/>
    <dgm:cxn modelId="{9FF0F9F7-B971-4BD6-A3BC-E47EBCE506E2}" srcId="{BF840AF2-B2F2-48BC-82FE-75EBA82FBA9D}" destId="{340D965D-2D18-45C4-AF55-C8BA3DAF2D90}" srcOrd="2" destOrd="0" parTransId="{D6E252CD-7754-4801-A3B1-26065429D8EB}" sibTransId="{2EE2A1E2-B0BF-44E8-BD7D-94BDBE81CD88}"/>
    <dgm:cxn modelId="{3851EBE6-5EDB-4408-BB6D-0A6C4285BA0E}" type="presParOf" srcId="{4DF2AA92-DEA4-4645-9875-3DE6961B7BB5}" destId="{0124B17C-330F-4137-88F3-799DF1C92B36}" srcOrd="0" destOrd="0" presId="urn:microsoft.com/office/officeart/2005/8/layout/process5"/>
    <dgm:cxn modelId="{785DDF77-A82F-4244-BB50-216AC6A45B8B}" type="presParOf" srcId="{4DF2AA92-DEA4-4645-9875-3DE6961B7BB5}" destId="{A86769DA-4781-43B8-8775-4AC4AF2CAC51}" srcOrd="1" destOrd="0" presId="urn:microsoft.com/office/officeart/2005/8/layout/process5"/>
    <dgm:cxn modelId="{095422C9-C0CC-42C4-9D70-30D0EA9BFBEC}" type="presParOf" srcId="{A86769DA-4781-43B8-8775-4AC4AF2CAC51}" destId="{12DCC460-22B2-4C8F-838A-59F82C30E8A7}" srcOrd="0" destOrd="0" presId="urn:microsoft.com/office/officeart/2005/8/layout/process5"/>
    <dgm:cxn modelId="{B4D9A648-E8FB-487B-886F-D7A904E3E733}" type="presParOf" srcId="{4DF2AA92-DEA4-4645-9875-3DE6961B7BB5}" destId="{42C54F65-20CF-4516-8B87-E558BD44AE1D}" srcOrd="2" destOrd="0" presId="urn:microsoft.com/office/officeart/2005/8/layout/process5"/>
    <dgm:cxn modelId="{EC8EF64F-4C37-4E35-815D-E47CEDE12973}" type="presParOf" srcId="{4DF2AA92-DEA4-4645-9875-3DE6961B7BB5}" destId="{307DA5D7-0BE7-44D1-861F-8C768536228E}" srcOrd="3" destOrd="0" presId="urn:microsoft.com/office/officeart/2005/8/layout/process5"/>
    <dgm:cxn modelId="{ECDB92DA-8C62-4123-8693-6CDD91403C57}" type="presParOf" srcId="{307DA5D7-0BE7-44D1-861F-8C768536228E}" destId="{C8DB87D0-B78A-4AF1-82D4-620400050ED6}" srcOrd="0" destOrd="0" presId="urn:microsoft.com/office/officeart/2005/8/layout/process5"/>
    <dgm:cxn modelId="{91C8FFDD-AE4D-45B4-AD61-4AFF2536DFFE}" type="presParOf" srcId="{4DF2AA92-DEA4-4645-9875-3DE6961B7BB5}" destId="{2679F78E-1279-4930-B0EA-B97C75CDD72A}" srcOrd="4" destOrd="0" presId="urn:microsoft.com/office/officeart/2005/8/layout/process5"/>
    <dgm:cxn modelId="{5391AEFF-E521-45F1-B393-41A7236EF1A4}" type="presParOf" srcId="{4DF2AA92-DEA4-4645-9875-3DE6961B7BB5}" destId="{10C59771-933A-4D02-9D23-40A4CBD233A3}" srcOrd="5" destOrd="0" presId="urn:microsoft.com/office/officeart/2005/8/layout/process5"/>
    <dgm:cxn modelId="{D305C932-DA05-42E6-818E-926CC290390E}" type="presParOf" srcId="{10C59771-933A-4D02-9D23-40A4CBD233A3}" destId="{B2761D99-54B5-45A9-821E-BF6357D81ED5}" srcOrd="0" destOrd="0" presId="urn:microsoft.com/office/officeart/2005/8/layout/process5"/>
    <dgm:cxn modelId="{6C1EC6AA-3184-4332-9CE9-B0D24B33D0E5}" type="presParOf" srcId="{4DF2AA92-DEA4-4645-9875-3DE6961B7BB5}" destId="{B415DC4D-E5D8-482B-BC33-D24738C040B0}" srcOrd="6" destOrd="0" presId="urn:microsoft.com/office/officeart/2005/8/layout/process5"/>
    <dgm:cxn modelId="{5BCC312F-8430-4A87-92C1-EC13769B123D}" type="presParOf" srcId="{4DF2AA92-DEA4-4645-9875-3DE6961B7BB5}" destId="{A9A85449-975D-44D4-B7D4-3E2EEB1CD27A}" srcOrd="7" destOrd="0" presId="urn:microsoft.com/office/officeart/2005/8/layout/process5"/>
    <dgm:cxn modelId="{ED72F8CC-525F-4451-894D-6919394566D1}" type="presParOf" srcId="{A9A85449-975D-44D4-B7D4-3E2EEB1CD27A}" destId="{F312FB72-FF1C-4EEC-810D-C41B15398147}" srcOrd="0" destOrd="0" presId="urn:microsoft.com/office/officeart/2005/8/layout/process5"/>
    <dgm:cxn modelId="{952FC3A7-D224-49E9-85AF-097034003C18}" type="presParOf" srcId="{4DF2AA92-DEA4-4645-9875-3DE6961B7BB5}" destId="{C1A39A90-4F95-4CAE-AEB8-0F3B6D37A2A4}" srcOrd="8" destOrd="0" presId="urn:microsoft.com/office/officeart/2005/8/layout/process5"/>
    <dgm:cxn modelId="{BD9C0F22-353B-4B1C-8DB3-BFC3B2F8A867}" type="presParOf" srcId="{4DF2AA92-DEA4-4645-9875-3DE6961B7BB5}" destId="{AFC63C09-EBAC-485F-9BB7-2FB0456896B7}" srcOrd="9" destOrd="0" presId="urn:microsoft.com/office/officeart/2005/8/layout/process5"/>
    <dgm:cxn modelId="{39C850CE-283C-4973-AF41-888C30EA66AF}" type="presParOf" srcId="{AFC63C09-EBAC-485F-9BB7-2FB0456896B7}" destId="{B559DBED-A04A-477A-946B-43C194A161D2}" srcOrd="0" destOrd="0" presId="urn:microsoft.com/office/officeart/2005/8/layout/process5"/>
    <dgm:cxn modelId="{F14843D7-4576-4462-BA84-06CF69B154AB}" type="presParOf" srcId="{4DF2AA92-DEA4-4645-9875-3DE6961B7BB5}" destId="{29B98537-E163-4A4C-AAF9-3F152CA36C5C}" srcOrd="10" destOrd="0" presId="urn:microsoft.com/office/officeart/2005/8/layout/process5"/>
    <dgm:cxn modelId="{1D98F001-0121-4994-AC20-B70947786D02}" type="presParOf" srcId="{4DF2AA92-DEA4-4645-9875-3DE6961B7BB5}" destId="{CDC983AD-4C0F-4C0C-A1D1-88640C822D8C}" srcOrd="11" destOrd="0" presId="urn:microsoft.com/office/officeart/2005/8/layout/process5"/>
    <dgm:cxn modelId="{1589A545-1A02-48C3-AF80-EB0204C746AE}" type="presParOf" srcId="{CDC983AD-4C0F-4C0C-A1D1-88640C822D8C}" destId="{D17CDD16-A875-4FE2-A74C-3A6866CF199E}" srcOrd="0" destOrd="0" presId="urn:microsoft.com/office/officeart/2005/8/layout/process5"/>
    <dgm:cxn modelId="{BBA37806-1046-4DE1-9D16-F70B766D5D4D}" type="presParOf" srcId="{4DF2AA92-DEA4-4645-9875-3DE6961B7BB5}" destId="{C266A709-641F-4FA6-AC44-51ECE1CE769A}" srcOrd="12" destOrd="0" presId="urn:microsoft.com/office/officeart/2005/8/layout/process5"/>
    <dgm:cxn modelId="{D0B3BC49-950F-42D4-B872-B049B9EEED91}" type="presParOf" srcId="{4DF2AA92-DEA4-4645-9875-3DE6961B7BB5}" destId="{647B234C-B85C-4451-887E-64B981AA9E61}" srcOrd="13" destOrd="0" presId="urn:microsoft.com/office/officeart/2005/8/layout/process5"/>
    <dgm:cxn modelId="{89289807-B178-4E89-A88C-75A2BCC64314}" type="presParOf" srcId="{647B234C-B85C-4451-887E-64B981AA9E61}" destId="{CA512E7A-9130-43EE-A768-E94A9B3E2B79}" srcOrd="0" destOrd="0" presId="urn:microsoft.com/office/officeart/2005/8/layout/process5"/>
    <dgm:cxn modelId="{B3C7186D-E71C-4220-B28A-BA2C8AADA677}" type="presParOf" srcId="{4DF2AA92-DEA4-4645-9875-3DE6961B7BB5}" destId="{E55C71EC-7EE8-4BA9-A96E-0CE2CDBF4C8A}" srcOrd="14" destOrd="0" presId="urn:microsoft.com/office/officeart/2005/8/layout/process5"/>
  </dgm:cxnLst>
  <dgm:bg>
    <a:solidFill>
      <a:schemeClr val="bg1"/>
    </a:solid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F840AF2-B2F2-48BC-82FE-75EBA82FBA9D}" type="doc">
      <dgm:prSet loTypeId="urn:microsoft.com/office/officeart/2005/8/layout/process5" loCatId="process" qsTypeId="urn:microsoft.com/office/officeart/2005/8/quickstyle/simple2" qsCatId="simple" csTypeId="urn:microsoft.com/office/officeart/2005/8/colors/accent1_1" csCatId="accent1" phldr="1"/>
      <dgm:spPr/>
      <dgm:t>
        <a:bodyPr/>
        <a:lstStyle/>
        <a:p>
          <a:endParaRPr lang="en-GB"/>
        </a:p>
      </dgm:t>
    </dgm:pt>
    <dgm:pt modelId="{9A6E9AEE-3E37-453F-B08F-A61E9BD3CD3A}">
      <dgm:prSet phldrT="[Text]"/>
      <dgm:spPr>
        <a:solidFill>
          <a:schemeClr val="accent2">
            <a:lumMod val="40000"/>
            <a:lumOff val="60000"/>
          </a:schemeClr>
        </a:solidFill>
        <a:ln>
          <a:solidFill>
            <a:schemeClr val="tx1"/>
          </a:solidFill>
        </a:ln>
      </dgm:spPr>
      <dgm:t>
        <a:bodyPr/>
        <a:lstStyle/>
        <a:p>
          <a:r>
            <a:rPr lang="fr-FR" dirty="0" err="1">
              <a:latin typeface="+mj-lt"/>
            </a:rPr>
            <a:t>Generating</a:t>
          </a:r>
          <a:r>
            <a:rPr lang="fr-FR" dirty="0">
              <a:latin typeface="+mj-lt"/>
            </a:rPr>
            <a:t> the situations</a:t>
          </a:r>
          <a:endParaRPr lang="en-GB" dirty="0">
            <a:latin typeface="+mj-lt"/>
          </a:endParaRPr>
        </a:p>
      </dgm:t>
    </dgm:pt>
    <dgm:pt modelId="{C2140A18-79E3-4160-809D-95D0CA63DF43}" type="parTrans" cxnId="{5A14809E-C82A-4FDF-9B7D-07A1CD51CB54}">
      <dgm:prSet/>
      <dgm:spPr/>
      <dgm:t>
        <a:bodyPr/>
        <a:lstStyle/>
        <a:p>
          <a:endParaRPr lang="en-GB">
            <a:latin typeface="+mj-lt"/>
          </a:endParaRPr>
        </a:p>
      </dgm:t>
    </dgm:pt>
    <dgm:pt modelId="{9EECF517-577D-4AF8-A2F1-188A3E2ED3BD}" type="sibTrans" cxnId="{5A14809E-C82A-4FDF-9B7D-07A1CD51CB54}">
      <dgm:prSet/>
      <dgm:spPr>
        <a:solidFill>
          <a:schemeClr val="tx1"/>
        </a:solidFill>
      </dgm:spPr>
      <dgm:t>
        <a:bodyPr/>
        <a:lstStyle/>
        <a:p>
          <a:endParaRPr lang="en-GB">
            <a:latin typeface="+mj-lt"/>
          </a:endParaRPr>
        </a:p>
      </dgm:t>
    </dgm:pt>
    <dgm:pt modelId="{340D965D-2D18-45C4-AF55-C8BA3DAF2D90}">
      <dgm:prSet/>
      <dgm:spPr>
        <a:blipFill>
          <a:blip xmlns:r="http://schemas.openxmlformats.org/officeDocument/2006/relationships" r:embed="rId1"/>
          <a:stretch>
            <a:fillRect l="-588" r="-2941"/>
          </a:stretch>
        </a:blipFill>
        <a:ln>
          <a:solidFill>
            <a:schemeClr val="tx1"/>
          </a:solidFill>
        </a:ln>
      </dgm:spPr>
      <dgm:t>
        <a:bodyPr/>
        <a:lstStyle/>
        <a:p>
          <a:r>
            <a:rPr lang="en-GB">
              <a:noFill/>
            </a:rPr>
            <a:t> </a:t>
          </a:r>
        </a:p>
      </dgm:t>
    </dgm:pt>
    <dgm:pt modelId="{D6E252CD-7754-4801-A3B1-26065429D8EB}" type="parTrans" cxnId="{9FF0F9F7-B971-4BD6-A3BC-E47EBCE506E2}">
      <dgm:prSet/>
      <dgm:spPr/>
      <dgm:t>
        <a:bodyPr/>
        <a:lstStyle/>
        <a:p>
          <a:endParaRPr lang="en-GB">
            <a:latin typeface="+mj-lt"/>
          </a:endParaRPr>
        </a:p>
      </dgm:t>
    </dgm:pt>
    <dgm:pt modelId="{2EE2A1E2-B0BF-44E8-BD7D-94BDBE81CD88}" type="sibTrans" cxnId="{9FF0F9F7-B971-4BD6-A3BC-E47EBCE506E2}">
      <dgm:prSet/>
      <dgm:spPr>
        <a:solidFill>
          <a:schemeClr val="tx1"/>
        </a:solidFill>
      </dgm:spPr>
      <dgm:t>
        <a:bodyPr/>
        <a:lstStyle/>
        <a:p>
          <a:endParaRPr lang="en-GB">
            <a:latin typeface="+mj-lt"/>
          </a:endParaRPr>
        </a:p>
      </dgm:t>
    </dgm:pt>
    <dgm:pt modelId="{51F26DDB-2181-4542-A97C-1414710F9669}">
      <dgm:prSet/>
      <dgm:spPr>
        <a:blipFill>
          <a:blip xmlns:r="http://schemas.openxmlformats.org/officeDocument/2006/relationships" r:embed="rId2"/>
          <a:stretch>
            <a:fillRect/>
          </a:stretch>
        </a:blipFill>
        <a:ln>
          <a:solidFill>
            <a:schemeClr val="tx1"/>
          </a:solidFill>
        </a:ln>
      </dgm:spPr>
      <dgm:t>
        <a:bodyPr/>
        <a:lstStyle/>
        <a:p>
          <a:r>
            <a:rPr lang="en-GB">
              <a:noFill/>
            </a:rPr>
            <a:t> </a:t>
          </a:r>
        </a:p>
      </dgm:t>
    </dgm:pt>
    <dgm:pt modelId="{9809D489-84AD-4600-A640-AC165E2473D4}" type="parTrans" cxnId="{5374E0B3-384E-4DA0-A6CB-8031BDC28322}">
      <dgm:prSet/>
      <dgm:spPr/>
      <dgm:t>
        <a:bodyPr/>
        <a:lstStyle/>
        <a:p>
          <a:endParaRPr lang="en-GB">
            <a:latin typeface="+mj-lt"/>
          </a:endParaRPr>
        </a:p>
      </dgm:t>
    </dgm:pt>
    <dgm:pt modelId="{EF8BFBC4-7BD0-4677-97FE-585791CAA7F6}" type="sibTrans" cxnId="{5374E0B3-384E-4DA0-A6CB-8031BDC28322}">
      <dgm:prSet/>
      <dgm:spPr>
        <a:solidFill>
          <a:schemeClr val="tx1"/>
        </a:solidFill>
      </dgm:spPr>
      <dgm:t>
        <a:bodyPr/>
        <a:lstStyle/>
        <a:p>
          <a:endParaRPr lang="en-GB">
            <a:latin typeface="+mj-lt"/>
          </a:endParaRPr>
        </a:p>
      </dgm:t>
    </dgm:pt>
    <dgm:pt modelId="{26D54F10-9138-46A0-AF11-FCEB3ED66908}">
      <dgm:prSet/>
      <dgm:spPr>
        <a:solidFill>
          <a:srgbClr val="D07C4A"/>
        </a:solidFill>
        <a:ln>
          <a:solidFill>
            <a:schemeClr val="tx1"/>
          </a:solidFill>
        </a:ln>
      </dgm:spPr>
      <dgm:t>
        <a:bodyPr/>
        <a:lstStyle/>
        <a:p>
          <a:r>
            <a:rPr lang="fr-FR" dirty="0">
              <a:latin typeface="+mj-lt"/>
            </a:rPr>
            <a:t>Application to test cases and validation</a:t>
          </a:r>
          <a:endParaRPr lang="en-GB" dirty="0">
            <a:latin typeface="+mj-lt"/>
          </a:endParaRPr>
        </a:p>
      </dgm:t>
    </dgm:pt>
    <dgm:pt modelId="{2AD4BD25-13E6-4429-A7A1-D048D454CDCB}" type="parTrans" cxnId="{79C380D0-37F5-41C5-AE30-63AA1FDBA97A}">
      <dgm:prSet/>
      <dgm:spPr/>
      <dgm:t>
        <a:bodyPr/>
        <a:lstStyle/>
        <a:p>
          <a:endParaRPr lang="en-GB">
            <a:latin typeface="+mj-lt"/>
          </a:endParaRPr>
        </a:p>
      </dgm:t>
    </dgm:pt>
    <dgm:pt modelId="{FBCF91B5-36BF-42FD-B863-25E36E6C9B03}" type="sibTrans" cxnId="{79C380D0-37F5-41C5-AE30-63AA1FDBA97A}">
      <dgm:prSet/>
      <dgm:spPr/>
      <dgm:t>
        <a:bodyPr/>
        <a:lstStyle/>
        <a:p>
          <a:endParaRPr lang="en-GB">
            <a:latin typeface="+mj-lt"/>
          </a:endParaRPr>
        </a:p>
      </dgm:t>
    </dgm:pt>
    <dgm:pt modelId="{526D520D-487E-4CEA-81DE-A14B3ED7666B}">
      <dgm:prSet/>
      <dgm:spPr>
        <a:ln>
          <a:solidFill>
            <a:schemeClr val="tx1"/>
          </a:solidFill>
        </a:ln>
      </dgm:spPr>
      <dgm:t>
        <a:bodyPr/>
        <a:lstStyle/>
        <a:p>
          <a:r>
            <a:rPr lang="fr-FR">
              <a:latin typeface="+mj-lt"/>
            </a:rPr>
            <a:t>Calculation of the solid discharge</a:t>
          </a:r>
          <a:endParaRPr lang="en-GB" dirty="0">
            <a:latin typeface="+mj-lt"/>
          </a:endParaRPr>
        </a:p>
      </dgm:t>
    </dgm:pt>
    <dgm:pt modelId="{B1AD3E01-A562-4164-9FCE-F48ECE31174F}" type="parTrans" cxnId="{2F09ADB6-E5B9-4F3B-B19E-5407F79BA27F}">
      <dgm:prSet/>
      <dgm:spPr/>
      <dgm:t>
        <a:bodyPr/>
        <a:lstStyle/>
        <a:p>
          <a:endParaRPr lang="en-GB"/>
        </a:p>
      </dgm:t>
    </dgm:pt>
    <dgm:pt modelId="{4391754B-A315-48B2-8381-D6D4DE688533}" type="sibTrans" cxnId="{2F09ADB6-E5B9-4F3B-B19E-5407F79BA27F}">
      <dgm:prSet/>
      <dgm:spPr>
        <a:solidFill>
          <a:schemeClr val="tx1"/>
        </a:solidFill>
      </dgm:spPr>
      <dgm:t>
        <a:bodyPr/>
        <a:lstStyle/>
        <a:p>
          <a:endParaRPr lang="en-GB"/>
        </a:p>
      </dgm:t>
    </dgm:pt>
    <dgm:pt modelId="{A48B31B5-D63B-4BBB-A36A-E01B40DE3304}">
      <dgm:prSet/>
      <dgm:spPr>
        <a:ln>
          <a:solidFill>
            <a:schemeClr val="tx1"/>
          </a:solidFill>
        </a:ln>
      </dgm:spPr>
      <dgm:t>
        <a:bodyPr/>
        <a:lstStyle/>
        <a:p>
          <a:r>
            <a:rPr lang="fr-FR" dirty="0">
              <a:latin typeface="+mj-lt"/>
            </a:rPr>
            <a:t>Computation of the </a:t>
          </a:r>
          <a:r>
            <a:rPr lang="fr-FR" dirty="0" err="1">
              <a:latin typeface="+mj-lt"/>
            </a:rPr>
            <a:t>weights</a:t>
          </a:r>
          <a:endParaRPr lang="en-GB" dirty="0">
            <a:latin typeface="+mj-lt"/>
          </a:endParaRPr>
        </a:p>
      </dgm:t>
    </dgm:pt>
    <dgm:pt modelId="{901B1BBC-B72E-4C03-99A7-F2923798EE4D}" type="parTrans" cxnId="{C34316BE-0010-4E59-A517-55CB362FB5E3}">
      <dgm:prSet/>
      <dgm:spPr/>
      <dgm:t>
        <a:bodyPr/>
        <a:lstStyle/>
        <a:p>
          <a:endParaRPr lang="en-GB"/>
        </a:p>
      </dgm:t>
    </dgm:pt>
    <dgm:pt modelId="{8588A86A-5BAE-4F5C-AD11-244EEEF326EC}" type="sibTrans" cxnId="{C34316BE-0010-4E59-A517-55CB362FB5E3}">
      <dgm:prSet/>
      <dgm:spPr>
        <a:solidFill>
          <a:schemeClr val="tx1"/>
        </a:solidFill>
      </dgm:spPr>
      <dgm:t>
        <a:bodyPr/>
        <a:lstStyle/>
        <a:p>
          <a:endParaRPr lang="en-GB"/>
        </a:p>
      </dgm:t>
    </dgm:pt>
    <dgm:pt modelId="{19CC53BD-AE3A-4387-BBFC-476A6C3A23B3}">
      <dgm:prSet/>
      <dgm:spPr>
        <a:solidFill>
          <a:srgbClr val="F8CBAD"/>
        </a:solidFill>
        <a:ln>
          <a:solidFill>
            <a:schemeClr val="tx1"/>
          </a:solidFill>
        </a:ln>
      </dgm:spPr>
      <dgm:t>
        <a:bodyPr/>
        <a:lstStyle/>
        <a:p>
          <a:r>
            <a:rPr lang="fr-FR" dirty="0">
              <a:latin typeface="+mj-lt"/>
            </a:rPr>
            <a:t>Box-Cox Transformation</a:t>
          </a:r>
          <a:endParaRPr lang="en-GB" dirty="0">
            <a:latin typeface="+mj-lt"/>
          </a:endParaRPr>
        </a:p>
      </dgm:t>
    </dgm:pt>
    <dgm:pt modelId="{6928C28D-4CC2-4FF8-96F7-38450FDB50E3}" type="parTrans" cxnId="{4F786618-AEFE-43B9-9CF7-B123F988BC84}">
      <dgm:prSet/>
      <dgm:spPr/>
      <dgm:t>
        <a:bodyPr/>
        <a:lstStyle/>
        <a:p>
          <a:endParaRPr lang="en-GB"/>
        </a:p>
      </dgm:t>
    </dgm:pt>
    <dgm:pt modelId="{25158455-D882-41F9-B1BE-97DF2520EEF2}" type="sibTrans" cxnId="{4F786618-AEFE-43B9-9CF7-B123F988BC84}">
      <dgm:prSet/>
      <dgm:spPr>
        <a:solidFill>
          <a:schemeClr val="tx1"/>
        </a:solidFill>
      </dgm:spPr>
      <dgm:t>
        <a:bodyPr/>
        <a:lstStyle/>
        <a:p>
          <a:endParaRPr lang="en-GB"/>
        </a:p>
      </dgm:t>
    </dgm:pt>
    <dgm:pt modelId="{E483AAD7-C74B-46DE-AED5-937B8687BAB7}">
      <dgm:prSet/>
      <dgm:spPr>
        <a:solidFill>
          <a:srgbClr val="F8CBAD"/>
        </a:solidFill>
        <a:ln>
          <a:solidFill>
            <a:schemeClr val="tx1"/>
          </a:solidFill>
        </a:ln>
      </dgm:spPr>
      <dgm:t>
        <a:bodyPr/>
        <a:lstStyle/>
        <a:p>
          <a:r>
            <a:rPr lang="fr-FR" dirty="0">
              <a:latin typeface="+mj-lt"/>
            </a:rPr>
            <a:t>K-</a:t>
          </a:r>
          <a:r>
            <a:rPr lang="fr-FR" dirty="0" err="1">
              <a:latin typeface="+mj-lt"/>
            </a:rPr>
            <a:t>fold</a:t>
          </a:r>
          <a:r>
            <a:rPr lang="fr-FR" dirty="0">
              <a:latin typeface="+mj-lt"/>
            </a:rPr>
            <a:t> cross-validation</a:t>
          </a:r>
          <a:endParaRPr lang="en-GB" dirty="0">
            <a:latin typeface="+mj-lt"/>
          </a:endParaRPr>
        </a:p>
      </dgm:t>
    </dgm:pt>
    <dgm:pt modelId="{06D94411-3541-4AEA-9F90-8FD78062393F}" type="parTrans" cxnId="{3B0245D6-06CB-44C5-BCA1-ADE36AD76433}">
      <dgm:prSet/>
      <dgm:spPr/>
      <dgm:t>
        <a:bodyPr/>
        <a:lstStyle/>
        <a:p>
          <a:endParaRPr lang="en-GB"/>
        </a:p>
      </dgm:t>
    </dgm:pt>
    <dgm:pt modelId="{08D8909C-B7C7-470F-9635-7D85746BE674}" type="sibTrans" cxnId="{3B0245D6-06CB-44C5-BCA1-ADE36AD76433}">
      <dgm:prSet/>
      <dgm:spPr>
        <a:solidFill>
          <a:schemeClr val="tx1"/>
        </a:solidFill>
      </dgm:spPr>
      <dgm:t>
        <a:bodyPr/>
        <a:lstStyle/>
        <a:p>
          <a:endParaRPr lang="en-GB"/>
        </a:p>
      </dgm:t>
    </dgm:pt>
    <dgm:pt modelId="{4DF2AA92-DEA4-4645-9875-3DE6961B7BB5}" type="pres">
      <dgm:prSet presAssocID="{BF840AF2-B2F2-48BC-82FE-75EBA82FBA9D}" presName="diagram" presStyleCnt="0">
        <dgm:presLayoutVars>
          <dgm:dir/>
          <dgm:resizeHandles val="exact"/>
        </dgm:presLayoutVars>
      </dgm:prSet>
      <dgm:spPr/>
    </dgm:pt>
    <dgm:pt modelId="{0124B17C-330F-4137-88F3-799DF1C92B36}" type="pres">
      <dgm:prSet presAssocID="{9A6E9AEE-3E37-453F-B08F-A61E9BD3CD3A}" presName="node" presStyleLbl="node1" presStyleIdx="0" presStyleCnt="8">
        <dgm:presLayoutVars>
          <dgm:bulletEnabled val="1"/>
        </dgm:presLayoutVars>
      </dgm:prSet>
      <dgm:spPr/>
    </dgm:pt>
    <dgm:pt modelId="{A86769DA-4781-43B8-8775-4AC4AF2CAC51}" type="pres">
      <dgm:prSet presAssocID="{9EECF517-577D-4AF8-A2F1-188A3E2ED3BD}" presName="sibTrans" presStyleLbl="sibTrans2D1" presStyleIdx="0" presStyleCnt="7" custScaleX="82645" custScaleY="82645"/>
      <dgm:spPr/>
    </dgm:pt>
    <dgm:pt modelId="{12DCC460-22B2-4C8F-838A-59F82C30E8A7}" type="pres">
      <dgm:prSet presAssocID="{9EECF517-577D-4AF8-A2F1-188A3E2ED3BD}" presName="connectorText" presStyleLbl="sibTrans2D1" presStyleIdx="0" presStyleCnt="7"/>
      <dgm:spPr/>
    </dgm:pt>
    <dgm:pt modelId="{42C54F65-20CF-4516-8B87-E558BD44AE1D}" type="pres">
      <dgm:prSet presAssocID="{526D520D-487E-4CEA-81DE-A14B3ED7666B}" presName="node" presStyleLbl="node1" presStyleIdx="1" presStyleCnt="8">
        <dgm:presLayoutVars>
          <dgm:bulletEnabled val="1"/>
        </dgm:presLayoutVars>
      </dgm:prSet>
      <dgm:spPr/>
    </dgm:pt>
    <dgm:pt modelId="{307DA5D7-0BE7-44D1-861F-8C768536228E}" type="pres">
      <dgm:prSet presAssocID="{4391754B-A315-48B2-8381-D6D4DE688533}" presName="sibTrans" presStyleLbl="sibTrans2D1" presStyleIdx="1" presStyleCnt="7" custScaleX="82645" custScaleY="82645"/>
      <dgm:spPr/>
    </dgm:pt>
    <dgm:pt modelId="{C8DB87D0-B78A-4AF1-82D4-620400050ED6}" type="pres">
      <dgm:prSet presAssocID="{4391754B-A315-48B2-8381-D6D4DE688533}" presName="connectorText" presStyleLbl="sibTrans2D1" presStyleIdx="1" presStyleCnt="7"/>
      <dgm:spPr/>
    </dgm:pt>
    <dgm:pt modelId="{2679F78E-1279-4930-B0EA-B97C75CDD72A}" type="pres">
      <dgm:prSet presAssocID="{340D965D-2D18-45C4-AF55-C8BA3DAF2D90}" presName="node" presStyleLbl="node1" presStyleIdx="2" presStyleCnt="8">
        <dgm:presLayoutVars>
          <dgm:bulletEnabled val="1"/>
        </dgm:presLayoutVars>
      </dgm:prSet>
      <dgm:spPr/>
    </dgm:pt>
    <dgm:pt modelId="{10C59771-933A-4D02-9D23-40A4CBD233A3}" type="pres">
      <dgm:prSet presAssocID="{2EE2A1E2-B0BF-44E8-BD7D-94BDBE81CD88}" presName="sibTrans" presStyleLbl="sibTrans2D1" presStyleIdx="2" presStyleCnt="7" custScaleX="82645" custScaleY="82645"/>
      <dgm:spPr/>
    </dgm:pt>
    <dgm:pt modelId="{B2761D99-54B5-45A9-821E-BF6357D81ED5}" type="pres">
      <dgm:prSet presAssocID="{2EE2A1E2-B0BF-44E8-BD7D-94BDBE81CD88}" presName="connectorText" presStyleLbl="sibTrans2D1" presStyleIdx="2" presStyleCnt="7"/>
      <dgm:spPr/>
    </dgm:pt>
    <dgm:pt modelId="{B415DC4D-E5D8-482B-BC33-D24738C040B0}" type="pres">
      <dgm:prSet presAssocID="{A48B31B5-D63B-4BBB-A36A-E01B40DE3304}" presName="node" presStyleLbl="node1" presStyleIdx="3" presStyleCnt="8">
        <dgm:presLayoutVars>
          <dgm:bulletEnabled val="1"/>
        </dgm:presLayoutVars>
      </dgm:prSet>
      <dgm:spPr/>
    </dgm:pt>
    <dgm:pt modelId="{A9A85449-975D-44D4-B7D4-3E2EEB1CD27A}" type="pres">
      <dgm:prSet presAssocID="{8588A86A-5BAE-4F5C-AD11-244EEEF326EC}" presName="sibTrans" presStyleLbl="sibTrans2D1" presStyleIdx="3" presStyleCnt="7" custScaleX="82645" custScaleY="82645"/>
      <dgm:spPr/>
    </dgm:pt>
    <dgm:pt modelId="{F312FB72-FF1C-4EEC-810D-C41B15398147}" type="pres">
      <dgm:prSet presAssocID="{8588A86A-5BAE-4F5C-AD11-244EEEF326EC}" presName="connectorText" presStyleLbl="sibTrans2D1" presStyleIdx="3" presStyleCnt="7"/>
      <dgm:spPr/>
    </dgm:pt>
    <dgm:pt modelId="{C1A39A90-4F95-4CAE-AEB8-0F3B6D37A2A4}" type="pres">
      <dgm:prSet presAssocID="{19CC53BD-AE3A-4387-BBFC-476A6C3A23B3}" presName="node" presStyleLbl="node1" presStyleIdx="4" presStyleCnt="8">
        <dgm:presLayoutVars>
          <dgm:bulletEnabled val="1"/>
        </dgm:presLayoutVars>
      </dgm:prSet>
      <dgm:spPr/>
    </dgm:pt>
    <dgm:pt modelId="{AFC63C09-EBAC-485F-9BB7-2FB0456896B7}" type="pres">
      <dgm:prSet presAssocID="{25158455-D882-41F9-B1BE-97DF2520EEF2}" presName="sibTrans" presStyleLbl="sibTrans2D1" presStyleIdx="4" presStyleCnt="7" custScaleX="82645" custScaleY="82645"/>
      <dgm:spPr/>
    </dgm:pt>
    <dgm:pt modelId="{B559DBED-A04A-477A-946B-43C194A161D2}" type="pres">
      <dgm:prSet presAssocID="{25158455-D882-41F9-B1BE-97DF2520EEF2}" presName="connectorText" presStyleLbl="sibTrans2D1" presStyleIdx="4" presStyleCnt="7"/>
      <dgm:spPr/>
    </dgm:pt>
    <dgm:pt modelId="{29B98537-E163-4A4C-AAF9-3F152CA36C5C}" type="pres">
      <dgm:prSet presAssocID="{E483AAD7-C74B-46DE-AED5-937B8687BAB7}" presName="node" presStyleLbl="node1" presStyleIdx="5" presStyleCnt="8">
        <dgm:presLayoutVars>
          <dgm:bulletEnabled val="1"/>
        </dgm:presLayoutVars>
      </dgm:prSet>
      <dgm:spPr/>
    </dgm:pt>
    <dgm:pt modelId="{CDC983AD-4C0F-4C0C-A1D1-88640C822D8C}" type="pres">
      <dgm:prSet presAssocID="{08D8909C-B7C7-470F-9635-7D85746BE674}" presName="sibTrans" presStyleLbl="sibTrans2D1" presStyleIdx="5" presStyleCnt="7" custScaleX="82645" custScaleY="82645"/>
      <dgm:spPr/>
    </dgm:pt>
    <dgm:pt modelId="{D17CDD16-A875-4FE2-A74C-3A6866CF199E}" type="pres">
      <dgm:prSet presAssocID="{08D8909C-B7C7-470F-9635-7D85746BE674}" presName="connectorText" presStyleLbl="sibTrans2D1" presStyleIdx="5" presStyleCnt="7"/>
      <dgm:spPr/>
    </dgm:pt>
    <dgm:pt modelId="{C266A709-641F-4FA6-AC44-51ECE1CE769A}" type="pres">
      <dgm:prSet presAssocID="{51F26DDB-2181-4542-A97C-1414710F9669}" presName="node" presStyleLbl="node1" presStyleIdx="6" presStyleCnt="8">
        <dgm:presLayoutVars>
          <dgm:bulletEnabled val="1"/>
        </dgm:presLayoutVars>
      </dgm:prSet>
      <dgm:spPr/>
    </dgm:pt>
    <dgm:pt modelId="{647B234C-B85C-4451-887E-64B981AA9E61}" type="pres">
      <dgm:prSet presAssocID="{EF8BFBC4-7BD0-4677-97FE-585791CAA7F6}" presName="sibTrans" presStyleLbl="sibTrans2D1" presStyleIdx="6" presStyleCnt="7" custScaleX="82645" custScaleY="82645"/>
      <dgm:spPr/>
    </dgm:pt>
    <dgm:pt modelId="{CA512E7A-9130-43EE-A768-E94A9B3E2B79}" type="pres">
      <dgm:prSet presAssocID="{EF8BFBC4-7BD0-4677-97FE-585791CAA7F6}" presName="connectorText" presStyleLbl="sibTrans2D1" presStyleIdx="6" presStyleCnt="7"/>
      <dgm:spPr/>
    </dgm:pt>
    <dgm:pt modelId="{E55C71EC-7EE8-4BA9-A96E-0CE2CDBF4C8A}" type="pres">
      <dgm:prSet presAssocID="{26D54F10-9138-46A0-AF11-FCEB3ED66908}" presName="node" presStyleLbl="node1" presStyleIdx="7" presStyleCnt="8">
        <dgm:presLayoutVars>
          <dgm:bulletEnabled val="1"/>
        </dgm:presLayoutVars>
      </dgm:prSet>
      <dgm:spPr/>
    </dgm:pt>
  </dgm:ptLst>
  <dgm:cxnLst>
    <dgm:cxn modelId="{DD562B08-DB2C-409E-8337-B6BD79DB516A}" type="presOf" srcId="{51F26DDB-2181-4542-A97C-1414710F9669}" destId="{C266A709-641F-4FA6-AC44-51ECE1CE769A}" srcOrd="0" destOrd="0" presId="urn:microsoft.com/office/officeart/2005/8/layout/process5"/>
    <dgm:cxn modelId="{210EFA08-7257-462E-B91C-ABBFD6A376EB}" type="presOf" srcId="{A48B31B5-D63B-4BBB-A36A-E01B40DE3304}" destId="{B415DC4D-E5D8-482B-BC33-D24738C040B0}" srcOrd="0" destOrd="0" presId="urn:microsoft.com/office/officeart/2005/8/layout/process5"/>
    <dgm:cxn modelId="{4F786618-AEFE-43B9-9CF7-B123F988BC84}" srcId="{BF840AF2-B2F2-48BC-82FE-75EBA82FBA9D}" destId="{19CC53BD-AE3A-4387-BBFC-476A6C3A23B3}" srcOrd="4" destOrd="0" parTransId="{6928C28D-4CC2-4FF8-96F7-38450FDB50E3}" sibTransId="{25158455-D882-41F9-B1BE-97DF2520EEF2}"/>
    <dgm:cxn modelId="{590A9C23-3194-4760-95FC-2FDBCAE1B6CC}" type="presOf" srcId="{EF8BFBC4-7BD0-4677-97FE-585791CAA7F6}" destId="{647B234C-B85C-4451-887E-64B981AA9E61}" srcOrd="0" destOrd="0" presId="urn:microsoft.com/office/officeart/2005/8/layout/process5"/>
    <dgm:cxn modelId="{46AB8038-246D-4DDE-93A1-C45A7AF3B0D3}" type="presOf" srcId="{4391754B-A315-48B2-8381-D6D4DE688533}" destId="{307DA5D7-0BE7-44D1-861F-8C768536228E}" srcOrd="0" destOrd="0" presId="urn:microsoft.com/office/officeart/2005/8/layout/process5"/>
    <dgm:cxn modelId="{F9246B3D-BDAD-4A54-82C2-42086E8213B5}" type="presOf" srcId="{19CC53BD-AE3A-4387-BBFC-476A6C3A23B3}" destId="{C1A39A90-4F95-4CAE-AEB8-0F3B6D37A2A4}" srcOrd="0" destOrd="0" presId="urn:microsoft.com/office/officeart/2005/8/layout/process5"/>
    <dgm:cxn modelId="{8B5D9A5B-9F18-4204-B89F-E2A408719806}" type="presOf" srcId="{8588A86A-5BAE-4F5C-AD11-244EEEF326EC}" destId="{F312FB72-FF1C-4EEC-810D-C41B15398147}" srcOrd="1" destOrd="0" presId="urn:microsoft.com/office/officeart/2005/8/layout/process5"/>
    <dgm:cxn modelId="{C7390D6C-AA9F-4227-8FFD-59031C8E9994}" type="presOf" srcId="{9EECF517-577D-4AF8-A2F1-188A3E2ED3BD}" destId="{A86769DA-4781-43B8-8775-4AC4AF2CAC51}" srcOrd="0" destOrd="0" presId="urn:microsoft.com/office/officeart/2005/8/layout/process5"/>
    <dgm:cxn modelId="{0D25074F-5E19-46D9-800D-37126C47DBCC}" type="presOf" srcId="{2EE2A1E2-B0BF-44E8-BD7D-94BDBE81CD88}" destId="{B2761D99-54B5-45A9-821E-BF6357D81ED5}" srcOrd="1" destOrd="0" presId="urn:microsoft.com/office/officeart/2005/8/layout/process5"/>
    <dgm:cxn modelId="{93017671-DE00-4148-A372-AA3E4C9DBEDF}" type="presOf" srcId="{9A6E9AEE-3E37-453F-B08F-A61E9BD3CD3A}" destId="{0124B17C-330F-4137-88F3-799DF1C92B36}" srcOrd="0" destOrd="0" presId="urn:microsoft.com/office/officeart/2005/8/layout/process5"/>
    <dgm:cxn modelId="{2E2AF351-AA58-4752-BD38-45A11DB32C3F}" type="presOf" srcId="{BF840AF2-B2F2-48BC-82FE-75EBA82FBA9D}" destId="{4DF2AA92-DEA4-4645-9875-3DE6961B7BB5}" srcOrd="0" destOrd="0" presId="urn:microsoft.com/office/officeart/2005/8/layout/process5"/>
    <dgm:cxn modelId="{88B8FB52-E051-428B-8FD8-508E54784EF9}" type="presOf" srcId="{8588A86A-5BAE-4F5C-AD11-244EEEF326EC}" destId="{A9A85449-975D-44D4-B7D4-3E2EEB1CD27A}" srcOrd="0" destOrd="0" presId="urn:microsoft.com/office/officeart/2005/8/layout/process5"/>
    <dgm:cxn modelId="{F9730D7B-DFD1-47A1-8F83-EFCBA48EBDB8}" type="presOf" srcId="{08D8909C-B7C7-470F-9635-7D85746BE674}" destId="{CDC983AD-4C0F-4C0C-A1D1-88640C822D8C}" srcOrd="0" destOrd="0" presId="urn:microsoft.com/office/officeart/2005/8/layout/process5"/>
    <dgm:cxn modelId="{20B70B86-5FE1-4721-9AA2-9EE13439D34C}" type="presOf" srcId="{340D965D-2D18-45C4-AF55-C8BA3DAF2D90}" destId="{2679F78E-1279-4930-B0EA-B97C75CDD72A}" srcOrd="0" destOrd="0" presId="urn:microsoft.com/office/officeart/2005/8/layout/process5"/>
    <dgm:cxn modelId="{C1F45E8B-7FE4-4913-BD39-D525166FF288}" type="presOf" srcId="{25158455-D882-41F9-B1BE-97DF2520EEF2}" destId="{B559DBED-A04A-477A-946B-43C194A161D2}" srcOrd="1" destOrd="0" presId="urn:microsoft.com/office/officeart/2005/8/layout/process5"/>
    <dgm:cxn modelId="{C89B138C-6B76-4169-9147-8612A8C96A23}" type="presOf" srcId="{2EE2A1E2-B0BF-44E8-BD7D-94BDBE81CD88}" destId="{10C59771-933A-4D02-9D23-40A4CBD233A3}" srcOrd="0" destOrd="0" presId="urn:microsoft.com/office/officeart/2005/8/layout/process5"/>
    <dgm:cxn modelId="{EF3DA292-C336-4E42-8DD9-AB7CDE168B3A}" type="presOf" srcId="{4391754B-A315-48B2-8381-D6D4DE688533}" destId="{C8DB87D0-B78A-4AF1-82D4-620400050ED6}" srcOrd="1" destOrd="0" presId="urn:microsoft.com/office/officeart/2005/8/layout/process5"/>
    <dgm:cxn modelId="{DEE2B99C-4954-499D-B20D-9D9CD6ED460B}" type="presOf" srcId="{25158455-D882-41F9-B1BE-97DF2520EEF2}" destId="{AFC63C09-EBAC-485F-9BB7-2FB0456896B7}" srcOrd="0" destOrd="0" presId="urn:microsoft.com/office/officeart/2005/8/layout/process5"/>
    <dgm:cxn modelId="{5A14809E-C82A-4FDF-9B7D-07A1CD51CB54}" srcId="{BF840AF2-B2F2-48BC-82FE-75EBA82FBA9D}" destId="{9A6E9AEE-3E37-453F-B08F-A61E9BD3CD3A}" srcOrd="0" destOrd="0" parTransId="{C2140A18-79E3-4160-809D-95D0CA63DF43}" sibTransId="{9EECF517-577D-4AF8-A2F1-188A3E2ED3BD}"/>
    <dgm:cxn modelId="{D09B5DB0-7E69-4120-80CC-5487CE122D1D}" type="presOf" srcId="{9EECF517-577D-4AF8-A2F1-188A3E2ED3BD}" destId="{12DCC460-22B2-4C8F-838A-59F82C30E8A7}" srcOrd="1" destOrd="0" presId="urn:microsoft.com/office/officeart/2005/8/layout/process5"/>
    <dgm:cxn modelId="{5374E0B3-384E-4DA0-A6CB-8031BDC28322}" srcId="{BF840AF2-B2F2-48BC-82FE-75EBA82FBA9D}" destId="{51F26DDB-2181-4542-A97C-1414710F9669}" srcOrd="6" destOrd="0" parTransId="{9809D489-84AD-4600-A640-AC165E2473D4}" sibTransId="{EF8BFBC4-7BD0-4677-97FE-585791CAA7F6}"/>
    <dgm:cxn modelId="{2F09ADB6-E5B9-4F3B-B19E-5407F79BA27F}" srcId="{BF840AF2-B2F2-48BC-82FE-75EBA82FBA9D}" destId="{526D520D-487E-4CEA-81DE-A14B3ED7666B}" srcOrd="1" destOrd="0" parTransId="{B1AD3E01-A562-4164-9FCE-F48ECE31174F}" sibTransId="{4391754B-A315-48B2-8381-D6D4DE688533}"/>
    <dgm:cxn modelId="{C34316BE-0010-4E59-A517-55CB362FB5E3}" srcId="{BF840AF2-B2F2-48BC-82FE-75EBA82FBA9D}" destId="{A48B31B5-D63B-4BBB-A36A-E01B40DE3304}" srcOrd="3" destOrd="0" parTransId="{901B1BBC-B72E-4C03-99A7-F2923798EE4D}" sibTransId="{8588A86A-5BAE-4F5C-AD11-244EEEF326EC}"/>
    <dgm:cxn modelId="{79C380D0-37F5-41C5-AE30-63AA1FDBA97A}" srcId="{BF840AF2-B2F2-48BC-82FE-75EBA82FBA9D}" destId="{26D54F10-9138-46A0-AF11-FCEB3ED66908}" srcOrd="7" destOrd="0" parTransId="{2AD4BD25-13E6-4429-A7A1-D048D454CDCB}" sibTransId="{FBCF91B5-36BF-42FD-B863-25E36E6C9B03}"/>
    <dgm:cxn modelId="{B84A74D3-F945-4CA0-96D3-CDDDFED7F27C}" type="presOf" srcId="{26D54F10-9138-46A0-AF11-FCEB3ED66908}" destId="{E55C71EC-7EE8-4BA9-A96E-0CE2CDBF4C8A}" srcOrd="0" destOrd="0" presId="urn:microsoft.com/office/officeart/2005/8/layout/process5"/>
    <dgm:cxn modelId="{3B0245D6-06CB-44C5-BCA1-ADE36AD76433}" srcId="{BF840AF2-B2F2-48BC-82FE-75EBA82FBA9D}" destId="{E483AAD7-C74B-46DE-AED5-937B8687BAB7}" srcOrd="5" destOrd="0" parTransId="{06D94411-3541-4AEA-9F90-8FD78062393F}" sibTransId="{08D8909C-B7C7-470F-9635-7D85746BE674}"/>
    <dgm:cxn modelId="{6CA08CDB-0517-4153-B6B6-D70B07D3E393}" type="presOf" srcId="{EF8BFBC4-7BD0-4677-97FE-585791CAA7F6}" destId="{CA512E7A-9130-43EE-A768-E94A9B3E2B79}" srcOrd="1" destOrd="0" presId="urn:microsoft.com/office/officeart/2005/8/layout/process5"/>
    <dgm:cxn modelId="{E3250ADF-A322-438D-8D1C-D16C0A65F191}" type="presOf" srcId="{08D8909C-B7C7-470F-9635-7D85746BE674}" destId="{D17CDD16-A875-4FE2-A74C-3A6866CF199E}" srcOrd="1" destOrd="0" presId="urn:microsoft.com/office/officeart/2005/8/layout/process5"/>
    <dgm:cxn modelId="{5FBBCAE5-CA24-4C2C-BA18-35CC49E878AC}" type="presOf" srcId="{526D520D-487E-4CEA-81DE-A14B3ED7666B}" destId="{42C54F65-20CF-4516-8B87-E558BD44AE1D}" srcOrd="0" destOrd="0" presId="urn:microsoft.com/office/officeart/2005/8/layout/process5"/>
    <dgm:cxn modelId="{6AEAE8ED-4054-460A-9629-60EB0FDE9E19}" type="presOf" srcId="{E483AAD7-C74B-46DE-AED5-937B8687BAB7}" destId="{29B98537-E163-4A4C-AAF9-3F152CA36C5C}" srcOrd="0" destOrd="0" presId="urn:microsoft.com/office/officeart/2005/8/layout/process5"/>
    <dgm:cxn modelId="{9FF0F9F7-B971-4BD6-A3BC-E47EBCE506E2}" srcId="{BF840AF2-B2F2-48BC-82FE-75EBA82FBA9D}" destId="{340D965D-2D18-45C4-AF55-C8BA3DAF2D90}" srcOrd="2" destOrd="0" parTransId="{D6E252CD-7754-4801-A3B1-26065429D8EB}" sibTransId="{2EE2A1E2-B0BF-44E8-BD7D-94BDBE81CD88}"/>
    <dgm:cxn modelId="{3851EBE6-5EDB-4408-BB6D-0A6C4285BA0E}" type="presParOf" srcId="{4DF2AA92-DEA4-4645-9875-3DE6961B7BB5}" destId="{0124B17C-330F-4137-88F3-799DF1C92B36}" srcOrd="0" destOrd="0" presId="urn:microsoft.com/office/officeart/2005/8/layout/process5"/>
    <dgm:cxn modelId="{785DDF77-A82F-4244-BB50-216AC6A45B8B}" type="presParOf" srcId="{4DF2AA92-DEA4-4645-9875-3DE6961B7BB5}" destId="{A86769DA-4781-43B8-8775-4AC4AF2CAC51}" srcOrd="1" destOrd="0" presId="urn:microsoft.com/office/officeart/2005/8/layout/process5"/>
    <dgm:cxn modelId="{095422C9-C0CC-42C4-9D70-30D0EA9BFBEC}" type="presParOf" srcId="{A86769DA-4781-43B8-8775-4AC4AF2CAC51}" destId="{12DCC460-22B2-4C8F-838A-59F82C30E8A7}" srcOrd="0" destOrd="0" presId="urn:microsoft.com/office/officeart/2005/8/layout/process5"/>
    <dgm:cxn modelId="{B4D9A648-E8FB-487B-886F-D7A904E3E733}" type="presParOf" srcId="{4DF2AA92-DEA4-4645-9875-3DE6961B7BB5}" destId="{42C54F65-20CF-4516-8B87-E558BD44AE1D}" srcOrd="2" destOrd="0" presId="urn:microsoft.com/office/officeart/2005/8/layout/process5"/>
    <dgm:cxn modelId="{EC8EF64F-4C37-4E35-815D-E47CEDE12973}" type="presParOf" srcId="{4DF2AA92-DEA4-4645-9875-3DE6961B7BB5}" destId="{307DA5D7-0BE7-44D1-861F-8C768536228E}" srcOrd="3" destOrd="0" presId="urn:microsoft.com/office/officeart/2005/8/layout/process5"/>
    <dgm:cxn modelId="{ECDB92DA-8C62-4123-8693-6CDD91403C57}" type="presParOf" srcId="{307DA5D7-0BE7-44D1-861F-8C768536228E}" destId="{C8DB87D0-B78A-4AF1-82D4-620400050ED6}" srcOrd="0" destOrd="0" presId="urn:microsoft.com/office/officeart/2005/8/layout/process5"/>
    <dgm:cxn modelId="{91C8FFDD-AE4D-45B4-AD61-4AFF2536DFFE}" type="presParOf" srcId="{4DF2AA92-DEA4-4645-9875-3DE6961B7BB5}" destId="{2679F78E-1279-4930-B0EA-B97C75CDD72A}" srcOrd="4" destOrd="0" presId="urn:microsoft.com/office/officeart/2005/8/layout/process5"/>
    <dgm:cxn modelId="{5391AEFF-E521-45F1-B393-41A7236EF1A4}" type="presParOf" srcId="{4DF2AA92-DEA4-4645-9875-3DE6961B7BB5}" destId="{10C59771-933A-4D02-9D23-40A4CBD233A3}" srcOrd="5" destOrd="0" presId="urn:microsoft.com/office/officeart/2005/8/layout/process5"/>
    <dgm:cxn modelId="{D305C932-DA05-42E6-818E-926CC290390E}" type="presParOf" srcId="{10C59771-933A-4D02-9D23-40A4CBD233A3}" destId="{B2761D99-54B5-45A9-821E-BF6357D81ED5}" srcOrd="0" destOrd="0" presId="urn:microsoft.com/office/officeart/2005/8/layout/process5"/>
    <dgm:cxn modelId="{6C1EC6AA-3184-4332-9CE9-B0D24B33D0E5}" type="presParOf" srcId="{4DF2AA92-DEA4-4645-9875-3DE6961B7BB5}" destId="{B415DC4D-E5D8-482B-BC33-D24738C040B0}" srcOrd="6" destOrd="0" presId="urn:microsoft.com/office/officeart/2005/8/layout/process5"/>
    <dgm:cxn modelId="{5BCC312F-8430-4A87-92C1-EC13769B123D}" type="presParOf" srcId="{4DF2AA92-DEA4-4645-9875-3DE6961B7BB5}" destId="{A9A85449-975D-44D4-B7D4-3E2EEB1CD27A}" srcOrd="7" destOrd="0" presId="urn:microsoft.com/office/officeart/2005/8/layout/process5"/>
    <dgm:cxn modelId="{ED72F8CC-525F-4451-894D-6919394566D1}" type="presParOf" srcId="{A9A85449-975D-44D4-B7D4-3E2EEB1CD27A}" destId="{F312FB72-FF1C-4EEC-810D-C41B15398147}" srcOrd="0" destOrd="0" presId="urn:microsoft.com/office/officeart/2005/8/layout/process5"/>
    <dgm:cxn modelId="{952FC3A7-D224-49E9-85AF-097034003C18}" type="presParOf" srcId="{4DF2AA92-DEA4-4645-9875-3DE6961B7BB5}" destId="{C1A39A90-4F95-4CAE-AEB8-0F3B6D37A2A4}" srcOrd="8" destOrd="0" presId="urn:microsoft.com/office/officeart/2005/8/layout/process5"/>
    <dgm:cxn modelId="{BD9C0F22-353B-4B1C-8DB3-BFC3B2F8A867}" type="presParOf" srcId="{4DF2AA92-DEA4-4645-9875-3DE6961B7BB5}" destId="{AFC63C09-EBAC-485F-9BB7-2FB0456896B7}" srcOrd="9" destOrd="0" presId="urn:microsoft.com/office/officeart/2005/8/layout/process5"/>
    <dgm:cxn modelId="{39C850CE-283C-4973-AF41-888C30EA66AF}" type="presParOf" srcId="{AFC63C09-EBAC-485F-9BB7-2FB0456896B7}" destId="{B559DBED-A04A-477A-946B-43C194A161D2}" srcOrd="0" destOrd="0" presId="urn:microsoft.com/office/officeart/2005/8/layout/process5"/>
    <dgm:cxn modelId="{F14843D7-4576-4462-BA84-06CF69B154AB}" type="presParOf" srcId="{4DF2AA92-DEA4-4645-9875-3DE6961B7BB5}" destId="{29B98537-E163-4A4C-AAF9-3F152CA36C5C}" srcOrd="10" destOrd="0" presId="urn:microsoft.com/office/officeart/2005/8/layout/process5"/>
    <dgm:cxn modelId="{1D98F001-0121-4994-AC20-B70947786D02}" type="presParOf" srcId="{4DF2AA92-DEA4-4645-9875-3DE6961B7BB5}" destId="{CDC983AD-4C0F-4C0C-A1D1-88640C822D8C}" srcOrd="11" destOrd="0" presId="urn:microsoft.com/office/officeart/2005/8/layout/process5"/>
    <dgm:cxn modelId="{1589A545-1A02-48C3-AF80-EB0204C746AE}" type="presParOf" srcId="{CDC983AD-4C0F-4C0C-A1D1-88640C822D8C}" destId="{D17CDD16-A875-4FE2-A74C-3A6866CF199E}" srcOrd="0" destOrd="0" presId="urn:microsoft.com/office/officeart/2005/8/layout/process5"/>
    <dgm:cxn modelId="{BBA37806-1046-4DE1-9D16-F70B766D5D4D}" type="presParOf" srcId="{4DF2AA92-DEA4-4645-9875-3DE6961B7BB5}" destId="{C266A709-641F-4FA6-AC44-51ECE1CE769A}" srcOrd="12" destOrd="0" presId="urn:microsoft.com/office/officeart/2005/8/layout/process5"/>
    <dgm:cxn modelId="{D0B3BC49-950F-42D4-B872-B049B9EEED91}" type="presParOf" srcId="{4DF2AA92-DEA4-4645-9875-3DE6961B7BB5}" destId="{647B234C-B85C-4451-887E-64B981AA9E61}" srcOrd="13" destOrd="0" presId="urn:microsoft.com/office/officeart/2005/8/layout/process5"/>
    <dgm:cxn modelId="{89289807-B178-4E89-A88C-75A2BCC64314}" type="presParOf" srcId="{647B234C-B85C-4451-887E-64B981AA9E61}" destId="{CA512E7A-9130-43EE-A768-E94A9B3E2B79}" srcOrd="0" destOrd="0" presId="urn:microsoft.com/office/officeart/2005/8/layout/process5"/>
    <dgm:cxn modelId="{B3C7186D-E71C-4220-B28A-BA2C8AADA677}" type="presParOf" srcId="{4DF2AA92-DEA4-4645-9875-3DE6961B7BB5}" destId="{E55C71EC-7EE8-4BA9-A96E-0CE2CDBF4C8A}" srcOrd="14" destOrd="0" presId="urn:microsoft.com/office/officeart/2005/8/layout/process5"/>
  </dgm:cxnLst>
  <dgm:bg>
    <a:solidFill>
      <a:schemeClr val="bg1"/>
    </a:solid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F840AF2-B2F2-48BC-82FE-75EBA82FBA9D}" type="doc">
      <dgm:prSet loTypeId="urn:microsoft.com/office/officeart/2005/8/layout/process5" loCatId="process" qsTypeId="urn:microsoft.com/office/officeart/2005/8/quickstyle/simple2" qsCatId="simple" csTypeId="urn:microsoft.com/office/officeart/2005/8/colors/accent1_1" csCatId="accent1" phldr="1"/>
      <dgm:spPr/>
      <dgm:t>
        <a:bodyPr/>
        <a:lstStyle/>
        <a:p>
          <a:endParaRPr lang="en-GB"/>
        </a:p>
      </dgm:t>
    </dgm:pt>
    <dgm:pt modelId="{9A6E9AEE-3E37-453F-B08F-A61E9BD3CD3A}">
      <dgm:prSet phldrT="[Text]"/>
      <dgm:spPr>
        <a:solidFill>
          <a:schemeClr val="accent2">
            <a:lumMod val="40000"/>
            <a:lumOff val="60000"/>
          </a:schemeClr>
        </a:solidFill>
        <a:ln>
          <a:solidFill>
            <a:schemeClr val="tx1"/>
          </a:solidFill>
        </a:ln>
      </dgm:spPr>
      <dgm:t>
        <a:bodyPr/>
        <a:lstStyle/>
        <a:p>
          <a:r>
            <a:rPr lang="fr-FR" dirty="0" err="1">
              <a:latin typeface="+mj-lt"/>
            </a:rPr>
            <a:t>Generating</a:t>
          </a:r>
          <a:r>
            <a:rPr lang="fr-FR" dirty="0">
              <a:latin typeface="+mj-lt"/>
            </a:rPr>
            <a:t> the situations</a:t>
          </a:r>
          <a:endParaRPr lang="en-GB" dirty="0">
            <a:latin typeface="+mj-lt"/>
          </a:endParaRPr>
        </a:p>
      </dgm:t>
    </dgm:pt>
    <dgm:pt modelId="{C2140A18-79E3-4160-809D-95D0CA63DF43}" type="parTrans" cxnId="{5A14809E-C82A-4FDF-9B7D-07A1CD51CB54}">
      <dgm:prSet/>
      <dgm:spPr/>
      <dgm:t>
        <a:bodyPr/>
        <a:lstStyle/>
        <a:p>
          <a:endParaRPr lang="en-GB">
            <a:latin typeface="+mj-lt"/>
          </a:endParaRPr>
        </a:p>
      </dgm:t>
    </dgm:pt>
    <dgm:pt modelId="{9EECF517-577D-4AF8-A2F1-188A3E2ED3BD}" type="sibTrans" cxnId="{5A14809E-C82A-4FDF-9B7D-07A1CD51CB54}">
      <dgm:prSet/>
      <dgm:spPr>
        <a:solidFill>
          <a:schemeClr val="tx1"/>
        </a:solidFill>
      </dgm:spPr>
      <dgm:t>
        <a:bodyPr/>
        <a:lstStyle/>
        <a:p>
          <a:endParaRPr lang="en-GB">
            <a:latin typeface="+mj-lt"/>
          </a:endParaRPr>
        </a:p>
      </dgm:t>
    </dgm:pt>
    <mc:AlternateContent xmlns:mc="http://schemas.openxmlformats.org/markup-compatibility/2006" xmlns:a14="http://schemas.microsoft.com/office/drawing/2010/main">
      <mc:Choice Requires="a14">
        <dgm:pt modelId="{340D965D-2D18-45C4-AF55-C8BA3DAF2D90}">
          <dgm:prSet/>
          <dgm:spPr>
            <a:solidFill>
              <a:srgbClr val="D07C4A"/>
            </a:solidFill>
            <a:ln>
              <a:solidFill>
                <a:schemeClr val="tx1"/>
              </a:solidFill>
            </a:ln>
          </dgm:spPr>
          <dgm:t>
            <a:bodyPr/>
            <a:lstStyle/>
            <a:p>
              <a:r>
                <a:rPr lang="fr-FR" dirty="0">
                  <a:latin typeface="+mj-lt"/>
                </a:rPr>
                <a:t>Optimisation of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𝜇</m:t>
                      </m:r>
                    </m:e>
                    <m:sub>
                      <m:r>
                        <a:rPr lang="fr-FR" b="0" i="1" smtClean="0">
                          <a:latin typeface="Cambria Math" panose="02040503050406030204" pitchFamily="18" charset="0"/>
                        </a:rPr>
                        <m:t>𝑑</m:t>
                      </m:r>
                    </m:sub>
                  </m:sSub>
                </m:oMath>
              </a14:m>
              <a:r>
                <a:rPr lang="en-GB" b="1" dirty="0">
                  <a:latin typeface="+mj-lt"/>
                </a:rPr>
                <a:t> - </a:t>
              </a:r>
              <a:r>
                <a:rPr lang="en-GB" b="0" dirty="0">
                  <a:latin typeface="+mj-lt"/>
                </a:rPr>
                <a:t>numerical experiment</a:t>
              </a:r>
            </a:p>
          </dgm:t>
        </dgm:pt>
      </mc:Choice>
      <mc:Fallback xmlns="">
        <dgm:pt modelId="{340D965D-2D18-45C4-AF55-C8BA3DAF2D90}">
          <dgm:prSet/>
          <dgm:spPr>
            <a:solidFill>
              <a:srgbClr val="D07C4A"/>
            </a:solidFill>
            <a:ln>
              <a:solidFill>
                <a:schemeClr val="tx1"/>
              </a:solidFill>
            </a:ln>
          </dgm:spPr>
          <dgm:t>
            <a:bodyPr/>
            <a:lstStyle/>
            <a:p>
              <a:r>
                <a:rPr lang="fr-FR" dirty="0">
                  <a:latin typeface="+mj-lt"/>
                </a:rPr>
                <a:t>Optimisation of </a:t>
              </a:r>
              <a:r>
                <a:rPr lang="fr-FR" b="0" i="0">
                  <a:latin typeface="Cambria Math" panose="02040503050406030204" pitchFamily="18" charset="0"/>
                </a:rPr>
                <a:t>𝜇_𝑑</a:t>
              </a:r>
              <a:r>
                <a:rPr lang="en-GB" b="1" dirty="0">
                  <a:latin typeface="+mj-lt"/>
                </a:rPr>
                <a:t> - </a:t>
              </a:r>
              <a:r>
                <a:rPr lang="en-GB" b="0" dirty="0">
                  <a:latin typeface="+mj-lt"/>
                </a:rPr>
                <a:t>numerical experiment</a:t>
              </a:r>
            </a:p>
          </dgm:t>
        </dgm:pt>
      </mc:Fallback>
    </mc:AlternateContent>
    <dgm:pt modelId="{D6E252CD-7754-4801-A3B1-26065429D8EB}" type="parTrans" cxnId="{9FF0F9F7-B971-4BD6-A3BC-E47EBCE506E2}">
      <dgm:prSet/>
      <dgm:spPr/>
      <dgm:t>
        <a:bodyPr/>
        <a:lstStyle/>
        <a:p>
          <a:endParaRPr lang="en-GB">
            <a:latin typeface="+mj-lt"/>
          </a:endParaRPr>
        </a:p>
      </dgm:t>
    </dgm:pt>
    <dgm:pt modelId="{2EE2A1E2-B0BF-44E8-BD7D-94BDBE81CD88}" type="sibTrans" cxnId="{9FF0F9F7-B971-4BD6-A3BC-E47EBCE506E2}">
      <dgm:prSet/>
      <dgm:spPr>
        <a:solidFill>
          <a:schemeClr val="tx1"/>
        </a:solidFill>
      </dgm:spPr>
      <dgm:t>
        <a:bodyPr/>
        <a:lstStyle/>
        <a:p>
          <a:endParaRPr lang="en-GB">
            <a:latin typeface="+mj-lt"/>
          </a:endParaRPr>
        </a:p>
      </dgm:t>
    </dgm:pt>
    <mc:AlternateContent xmlns:mc="http://schemas.openxmlformats.org/markup-compatibility/2006" xmlns:a14="http://schemas.microsoft.com/office/drawing/2010/main">
      <mc:Choice Requires="a14">
        <dgm:pt modelId="{51F26DDB-2181-4542-A97C-1414710F9669}">
          <dgm:prSet/>
          <dgm:spPr>
            <a:solidFill>
              <a:schemeClr val="accent2">
                <a:lumMod val="40000"/>
                <a:lumOff val="60000"/>
              </a:schemeClr>
            </a:solidFill>
            <a:ln>
              <a:solidFill>
                <a:schemeClr val="tx1"/>
              </a:solidFill>
            </a:ln>
          </dgm:spPr>
          <dgm:t>
            <a:bodyPr/>
            <a:lstStyle/>
            <a:p>
              <a:r>
                <a:rPr lang="fr-FR" dirty="0">
                  <a:latin typeface="+mj-lt"/>
                </a:rPr>
                <a:t>Closures for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𝜇</m:t>
                      </m:r>
                    </m:e>
                    <m:sub>
                      <m:r>
                        <a:rPr lang="fr-FR" b="0" i="1" smtClean="0">
                          <a:latin typeface="Cambria Math" panose="02040503050406030204" pitchFamily="18" charset="0"/>
                        </a:rPr>
                        <m:t>𝑑</m:t>
                      </m:r>
                    </m:sub>
                  </m:sSub>
                </m:oMath>
              </a14:m>
              <a:r>
                <a:rPr lang="en-GB" dirty="0">
                  <a:latin typeface="+mj-lt"/>
                </a:rPr>
                <a:t> </a:t>
              </a:r>
              <a:r>
                <a:rPr lang="fr-FR" dirty="0">
                  <a:latin typeface="+mj-lt"/>
                </a:rPr>
                <a:t> </a:t>
              </a:r>
              <a:endParaRPr lang="en-GB" dirty="0">
                <a:latin typeface="+mj-lt"/>
              </a:endParaRPr>
            </a:p>
          </dgm:t>
        </dgm:pt>
      </mc:Choice>
      <mc:Fallback xmlns="">
        <dgm:pt modelId="{51F26DDB-2181-4542-A97C-1414710F9669}">
          <dgm:prSet/>
          <dgm:spPr>
            <a:solidFill>
              <a:schemeClr val="accent2">
                <a:lumMod val="40000"/>
                <a:lumOff val="60000"/>
              </a:schemeClr>
            </a:solidFill>
            <a:ln>
              <a:solidFill>
                <a:schemeClr val="tx1"/>
              </a:solidFill>
            </a:ln>
          </dgm:spPr>
          <dgm:t>
            <a:bodyPr/>
            <a:lstStyle/>
            <a:p>
              <a:r>
                <a:rPr lang="fr-FR" dirty="0">
                  <a:latin typeface="+mj-lt"/>
                </a:rPr>
                <a:t>Closures for </a:t>
              </a:r>
              <a:r>
                <a:rPr lang="fr-FR" b="0" i="0">
                  <a:latin typeface="Cambria Math" panose="02040503050406030204" pitchFamily="18" charset="0"/>
                </a:rPr>
                <a:t>𝜇_𝑑</a:t>
              </a:r>
              <a:r>
                <a:rPr lang="en-GB" dirty="0">
                  <a:latin typeface="+mj-lt"/>
                </a:rPr>
                <a:t> </a:t>
              </a:r>
              <a:r>
                <a:rPr lang="fr-FR" dirty="0">
                  <a:latin typeface="+mj-lt"/>
                </a:rPr>
                <a:t> </a:t>
              </a:r>
              <a:endParaRPr lang="en-GB" dirty="0">
                <a:latin typeface="+mj-lt"/>
              </a:endParaRPr>
            </a:p>
          </dgm:t>
        </dgm:pt>
      </mc:Fallback>
    </mc:AlternateContent>
    <dgm:pt modelId="{9809D489-84AD-4600-A640-AC165E2473D4}" type="parTrans" cxnId="{5374E0B3-384E-4DA0-A6CB-8031BDC28322}">
      <dgm:prSet/>
      <dgm:spPr/>
      <dgm:t>
        <a:bodyPr/>
        <a:lstStyle/>
        <a:p>
          <a:endParaRPr lang="en-GB">
            <a:latin typeface="+mj-lt"/>
          </a:endParaRPr>
        </a:p>
      </dgm:t>
    </dgm:pt>
    <dgm:pt modelId="{EF8BFBC4-7BD0-4677-97FE-585791CAA7F6}" type="sibTrans" cxnId="{5374E0B3-384E-4DA0-A6CB-8031BDC28322}">
      <dgm:prSet/>
      <dgm:spPr>
        <a:solidFill>
          <a:schemeClr val="tx1"/>
        </a:solidFill>
      </dgm:spPr>
      <dgm:t>
        <a:bodyPr/>
        <a:lstStyle/>
        <a:p>
          <a:endParaRPr lang="en-GB">
            <a:latin typeface="+mj-lt"/>
          </a:endParaRPr>
        </a:p>
      </dgm:t>
    </dgm:pt>
    <dgm:pt modelId="{26D54F10-9138-46A0-AF11-FCEB3ED66908}">
      <dgm:prSet/>
      <dgm:spPr>
        <a:solidFill>
          <a:srgbClr val="D07C4A"/>
        </a:solidFill>
        <a:ln>
          <a:solidFill>
            <a:schemeClr val="tx1"/>
          </a:solidFill>
        </a:ln>
      </dgm:spPr>
      <dgm:t>
        <a:bodyPr/>
        <a:lstStyle/>
        <a:p>
          <a:r>
            <a:rPr lang="fr-FR" dirty="0">
              <a:latin typeface="+mj-lt"/>
            </a:rPr>
            <a:t>Application to test cases and validation</a:t>
          </a:r>
          <a:endParaRPr lang="en-GB" dirty="0">
            <a:latin typeface="+mj-lt"/>
          </a:endParaRPr>
        </a:p>
      </dgm:t>
    </dgm:pt>
    <dgm:pt modelId="{2AD4BD25-13E6-4429-A7A1-D048D454CDCB}" type="parTrans" cxnId="{79C380D0-37F5-41C5-AE30-63AA1FDBA97A}">
      <dgm:prSet/>
      <dgm:spPr/>
      <dgm:t>
        <a:bodyPr/>
        <a:lstStyle/>
        <a:p>
          <a:endParaRPr lang="en-GB">
            <a:latin typeface="+mj-lt"/>
          </a:endParaRPr>
        </a:p>
      </dgm:t>
    </dgm:pt>
    <dgm:pt modelId="{FBCF91B5-36BF-42FD-B863-25E36E6C9B03}" type="sibTrans" cxnId="{79C380D0-37F5-41C5-AE30-63AA1FDBA97A}">
      <dgm:prSet/>
      <dgm:spPr/>
      <dgm:t>
        <a:bodyPr/>
        <a:lstStyle/>
        <a:p>
          <a:endParaRPr lang="en-GB">
            <a:latin typeface="+mj-lt"/>
          </a:endParaRPr>
        </a:p>
      </dgm:t>
    </dgm:pt>
    <dgm:pt modelId="{526D520D-487E-4CEA-81DE-A14B3ED7666B}">
      <dgm:prSet/>
      <dgm:spPr>
        <a:ln>
          <a:solidFill>
            <a:schemeClr val="tx1"/>
          </a:solidFill>
        </a:ln>
      </dgm:spPr>
      <dgm:t>
        <a:bodyPr/>
        <a:lstStyle/>
        <a:p>
          <a:r>
            <a:rPr lang="fr-FR">
              <a:latin typeface="+mj-lt"/>
            </a:rPr>
            <a:t>Calculation of the solid discharge</a:t>
          </a:r>
          <a:endParaRPr lang="en-GB" dirty="0">
            <a:latin typeface="+mj-lt"/>
          </a:endParaRPr>
        </a:p>
      </dgm:t>
    </dgm:pt>
    <dgm:pt modelId="{B1AD3E01-A562-4164-9FCE-F48ECE31174F}" type="parTrans" cxnId="{2F09ADB6-E5B9-4F3B-B19E-5407F79BA27F}">
      <dgm:prSet/>
      <dgm:spPr/>
      <dgm:t>
        <a:bodyPr/>
        <a:lstStyle/>
        <a:p>
          <a:endParaRPr lang="en-GB"/>
        </a:p>
      </dgm:t>
    </dgm:pt>
    <dgm:pt modelId="{4391754B-A315-48B2-8381-D6D4DE688533}" type="sibTrans" cxnId="{2F09ADB6-E5B9-4F3B-B19E-5407F79BA27F}">
      <dgm:prSet/>
      <dgm:spPr>
        <a:solidFill>
          <a:schemeClr val="tx1"/>
        </a:solidFill>
      </dgm:spPr>
      <dgm:t>
        <a:bodyPr/>
        <a:lstStyle/>
        <a:p>
          <a:endParaRPr lang="en-GB"/>
        </a:p>
      </dgm:t>
    </dgm:pt>
    <dgm:pt modelId="{A48B31B5-D63B-4BBB-A36A-E01B40DE3304}">
      <dgm:prSet/>
      <dgm:spPr>
        <a:ln>
          <a:solidFill>
            <a:schemeClr val="tx1"/>
          </a:solidFill>
        </a:ln>
      </dgm:spPr>
      <dgm:t>
        <a:bodyPr/>
        <a:lstStyle/>
        <a:p>
          <a:r>
            <a:rPr lang="fr-FR" dirty="0">
              <a:latin typeface="+mj-lt"/>
            </a:rPr>
            <a:t>Computation of the </a:t>
          </a:r>
          <a:r>
            <a:rPr lang="fr-FR" dirty="0" err="1">
              <a:latin typeface="+mj-lt"/>
            </a:rPr>
            <a:t>weights</a:t>
          </a:r>
          <a:endParaRPr lang="en-GB" dirty="0">
            <a:latin typeface="+mj-lt"/>
          </a:endParaRPr>
        </a:p>
      </dgm:t>
    </dgm:pt>
    <dgm:pt modelId="{901B1BBC-B72E-4C03-99A7-F2923798EE4D}" type="parTrans" cxnId="{C34316BE-0010-4E59-A517-55CB362FB5E3}">
      <dgm:prSet/>
      <dgm:spPr/>
      <dgm:t>
        <a:bodyPr/>
        <a:lstStyle/>
        <a:p>
          <a:endParaRPr lang="en-GB"/>
        </a:p>
      </dgm:t>
    </dgm:pt>
    <dgm:pt modelId="{8588A86A-5BAE-4F5C-AD11-244EEEF326EC}" type="sibTrans" cxnId="{C34316BE-0010-4E59-A517-55CB362FB5E3}">
      <dgm:prSet/>
      <dgm:spPr>
        <a:solidFill>
          <a:schemeClr val="tx1"/>
        </a:solidFill>
      </dgm:spPr>
      <dgm:t>
        <a:bodyPr/>
        <a:lstStyle/>
        <a:p>
          <a:endParaRPr lang="en-GB"/>
        </a:p>
      </dgm:t>
    </dgm:pt>
    <dgm:pt modelId="{19CC53BD-AE3A-4387-BBFC-476A6C3A23B3}">
      <dgm:prSet/>
      <dgm:spPr>
        <a:solidFill>
          <a:srgbClr val="F8CBAD"/>
        </a:solidFill>
        <a:ln>
          <a:solidFill>
            <a:schemeClr val="tx1"/>
          </a:solidFill>
        </a:ln>
      </dgm:spPr>
      <dgm:t>
        <a:bodyPr/>
        <a:lstStyle/>
        <a:p>
          <a:r>
            <a:rPr lang="fr-FR" dirty="0">
              <a:latin typeface="+mj-lt"/>
            </a:rPr>
            <a:t>Box-Cox Transformation</a:t>
          </a:r>
          <a:endParaRPr lang="en-GB" dirty="0">
            <a:latin typeface="+mj-lt"/>
          </a:endParaRPr>
        </a:p>
      </dgm:t>
    </dgm:pt>
    <dgm:pt modelId="{6928C28D-4CC2-4FF8-96F7-38450FDB50E3}" type="parTrans" cxnId="{4F786618-AEFE-43B9-9CF7-B123F988BC84}">
      <dgm:prSet/>
      <dgm:spPr/>
      <dgm:t>
        <a:bodyPr/>
        <a:lstStyle/>
        <a:p>
          <a:endParaRPr lang="en-GB"/>
        </a:p>
      </dgm:t>
    </dgm:pt>
    <dgm:pt modelId="{25158455-D882-41F9-B1BE-97DF2520EEF2}" type="sibTrans" cxnId="{4F786618-AEFE-43B9-9CF7-B123F988BC84}">
      <dgm:prSet/>
      <dgm:spPr>
        <a:solidFill>
          <a:schemeClr val="tx1"/>
        </a:solidFill>
      </dgm:spPr>
      <dgm:t>
        <a:bodyPr/>
        <a:lstStyle/>
        <a:p>
          <a:endParaRPr lang="en-GB"/>
        </a:p>
      </dgm:t>
    </dgm:pt>
    <dgm:pt modelId="{E483AAD7-C74B-46DE-AED5-937B8687BAB7}">
      <dgm:prSet/>
      <dgm:spPr>
        <a:solidFill>
          <a:srgbClr val="F8CBAD"/>
        </a:solidFill>
        <a:ln>
          <a:solidFill>
            <a:schemeClr val="tx1"/>
          </a:solidFill>
        </a:ln>
      </dgm:spPr>
      <dgm:t>
        <a:bodyPr/>
        <a:lstStyle/>
        <a:p>
          <a:r>
            <a:rPr lang="fr-FR" dirty="0">
              <a:latin typeface="+mj-lt"/>
            </a:rPr>
            <a:t>K-</a:t>
          </a:r>
          <a:r>
            <a:rPr lang="fr-FR" dirty="0" err="1">
              <a:latin typeface="+mj-lt"/>
            </a:rPr>
            <a:t>fold</a:t>
          </a:r>
          <a:r>
            <a:rPr lang="fr-FR" dirty="0">
              <a:latin typeface="+mj-lt"/>
            </a:rPr>
            <a:t> cross-validation</a:t>
          </a:r>
          <a:endParaRPr lang="en-GB" dirty="0">
            <a:latin typeface="+mj-lt"/>
          </a:endParaRPr>
        </a:p>
      </dgm:t>
    </dgm:pt>
    <dgm:pt modelId="{06D94411-3541-4AEA-9F90-8FD78062393F}" type="parTrans" cxnId="{3B0245D6-06CB-44C5-BCA1-ADE36AD76433}">
      <dgm:prSet/>
      <dgm:spPr/>
      <dgm:t>
        <a:bodyPr/>
        <a:lstStyle/>
        <a:p>
          <a:endParaRPr lang="en-GB"/>
        </a:p>
      </dgm:t>
    </dgm:pt>
    <dgm:pt modelId="{08D8909C-B7C7-470F-9635-7D85746BE674}" type="sibTrans" cxnId="{3B0245D6-06CB-44C5-BCA1-ADE36AD76433}">
      <dgm:prSet/>
      <dgm:spPr>
        <a:solidFill>
          <a:schemeClr val="tx1"/>
        </a:solidFill>
      </dgm:spPr>
      <dgm:t>
        <a:bodyPr/>
        <a:lstStyle/>
        <a:p>
          <a:endParaRPr lang="en-GB"/>
        </a:p>
      </dgm:t>
    </dgm:pt>
    <dgm:pt modelId="{4DF2AA92-DEA4-4645-9875-3DE6961B7BB5}" type="pres">
      <dgm:prSet presAssocID="{BF840AF2-B2F2-48BC-82FE-75EBA82FBA9D}" presName="diagram" presStyleCnt="0">
        <dgm:presLayoutVars>
          <dgm:dir/>
          <dgm:resizeHandles val="exact"/>
        </dgm:presLayoutVars>
      </dgm:prSet>
      <dgm:spPr/>
    </dgm:pt>
    <dgm:pt modelId="{0124B17C-330F-4137-88F3-799DF1C92B36}" type="pres">
      <dgm:prSet presAssocID="{9A6E9AEE-3E37-453F-B08F-A61E9BD3CD3A}" presName="node" presStyleLbl="node1" presStyleIdx="0" presStyleCnt="8">
        <dgm:presLayoutVars>
          <dgm:bulletEnabled val="1"/>
        </dgm:presLayoutVars>
      </dgm:prSet>
      <dgm:spPr/>
    </dgm:pt>
    <dgm:pt modelId="{A86769DA-4781-43B8-8775-4AC4AF2CAC51}" type="pres">
      <dgm:prSet presAssocID="{9EECF517-577D-4AF8-A2F1-188A3E2ED3BD}" presName="sibTrans" presStyleLbl="sibTrans2D1" presStyleIdx="0" presStyleCnt="7" custScaleX="82645" custScaleY="82645"/>
      <dgm:spPr/>
    </dgm:pt>
    <dgm:pt modelId="{12DCC460-22B2-4C8F-838A-59F82C30E8A7}" type="pres">
      <dgm:prSet presAssocID="{9EECF517-577D-4AF8-A2F1-188A3E2ED3BD}" presName="connectorText" presStyleLbl="sibTrans2D1" presStyleIdx="0" presStyleCnt="7"/>
      <dgm:spPr/>
    </dgm:pt>
    <dgm:pt modelId="{42C54F65-20CF-4516-8B87-E558BD44AE1D}" type="pres">
      <dgm:prSet presAssocID="{526D520D-487E-4CEA-81DE-A14B3ED7666B}" presName="node" presStyleLbl="node1" presStyleIdx="1" presStyleCnt="8">
        <dgm:presLayoutVars>
          <dgm:bulletEnabled val="1"/>
        </dgm:presLayoutVars>
      </dgm:prSet>
      <dgm:spPr/>
    </dgm:pt>
    <dgm:pt modelId="{307DA5D7-0BE7-44D1-861F-8C768536228E}" type="pres">
      <dgm:prSet presAssocID="{4391754B-A315-48B2-8381-D6D4DE688533}" presName="sibTrans" presStyleLbl="sibTrans2D1" presStyleIdx="1" presStyleCnt="7" custScaleX="82645" custScaleY="82645"/>
      <dgm:spPr/>
    </dgm:pt>
    <dgm:pt modelId="{C8DB87D0-B78A-4AF1-82D4-620400050ED6}" type="pres">
      <dgm:prSet presAssocID="{4391754B-A315-48B2-8381-D6D4DE688533}" presName="connectorText" presStyleLbl="sibTrans2D1" presStyleIdx="1" presStyleCnt="7"/>
      <dgm:spPr/>
    </dgm:pt>
    <dgm:pt modelId="{2679F78E-1279-4930-B0EA-B97C75CDD72A}" type="pres">
      <dgm:prSet presAssocID="{340D965D-2D18-45C4-AF55-C8BA3DAF2D90}" presName="node" presStyleLbl="node1" presStyleIdx="2" presStyleCnt="8">
        <dgm:presLayoutVars>
          <dgm:bulletEnabled val="1"/>
        </dgm:presLayoutVars>
      </dgm:prSet>
      <dgm:spPr/>
    </dgm:pt>
    <dgm:pt modelId="{10C59771-933A-4D02-9D23-40A4CBD233A3}" type="pres">
      <dgm:prSet presAssocID="{2EE2A1E2-B0BF-44E8-BD7D-94BDBE81CD88}" presName="sibTrans" presStyleLbl="sibTrans2D1" presStyleIdx="2" presStyleCnt="7" custScaleX="82645" custScaleY="82645"/>
      <dgm:spPr/>
    </dgm:pt>
    <dgm:pt modelId="{B2761D99-54B5-45A9-821E-BF6357D81ED5}" type="pres">
      <dgm:prSet presAssocID="{2EE2A1E2-B0BF-44E8-BD7D-94BDBE81CD88}" presName="connectorText" presStyleLbl="sibTrans2D1" presStyleIdx="2" presStyleCnt="7"/>
      <dgm:spPr/>
    </dgm:pt>
    <dgm:pt modelId="{B415DC4D-E5D8-482B-BC33-D24738C040B0}" type="pres">
      <dgm:prSet presAssocID="{A48B31B5-D63B-4BBB-A36A-E01B40DE3304}" presName="node" presStyleLbl="node1" presStyleIdx="3" presStyleCnt="8">
        <dgm:presLayoutVars>
          <dgm:bulletEnabled val="1"/>
        </dgm:presLayoutVars>
      </dgm:prSet>
      <dgm:spPr/>
    </dgm:pt>
    <dgm:pt modelId="{A9A85449-975D-44D4-B7D4-3E2EEB1CD27A}" type="pres">
      <dgm:prSet presAssocID="{8588A86A-5BAE-4F5C-AD11-244EEEF326EC}" presName="sibTrans" presStyleLbl="sibTrans2D1" presStyleIdx="3" presStyleCnt="7" custScaleX="82645" custScaleY="82645"/>
      <dgm:spPr/>
    </dgm:pt>
    <dgm:pt modelId="{F312FB72-FF1C-4EEC-810D-C41B15398147}" type="pres">
      <dgm:prSet presAssocID="{8588A86A-5BAE-4F5C-AD11-244EEEF326EC}" presName="connectorText" presStyleLbl="sibTrans2D1" presStyleIdx="3" presStyleCnt="7"/>
      <dgm:spPr/>
    </dgm:pt>
    <dgm:pt modelId="{C1A39A90-4F95-4CAE-AEB8-0F3B6D37A2A4}" type="pres">
      <dgm:prSet presAssocID="{19CC53BD-AE3A-4387-BBFC-476A6C3A23B3}" presName="node" presStyleLbl="node1" presStyleIdx="4" presStyleCnt="8">
        <dgm:presLayoutVars>
          <dgm:bulletEnabled val="1"/>
        </dgm:presLayoutVars>
      </dgm:prSet>
      <dgm:spPr/>
    </dgm:pt>
    <dgm:pt modelId="{AFC63C09-EBAC-485F-9BB7-2FB0456896B7}" type="pres">
      <dgm:prSet presAssocID="{25158455-D882-41F9-B1BE-97DF2520EEF2}" presName="sibTrans" presStyleLbl="sibTrans2D1" presStyleIdx="4" presStyleCnt="7" custScaleX="82645" custScaleY="82645"/>
      <dgm:spPr/>
    </dgm:pt>
    <dgm:pt modelId="{B559DBED-A04A-477A-946B-43C194A161D2}" type="pres">
      <dgm:prSet presAssocID="{25158455-D882-41F9-B1BE-97DF2520EEF2}" presName="connectorText" presStyleLbl="sibTrans2D1" presStyleIdx="4" presStyleCnt="7"/>
      <dgm:spPr/>
    </dgm:pt>
    <dgm:pt modelId="{29B98537-E163-4A4C-AAF9-3F152CA36C5C}" type="pres">
      <dgm:prSet presAssocID="{E483AAD7-C74B-46DE-AED5-937B8687BAB7}" presName="node" presStyleLbl="node1" presStyleIdx="5" presStyleCnt="8">
        <dgm:presLayoutVars>
          <dgm:bulletEnabled val="1"/>
        </dgm:presLayoutVars>
      </dgm:prSet>
      <dgm:spPr/>
    </dgm:pt>
    <dgm:pt modelId="{CDC983AD-4C0F-4C0C-A1D1-88640C822D8C}" type="pres">
      <dgm:prSet presAssocID="{08D8909C-B7C7-470F-9635-7D85746BE674}" presName="sibTrans" presStyleLbl="sibTrans2D1" presStyleIdx="5" presStyleCnt="7" custScaleX="82645" custScaleY="82645"/>
      <dgm:spPr/>
    </dgm:pt>
    <dgm:pt modelId="{D17CDD16-A875-4FE2-A74C-3A6866CF199E}" type="pres">
      <dgm:prSet presAssocID="{08D8909C-B7C7-470F-9635-7D85746BE674}" presName="connectorText" presStyleLbl="sibTrans2D1" presStyleIdx="5" presStyleCnt="7"/>
      <dgm:spPr/>
    </dgm:pt>
    <dgm:pt modelId="{C266A709-641F-4FA6-AC44-51ECE1CE769A}" type="pres">
      <dgm:prSet presAssocID="{51F26DDB-2181-4542-A97C-1414710F9669}" presName="node" presStyleLbl="node1" presStyleIdx="6" presStyleCnt="8">
        <dgm:presLayoutVars>
          <dgm:bulletEnabled val="1"/>
        </dgm:presLayoutVars>
      </dgm:prSet>
      <dgm:spPr/>
    </dgm:pt>
    <dgm:pt modelId="{647B234C-B85C-4451-887E-64B981AA9E61}" type="pres">
      <dgm:prSet presAssocID="{EF8BFBC4-7BD0-4677-97FE-585791CAA7F6}" presName="sibTrans" presStyleLbl="sibTrans2D1" presStyleIdx="6" presStyleCnt="7" custScaleX="82645" custScaleY="82645"/>
      <dgm:spPr/>
    </dgm:pt>
    <dgm:pt modelId="{CA512E7A-9130-43EE-A768-E94A9B3E2B79}" type="pres">
      <dgm:prSet presAssocID="{EF8BFBC4-7BD0-4677-97FE-585791CAA7F6}" presName="connectorText" presStyleLbl="sibTrans2D1" presStyleIdx="6" presStyleCnt="7"/>
      <dgm:spPr/>
    </dgm:pt>
    <dgm:pt modelId="{E55C71EC-7EE8-4BA9-A96E-0CE2CDBF4C8A}" type="pres">
      <dgm:prSet presAssocID="{26D54F10-9138-46A0-AF11-FCEB3ED66908}" presName="node" presStyleLbl="node1" presStyleIdx="7" presStyleCnt="8">
        <dgm:presLayoutVars>
          <dgm:bulletEnabled val="1"/>
        </dgm:presLayoutVars>
      </dgm:prSet>
      <dgm:spPr/>
    </dgm:pt>
  </dgm:ptLst>
  <dgm:cxnLst>
    <dgm:cxn modelId="{DD562B08-DB2C-409E-8337-B6BD79DB516A}" type="presOf" srcId="{51F26DDB-2181-4542-A97C-1414710F9669}" destId="{C266A709-641F-4FA6-AC44-51ECE1CE769A}" srcOrd="0" destOrd="0" presId="urn:microsoft.com/office/officeart/2005/8/layout/process5"/>
    <dgm:cxn modelId="{210EFA08-7257-462E-B91C-ABBFD6A376EB}" type="presOf" srcId="{A48B31B5-D63B-4BBB-A36A-E01B40DE3304}" destId="{B415DC4D-E5D8-482B-BC33-D24738C040B0}" srcOrd="0" destOrd="0" presId="urn:microsoft.com/office/officeart/2005/8/layout/process5"/>
    <dgm:cxn modelId="{4F786618-AEFE-43B9-9CF7-B123F988BC84}" srcId="{BF840AF2-B2F2-48BC-82FE-75EBA82FBA9D}" destId="{19CC53BD-AE3A-4387-BBFC-476A6C3A23B3}" srcOrd="4" destOrd="0" parTransId="{6928C28D-4CC2-4FF8-96F7-38450FDB50E3}" sibTransId="{25158455-D882-41F9-B1BE-97DF2520EEF2}"/>
    <dgm:cxn modelId="{590A9C23-3194-4760-95FC-2FDBCAE1B6CC}" type="presOf" srcId="{EF8BFBC4-7BD0-4677-97FE-585791CAA7F6}" destId="{647B234C-B85C-4451-887E-64B981AA9E61}" srcOrd="0" destOrd="0" presId="urn:microsoft.com/office/officeart/2005/8/layout/process5"/>
    <dgm:cxn modelId="{46AB8038-246D-4DDE-93A1-C45A7AF3B0D3}" type="presOf" srcId="{4391754B-A315-48B2-8381-D6D4DE688533}" destId="{307DA5D7-0BE7-44D1-861F-8C768536228E}" srcOrd="0" destOrd="0" presId="urn:microsoft.com/office/officeart/2005/8/layout/process5"/>
    <dgm:cxn modelId="{F9246B3D-BDAD-4A54-82C2-42086E8213B5}" type="presOf" srcId="{19CC53BD-AE3A-4387-BBFC-476A6C3A23B3}" destId="{C1A39A90-4F95-4CAE-AEB8-0F3B6D37A2A4}" srcOrd="0" destOrd="0" presId="urn:microsoft.com/office/officeart/2005/8/layout/process5"/>
    <dgm:cxn modelId="{8B5D9A5B-9F18-4204-B89F-E2A408719806}" type="presOf" srcId="{8588A86A-5BAE-4F5C-AD11-244EEEF326EC}" destId="{F312FB72-FF1C-4EEC-810D-C41B15398147}" srcOrd="1" destOrd="0" presId="urn:microsoft.com/office/officeart/2005/8/layout/process5"/>
    <dgm:cxn modelId="{C7390D6C-AA9F-4227-8FFD-59031C8E9994}" type="presOf" srcId="{9EECF517-577D-4AF8-A2F1-188A3E2ED3BD}" destId="{A86769DA-4781-43B8-8775-4AC4AF2CAC51}" srcOrd="0" destOrd="0" presId="urn:microsoft.com/office/officeart/2005/8/layout/process5"/>
    <dgm:cxn modelId="{0D25074F-5E19-46D9-800D-37126C47DBCC}" type="presOf" srcId="{2EE2A1E2-B0BF-44E8-BD7D-94BDBE81CD88}" destId="{B2761D99-54B5-45A9-821E-BF6357D81ED5}" srcOrd="1" destOrd="0" presId="urn:microsoft.com/office/officeart/2005/8/layout/process5"/>
    <dgm:cxn modelId="{93017671-DE00-4148-A372-AA3E4C9DBEDF}" type="presOf" srcId="{9A6E9AEE-3E37-453F-B08F-A61E9BD3CD3A}" destId="{0124B17C-330F-4137-88F3-799DF1C92B36}" srcOrd="0" destOrd="0" presId="urn:microsoft.com/office/officeart/2005/8/layout/process5"/>
    <dgm:cxn modelId="{2E2AF351-AA58-4752-BD38-45A11DB32C3F}" type="presOf" srcId="{BF840AF2-B2F2-48BC-82FE-75EBA82FBA9D}" destId="{4DF2AA92-DEA4-4645-9875-3DE6961B7BB5}" srcOrd="0" destOrd="0" presId="urn:microsoft.com/office/officeart/2005/8/layout/process5"/>
    <dgm:cxn modelId="{88B8FB52-E051-428B-8FD8-508E54784EF9}" type="presOf" srcId="{8588A86A-5BAE-4F5C-AD11-244EEEF326EC}" destId="{A9A85449-975D-44D4-B7D4-3E2EEB1CD27A}" srcOrd="0" destOrd="0" presId="urn:microsoft.com/office/officeart/2005/8/layout/process5"/>
    <dgm:cxn modelId="{F9730D7B-DFD1-47A1-8F83-EFCBA48EBDB8}" type="presOf" srcId="{08D8909C-B7C7-470F-9635-7D85746BE674}" destId="{CDC983AD-4C0F-4C0C-A1D1-88640C822D8C}" srcOrd="0" destOrd="0" presId="urn:microsoft.com/office/officeart/2005/8/layout/process5"/>
    <dgm:cxn modelId="{20B70B86-5FE1-4721-9AA2-9EE13439D34C}" type="presOf" srcId="{340D965D-2D18-45C4-AF55-C8BA3DAF2D90}" destId="{2679F78E-1279-4930-B0EA-B97C75CDD72A}" srcOrd="0" destOrd="0" presId="urn:microsoft.com/office/officeart/2005/8/layout/process5"/>
    <dgm:cxn modelId="{C1F45E8B-7FE4-4913-BD39-D525166FF288}" type="presOf" srcId="{25158455-D882-41F9-B1BE-97DF2520EEF2}" destId="{B559DBED-A04A-477A-946B-43C194A161D2}" srcOrd="1" destOrd="0" presId="urn:microsoft.com/office/officeart/2005/8/layout/process5"/>
    <dgm:cxn modelId="{C89B138C-6B76-4169-9147-8612A8C96A23}" type="presOf" srcId="{2EE2A1E2-B0BF-44E8-BD7D-94BDBE81CD88}" destId="{10C59771-933A-4D02-9D23-40A4CBD233A3}" srcOrd="0" destOrd="0" presId="urn:microsoft.com/office/officeart/2005/8/layout/process5"/>
    <dgm:cxn modelId="{EF3DA292-C336-4E42-8DD9-AB7CDE168B3A}" type="presOf" srcId="{4391754B-A315-48B2-8381-D6D4DE688533}" destId="{C8DB87D0-B78A-4AF1-82D4-620400050ED6}" srcOrd="1" destOrd="0" presId="urn:microsoft.com/office/officeart/2005/8/layout/process5"/>
    <dgm:cxn modelId="{DEE2B99C-4954-499D-B20D-9D9CD6ED460B}" type="presOf" srcId="{25158455-D882-41F9-B1BE-97DF2520EEF2}" destId="{AFC63C09-EBAC-485F-9BB7-2FB0456896B7}" srcOrd="0" destOrd="0" presId="urn:microsoft.com/office/officeart/2005/8/layout/process5"/>
    <dgm:cxn modelId="{5A14809E-C82A-4FDF-9B7D-07A1CD51CB54}" srcId="{BF840AF2-B2F2-48BC-82FE-75EBA82FBA9D}" destId="{9A6E9AEE-3E37-453F-B08F-A61E9BD3CD3A}" srcOrd="0" destOrd="0" parTransId="{C2140A18-79E3-4160-809D-95D0CA63DF43}" sibTransId="{9EECF517-577D-4AF8-A2F1-188A3E2ED3BD}"/>
    <dgm:cxn modelId="{D09B5DB0-7E69-4120-80CC-5487CE122D1D}" type="presOf" srcId="{9EECF517-577D-4AF8-A2F1-188A3E2ED3BD}" destId="{12DCC460-22B2-4C8F-838A-59F82C30E8A7}" srcOrd="1" destOrd="0" presId="urn:microsoft.com/office/officeart/2005/8/layout/process5"/>
    <dgm:cxn modelId="{5374E0B3-384E-4DA0-A6CB-8031BDC28322}" srcId="{BF840AF2-B2F2-48BC-82FE-75EBA82FBA9D}" destId="{51F26DDB-2181-4542-A97C-1414710F9669}" srcOrd="6" destOrd="0" parTransId="{9809D489-84AD-4600-A640-AC165E2473D4}" sibTransId="{EF8BFBC4-7BD0-4677-97FE-585791CAA7F6}"/>
    <dgm:cxn modelId="{2F09ADB6-E5B9-4F3B-B19E-5407F79BA27F}" srcId="{BF840AF2-B2F2-48BC-82FE-75EBA82FBA9D}" destId="{526D520D-487E-4CEA-81DE-A14B3ED7666B}" srcOrd="1" destOrd="0" parTransId="{B1AD3E01-A562-4164-9FCE-F48ECE31174F}" sibTransId="{4391754B-A315-48B2-8381-D6D4DE688533}"/>
    <dgm:cxn modelId="{C34316BE-0010-4E59-A517-55CB362FB5E3}" srcId="{BF840AF2-B2F2-48BC-82FE-75EBA82FBA9D}" destId="{A48B31B5-D63B-4BBB-A36A-E01B40DE3304}" srcOrd="3" destOrd="0" parTransId="{901B1BBC-B72E-4C03-99A7-F2923798EE4D}" sibTransId="{8588A86A-5BAE-4F5C-AD11-244EEEF326EC}"/>
    <dgm:cxn modelId="{79C380D0-37F5-41C5-AE30-63AA1FDBA97A}" srcId="{BF840AF2-B2F2-48BC-82FE-75EBA82FBA9D}" destId="{26D54F10-9138-46A0-AF11-FCEB3ED66908}" srcOrd="7" destOrd="0" parTransId="{2AD4BD25-13E6-4429-A7A1-D048D454CDCB}" sibTransId="{FBCF91B5-36BF-42FD-B863-25E36E6C9B03}"/>
    <dgm:cxn modelId="{B84A74D3-F945-4CA0-96D3-CDDDFED7F27C}" type="presOf" srcId="{26D54F10-9138-46A0-AF11-FCEB3ED66908}" destId="{E55C71EC-7EE8-4BA9-A96E-0CE2CDBF4C8A}" srcOrd="0" destOrd="0" presId="urn:microsoft.com/office/officeart/2005/8/layout/process5"/>
    <dgm:cxn modelId="{3B0245D6-06CB-44C5-BCA1-ADE36AD76433}" srcId="{BF840AF2-B2F2-48BC-82FE-75EBA82FBA9D}" destId="{E483AAD7-C74B-46DE-AED5-937B8687BAB7}" srcOrd="5" destOrd="0" parTransId="{06D94411-3541-4AEA-9F90-8FD78062393F}" sibTransId="{08D8909C-B7C7-470F-9635-7D85746BE674}"/>
    <dgm:cxn modelId="{6CA08CDB-0517-4153-B6B6-D70B07D3E393}" type="presOf" srcId="{EF8BFBC4-7BD0-4677-97FE-585791CAA7F6}" destId="{CA512E7A-9130-43EE-A768-E94A9B3E2B79}" srcOrd="1" destOrd="0" presId="urn:microsoft.com/office/officeart/2005/8/layout/process5"/>
    <dgm:cxn modelId="{E3250ADF-A322-438D-8D1C-D16C0A65F191}" type="presOf" srcId="{08D8909C-B7C7-470F-9635-7D85746BE674}" destId="{D17CDD16-A875-4FE2-A74C-3A6866CF199E}" srcOrd="1" destOrd="0" presId="urn:microsoft.com/office/officeart/2005/8/layout/process5"/>
    <dgm:cxn modelId="{5FBBCAE5-CA24-4C2C-BA18-35CC49E878AC}" type="presOf" srcId="{526D520D-487E-4CEA-81DE-A14B3ED7666B}" destId="{42C54F65-20CF-4516-8B87-E558BD44AE1D}" srcOrd="0" destOrd="0" presId="urn:microsoft.com/office/officeart/2005/8/layout/process5"/>
    <dgm:cxn modelId="{6AEAE8ED-4054-460A-9629-60EB0FDE9E19}" type="presOf" srcId="{E483AAD7-C74B-46DE-AED5-937B8687BAB7}" destId="{29B98537-E163-4A4C-AAF9-3F152CA36C5C}" srcOrd="0" destOrd="0" presId="urn:microsoft.com/office/officeart/2005/8/layout/process5"/>
    <dgm:cxn modelId="{9FF0F9F7-B971-4BD6-A3BC-E47EBCE506E2}" srcId="{BF840AF2-B2F2-48BC-82FE-75EBA82FBA9D}" destId="{340D965D-2D18-45C4-AF55-C8BA3DAF2D90}" srcOrd="2" destOrd="0" parTransId="{D6E252CD-7754-4801-A3B1-26065429D8EB}" sibTransId="{2EE2A1E2-B0BF-44E8-BD7D-94BDBE81CD88}"/>
    <dgm:cxn modelId="{3851EBE6-5EDB-4408-BB6D-0A6C4285BA0E}" type="presParOf" srcId="{4DF2AA92-DEA4-4645-9875-3DE6961B7BB5}" destId="{0124B17C-330F-4137-88F3-799DF1C92B36}" srcOrd="0" destOrd="0" presId="urn:microsoft.com/office/officeart/2005/8/layout/process5"/>
    <dgm:cxn modelId="{785DDF77-A82F-4244-BB50-216AC6A45B8B}" type="presParOf" srcId="{4DF2AA92-DEA4-4645-9875-3DE6961B7BB5}" destId="{A86769DA-4781-43B8-8775-4AC4AF2CAC51}" srcOrd="1" destOrd="0" presId="urn:microsoft.com/office/officeart/2005/8/layout/process5"/>
    <dgm:cxn modelId="{095422C9-C0CC-42C4-9D70-30D0EA9BFBEC}" type="presParOf" srcId="{A86769DA-4781-43B8-8775-4AC4AF2CAC51}" destId="{12DCC460-22B2-4C8F-838A-59F82C30E8A7}" srcOrd="0" destOrd="0" presId="urn:microsoft.com/office/officeart/2005/8/layout/process5"/>
    <dgm:cxn modelId="{B4D9A648-E8FB-487B-886F-D7A904E3E733}" type="presParOf" srcId="{4DF2AA92-DEA4-4645-9875-3DE6961B7BB5}" destId="{42C54F65-20CF-4516-8B87-E558BD44AE1D}" srcOrd="2" destOrd="0" presId="urn:microsoft.com/office/officeart/2005/8/layout/process5"/>
    <dgm:cxn modelId="{EC8EF64F-4C37-4E35-815D-E47CEDE12973}" type="presParOf" srcId="{4DF2AA92-DEA4-4645-9875-3DE6961B7BB5}" destId="{307DA5D7-0BE7-44D1-861F-8C768536228E}" srcOrd="3" destOrd="0" presId="urn:microsoft.com/office/officeart/2005/8/layout/process5"/>
    <dgm:cxn modelId="{ECDB92DA-8C62-4123-8693-6CDD91403C57}" type="presParOf" srcId="{307DA5D7-0BE7-44D1-861F-8C768536228E}" destId="{C8DB87D0-B78A-4AF1-82D4-620400050ED6}" srcOrd="0" destOrd="0" presId="urn:microsoft.com/office/officeart/2005/8/layout/process5"/>
    <dgm:cxn modelId="{91C8FFDD-AE4D-45B4-AD61-4AFF2536DFFE}" type="presParOf" srcId="{4DF2AA92-DEA4-4645-9875-3DE6961B7BB5}" destId="{2679F78E-1279-4930-B0EA-B97C75CDD72A}" srcOrd="4" destOrd="0" presId="urn:microsoft.com/office/officeart/2005/8/layout/process5"/>
    <dgm:cxn modelId="{5391AEFF-E521-45F1-B393-41A7236EF1A4}" type="presParOf" srcId="{4DF2AA92-DEA4-4645-9875-3DE6961B7BB5}" destId="{10C59771-933A-4D02-9D23-40A4CBD233A3}" srcOrd="5" destOrd="0" presId="urn:microsoft.com/office/officeart/2005/8/layout/process5"/>
    <dgm:cxn modelId="{D305C932-DA05-42E6-818E-926CC290390E}" type="presParOf" srcId="{10C59771-933A-4D02-9D23-40A4CBD233A3}" destId="{B2761D99-54B5-45A9-821E-BF6357D81ED5}" srcOrd="0" destOrd="0" presId="urn:microsoft.com/office/officeart/2005/8/layout/process5"/>
    <dgm:cxn modelId="{6C1EC6AA-3184-4332-9CE9-B0D24B33D0E5}" type="presParOf" srcId="{4DF2AA92-DEA4-4645-9875-3DE6961B7BB5}" destId="{B415DC4D-E5D8-482B-BC33-D24738C040B0}" srcOrd="6" destOrd="0" presId="urn:microsoft.com/office/officeart/2005/8/layout/process5"/>
    <dgm:cxn modelId="{5BCC312F-8430-4A87-92C1-EC13769B123D}" type="presParOf" srcId="{4DF2AA92-DEA4-4645-9875-3DE6961B7BB5}" destId="{A9A85449-975D-44D4-B7D4-3E2EEB1CD27A}" srcOrd="7" destOrd="0" presId="urn:microsoft.com/office/officeart/2005/8/layout/process5"/>
    <dgm:cxn modelId="{ED72F8CC-525F-4451-894D-6919394566D1}" type="presParOf" srcId="{A9A85449-975D-44D4-B7D4-3E2EEB1CD27A}" destId="{F312FB72-FF1C-4EEC-810D-C41B15398147}" srcOrd="0" destOrd="0" presId="urn:microsoft.com/office/officeart/2005/8/layout/process5"/>
    <dgm:cxn modelId="{952FC3A7-D224-49E9-85AF-097034003C18}" type="presParOf" srcId="{4DF2AA92-DEA4-4645-9875-3DE6961B7BB5}" destId="{C1A39A90-4F95-4CAE-AEB8-0F3B6D37A2A4}" srcOrd="8" destOrd="0" presId="urn:microsoft.com/office/officeart/2005/8/layout/process5"/>
    <dgm:cxn modelId="{BD9C0F22-353B-4B1C-8DB3-BFC3B2F8A867}" type="presParOf" srcId="{4DF2AA92-DEA4-4645-9875-3DE6961B7BB5}" destId="{AFC63C09-EBAC-485F-9BB7-2FB0456896B7}" srcOrd="9" destOrd="0" presId="urn:microsoft.com/office/officeart/2005/8/layout/process5"/>
    <dgm:cxn modelId="{39C850CE-283C-4973-AF41-888C30EA66AF}" type="presParOf" srcId="{AFC63C09-EBAC-485F-9BB7-2FB0456896B7}" destId="{B559DBED-A04A-477A-946B-43C194A161D2}" srcOrd="0" destOrd="0" presId="urn:microsoft.com/office/officeart/2005/8/layout/process5"/>
    <dgm:cxn modelId="{F14843D7-4576-4462-BA84-06CF69B154AB}" type="presParOf" srcId="{4DF2AA92-DEA4-4645-9875-3DE6961B7BB5}" destId="{29B98537-E163-4A4C-AAF9-3F152CA36C5C}" srcOrd="10" destOrd="0" presId="urn:microsoft.com/office/officeart/2005/8/layout/process5"/>
    <dgm:cxn modelId="{1D98F001-0121-4994-AC20-B70947786D02}" type="presParOf" srcId="{4DF2AA92-DEA4-4645-9875-3DE6961B7BB5}" destId="{CDC983AD-4C0F-4C0C-A1D1-88640C822D8C}" srcOrd="11" destOrd="0" presId="urn:microsoft.com/office/officeart/2005/8/layout/process5"/>
    <dgm:cxn modelId="{1589A545-1A02-48C3-AF80-EB0204C746AE}" type="presParOf" srcId="{CDC983AD-4C0F-4C0C-A1D1-88640C822D8C}" destId="{D17CDD16-A875-4FE2-A74C-3A6866CF199E}" srcOrd="0" destOrd="0" presId="urn:microsoft.com/office/officeart/2005/8/layout/process5"/>
    <dgm:cxn modelId="{BBA37806-1046-4DE1-9D16-F70B766D5D4D}" type="presParOf" srcId="{4DF2AA92-DEA4-4645-9875-3DE6961B7BB5}" destId="{C266A709-641F-4FA6-AC44-51ECE1CE769A}" srcOrd="12" destOrd="0" presId="urn:microsoft.com/office/officeart/2005/8/layout/process5"/>
    <dgm:cxn modelId="{D0B3BC49-950F-42D4-B872-B049B9EEED91}" type="presParOf" srcId="{4DF2AA92-DEA4-4645-9875-3DE6961B7BB5}" destId="{647B234C-B85C-4451-887E-64B981AA9E61}" srcOrd="13" destOrd="0" presId="urn:microsoft.com/office/officeart/2005/8/layout/process5"/>
    <dgm:cxn modelId="{89289807-B178-4E89-A88C-75A2BCC64314}" type="presParOf" srcId="{647B234C-B85C-4451-887E-64B981AA9E61}" destId="{CA512E7A-9130-43EE-A768-E94A9B3E2B79}" srcOrd="0" destOrd="0" presId="urn:microsoft.com/office/officeart/2005/8/layout/process5"/>
    <dgm:cxn modelId="{B3C7186D-E71C-4220-B28A-BA2C8AADA677}" type="presParOf" srcId="{4DF2AA92-DEA4-4645-9875-3DE6961B7BB5}" destId="{E55C71EC-7EE8-4BA9-A96E-0CE2CDBF4C8A}" srcOrd="14" destOrd="0" presId="urn:microsoft.com/office/officeart/2005/8/layout/process5"/>
  </dgm:cxnLst>
  <dgm:bg>
    <a:solidFill>
      <a:schemeClr val="bg1"/>
    </a:solid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F840AF2-B2F2-48BC-82FE-75EBA82FBA9D}" type="doc">
      <dgm:prSet loTypeId="urn:microsoft.com/office/officeart/2005/8/layout/process5" loCatId="process" qsTypeId="urn:microsoft.com/office/officeart/2005/8/quickstyle/simple2" qsCatId="simple" csTypeId="urn:microsoft.com/office/officeart/2005/8/colors/accent1_1" csCatId="accent1" phldr="1"/>
      <dgm:spPr/>
      <dgm:t>
        <a:bodyPr/>
        <a:lstStyle/>
        <a:p>
          <a:endParaRPr lang="en-GB"/>
        </a:p>
      </dgm:t>
    </dgm:pt>
    <dgm:pt modelId="{9A6E9AEE-3E37-453F-B08F-A61E9BD3CD3A}">
      <dgm:prSet phldrT="[Text]"/>
      <dgm:spPr>
        <a:solidFill>
          <a:schemeClr val="accent2">
            <a:lumMod val="40000"/>
            <a:lumOff val="60000"/>
          </a:schemeClr>
        </a:solidFill>
        <a:ln>
          <a:solidFill>
            <a:schemeClr val="tx1"/>
          </a:solidFill>
        </a:ln>
      </dgm:spPr>
      <dgm:t>
        <a:bodyPr/>
        <a:lstStyle/>
        <a:p>
          <a:r>
            <a:rPr lang="fr-FR" dirty="0" err="1">
              <a:latin typeface="+mj-lt"/>
            </a:rPr>
            <a:t>Generating</a:t>
          </a:r>
          <a:r>
            <a:rPr lang="fr-FR" dirty="0">
              <a:latin typeface="+mj-lt"/>
            </a:rPr>
            <a:t> the situations</a:t>
          </a:r>
          <a:endParaRPr lang="en-GB" dirty="0">
            <a:latin typeface="+mj-lt"/>
          </a:endParaRPr>
        </a:p>
      </dgm:t>
    </dgm:pt>
    <dgm:pt modelId="{C2140A18-79E3-4160-809D-95D0CA63DF43}" type="parTrans" cxnId="{5A14809E-C82A-4FDF-9B7D-07A1CD51CB54}">
      <dgm:prSet/>
      <dgm:spPr/>
      <dgm:t>
        <a:bodyPr/>
        <a:lstStyle/>
        <a:p>
          <a:endParaRPr lang="en-GB">
            <a:latin typeface="+mj-lt"/>
          </a:endParaRPr>
        </a:p>
      </dgm:t>
    </dgm:pt>
    <dgm:pt modelId="{9EECF517-577D-4AF8-A2F1-188A3E2ED3BD}" type="sibTrans" cxnId="{5A14809E-C82A-4FDF-9B7D-07A1CD51CB54}">
      <dgm:prSet/>
      <dgm:spPr>
        <a:solidFill>
          <a:schemeClr val="tx1"/>
        </a:solidFill>
      </dgm:spPr>
      <dgm:t>
        <a:bodyPr/>
        <a:lstStyle/>
        <a:p>
          <a:endParaRPr lang="en-GB">
            <a:latin typeface="+mj-lt"/>
          </a:endParaRPr>
        </a:p>
      </dgm:t>
    </dgm:pt>
    <dgm:pt modelId="{340D965D-2D18-45C4-AF55-C8BA3DAF2D90}">
      <dgm:prSet/>
      <dgm:spPr>
        <a:blipFill>
          <a:blip xmlns:r="http://schemas.openxmlformats.org/officeDocument/2006/relationships" r:embed="rId1"/>
          <a:stretch>
            <a:fillRect l="-588" r="-2941"/>
          </a:stretch>
        </a:blipFill>
        <a:ln>
          <a:solidFill>
            <a:schemeClr val="tx1"/>
          </a:solidFill>
        </a:ln>
      </dgm:spPr>
      <dgm:t>
        <a:bodyPr/>
        <a:lstStyle/>
        <a:p>
          <a:r>
            <a:rPr lang="en-GB">
              <a:noFill/>
            </a:rPr>
            <a:t> </a:t>
          </a:r>
        </a:p>
      </dgm:t>
    </dgm:pt>
    <dgm:pt modelId="{D6E252CD-7754-4801-A3B1-26065429D8EB}" type="parTrans" cxnId="{9FF0F9F7-B971-4BD6-A3BC-E47EBCE506E2}">
      <dgm:prSet/>
      <dgm:spPr/>
      <dgm:t>
        <a:bodyPr/>
        <a:lstStyle/>
        <a:p>
          <a:endParaRPr lang="en-GB">
            <a:latin typeface="+mj-lt"/>
          </a:endParaRPr>
        </a:p>
      </dgm:t>
    </dgm:pt>
    <dgm:pt modelId="{2EE2A1E2-B0BF-44E8-BD7D-94BDBE81CD88}" type="sibTrans" cxnId="{9FF0F9F7-B971-4BD6-A3BC-E47EBCE506E2}">
      <dgm:prSet/>
      <dgm:spPr>
        <a:solidFill>
          <a:schemeClr val="tx1"/>
        </a:solidFill>
      </dgm:spPr>
      <dgm:t>
        <a:bodyPr/>
        <a:lstStyle/>
        <a:p>
          <a:endParaRPr lang="en-GB">
            <a:latin typeface="+mj-lt"/>
          </a:endParaRPr>
        </a:p>
      </dgm:t>
    </dgm:pt>
    <dgm:pt modelId="{51F26DDB-2181-4542-A97C-1414710F9669}">
      <dgm:prSet/>
      <dgm:spPr>
        <a:blipFill>
          <a:blip xmlns:r="http://schemas.openxmlformats.org/officeDocument/2006/relationships" r:embed="rId2"/>
          <a:stretch>
            <a:fillRect/>
          </a:stretch>
        </a:blipFill>
        <a:ln>
          <a:solidFill>
            <a:schemeClr val="tx1"/>
          </a:solidFill>
        </a:ln>
      </dgm:spPr>
      <dgm:t>
        <a:bodyPr/>
        <a:lstStyle/>
        <a:p>
          <a:r>
            <a:rPr lang="en-GB">
              <a:noFill/>
            </a:rPr>
            <a:t> </a:t>
          </a:r>
        </a:p>
      </dgm:t>
    </dgm:pt>
    <dgm:pt modelId="{9809D489-84AD-4600-A640-AC165E2473D4}" type="parTrans" cxnId="{5374E0B3-384E-4DA0-A6CB-8031BDC28322}">
      <dgm:prSet/>
      <dgm:spPr/>
      <dgm:t>
        <a:bodyPr/>
        <a:lstStyle/>
        <a:p>
          <a:endParaRPr lang="en-GB">
            <a:latin typeface="+mj-lt"/>
          </a:endParaRPr>
        </a:p>
      </dgm:t>
    </dgm:pt>
    <dgm:pt modelId="{EF8BFBC4-7BD0-4677-97FE-585791CAA7F6}" type="sibTrans" cxnId="{5374E0B3-384E-4DA0-A6CB-8031BDC28322}">
      <dgm:prSet/>
      <dgm:spPr>
        <a:solidFill>
          <a:schemeClr val="tx1"/>
        </a:solidFill>
      </dgm:spPr>
      <dgm:t>
        <a:bodyPr/>
        <a:lstStyle/>
        <a:p>
          <a:endParaRPr lang="en-GB">
            <a:latin typeface="+mj-lt"/>
          </a:endParaRPr>
        </a:p>
      </dgm:t>
    </dgm:pt>
    <dgm:pt modelId="{26D54F10-9138-46A0-AF11-FCEB3ED66908}">
      <dgm:prSet/>
      <dgm:spPr>
        <a:solidFill>
          <a:srgbClr val="D07C4A"/>
        </a:solidFill>
        <a:ln>
          <a:solidFill>
            <a:schemeClr val="tx1"/>
          </a:solidFill>
        </a:ln>
      </dgm:spPr>
      <dgm:t>
        <a:bodyPr/>
        <a:lstStyle/>
        <a:p>
          <a:r>
            <a:rPr lang="fr-FR" dirty="0">
              <a:latin typeface="+mj-lt"/>
            </a:rPr>
            <a:t>Application to test cases and validation</a:t>
          </a:r>
          <a:endParaRPr lang="en-GB" dirty="0">
            <a:latin typeface="+mj-lt"/>
          </a:endParaRPr>
        </a:p>
      </dgm:t>
    </dgm:pt>
    <dgm:pt modelId="{2AD4BD25-13E6-4429-A7A1-D048D454CDCB}" type="parTrans" cxnId="{79C380D0-37F5-41C5-AE30-63AA1FDBA97A}">
      <dgm:prSet/>
      <dgm:spPr/>
      <dgm:t>
        <a:bodyPr/>
        <a:lstStyle/>
        <a:p>
          <a:endParaRPr lang="en-GB">
            <a:latin typeface="+mj-lt"/>
          </a:endParaRPr>
        </a:p>
      </dgm:t>
    </dgm:pt>
    <dgm:pt modelId="{FBCF91B5-36BF-42FD-B863-25E36E6C9B03}" type="sibTrans" cxnId="{79C380D0-37F5-41C5-AE30-63AA1FDBA97A}">
      <dgm:prSet/>
      <dgm:spPr/>
      <dgm:t>
        <a:bodyPr/>
        <a:lstStyle/>
        <a:p>
          <a:endParaRPr lang="en-GB">
            <a:latin typeface="+mj-lt"/>
          </a:endParaRPr>
        </a:p>
      </dgm:t>
    </dgm:pt>
    <dgm:pt modelId="{526D520D-487E-4CEA-81DE-A14B3ED7666B}">
      <dgm:prSet/>
      <dgm:spPr>
        <a:ln>
          <a:solidFill>
            <a:schemeClr val="tx1"/>
          </a:solidFill>
        </a:ln>
      </dgm:spPr>
      <dgm:t>
        <a:bodyPr/>
        <a:lstStyle/>
        <a:p>
          <a:r>
            <a:rPr lang="fr-FR">
              <a:latin typeface="+mj-lt"/>
            </a:rPr>
            <a:t>Calculation of the solid discharge</a:t>
          </a:r>
          <a:endParaRPr lang="en-GB" dirty="0">
            <a:latin typeface="+mj-lt"/>
          </a:endParaRPr>
        </a:p>
      </dgm:t>
    </dgm:pt>
    <dgm:pt modelId="{B1AD3E01-A562-4164-9FCE-F48ECE31174F}" type="parTrans" cxnId="{2F09ADB6-E5B9-4F3B-B19E-5407F79BA27F}">
      <dgm:prSet/>
      <dgm:spPr/>
      <dgm:t>
        <a:bodyPr/>
        <a:lstStyle/>
        <a:p>
          <a:endParaRPr lang="en-GB"/>
        </a:p>
      </dgm:t>
    </dgm:pt>
    <dgm:pt modelId="{4391754B-A315-48B2-8381-D6D4DE688533}" type="sibTrans" cxnId="{2F09ADB6-E5B9-4F3B-B19E-5407F79BA27F}">
      <dgm:prSet/>
      <dgm:spPr>
        <a:solidFill>
          <a:schemeClr val="tx1"/>
        </a:solidFill>
      </dgm:spPr>
      <dgm:t>
        <a:bodyPr/>
        <a:lstStyle/>
        <a:p>
          <a:endParaRPr lang="en-GB"/>
        </a:p>
      </dgm:t>
    </dgm:pt>
    <dgm:pt modelId="{A48B31B5-D63B-4BBB-A36A-E01B40DE3304}">
      <dgm:prSet/>
      <dgm:spPr>
        <a:ln>
          <a:solidFill>
            <a:schemeClr val="tx1"/>
          </a:solidFill>
        </a:ln>
      </dgm:spPr>
      <dgm:t>
        <a:bodyPr/>
        <a:lstStyle/>
        <a:p>
          <a:r>
            <a:rPr lang="fr-FR" dirty="0">
              <a:latin typeface="+mj-lt"/>
            </a:rPr>
            <a:t>Computation of the </a:t>
          </a:r>
          <a:r>
            <a:rPr lang="fr-FR" dirty="0" err="1">
              <a:latin typeface="+mj-lt"/>
            </a:rPr>
            <a:t>weights</a:t>
          </a:r>
          <a:endParaRPr lang="en-GB" dirty="0">
            <a:latin typeface="+mj-lt"/>
          </a:endParaRPr>
        </a:p>
      </dgm:t>
    </dgm:pt>
    <dgm:pt modelId="{901B1BBC-B72E-4C03-99A7-F2923798EE4D}" type="parTrans" cxnId="{C34316BE-0010-4E59-A517-55CB362FB5E3}">
      <dgm:prSet/>
      <dgm:spPr/>
      <dgm:t>
        <a:bodyPr/>
        <a:lstStyle/>
        <a:p>
          <a:endParaRPr lang="en-GB"/>
        </a:p>
      </dgm:t>
    </dgm:pt>
    <dgm:pt modelId="{8588A86A-5BAE-4F5C-AD11-244EEEF326EC}" type="sibTrans" cxnId="{C34316BE-0010-4E59-A517-55CB362FB5E3}">
      <dgm:prSet/>
      <dgm:spPr>
        <a:solidFill>
          <a:schemeClr val="tx1"/>
        </a:solidFill>
      </dgm:spPr>
      <dgm:t>
        <a:bodyPr/>
        <a:lstStyle/>
        <a:p>
          <a:endParaRPr lang="en-GB"/>
        </a:p>
      </dgm:t>
    </dgm:pt>
    <dgm:pt modelId="{19CC53BD-AE3A-4387-BBFC-476A6C3A23B3}">
      <dgm:prSet/>
      <dgm:spPr>
        <a:solidFill>
          <a:srgbClr val="F8CBAD"/>
        </a:solidFill>
        <a:ln>
          <a:solidFill>
            <a:schemeClr val="tx1"/>
          </a:solidFill>
        </a:ln>
      </dgm:spPr>
      <dgm:t>
        <a:bodyPr/>
        <a:lstStyle/>
        <a:p>
          <a:r>
            <a:rPr lang="fr-FR" dirty="0">
              <a:latin typeface="+mj-lt"/>
            </a:rPr>
            <a:t>Box-Cox Transformation</a:t>
          </a:r>
          <a:endParaRPr lang="en-GB" dirty="0">
            <a:latin typeface="+mj-lt"/>
          </a:endParaRPr>
        </a:p>
      </dgm:t>
    </dgm:pt>
    <dgm:pt modelId="{6928C28D-4CC2-4FF8-96F7-38450FDB50E3}" type="parTrans" cxnId="{4F786618-AEFE-43B9-9CF7-B123F988BC84}">
      <dgm:prSet/>
      <dgm:spPr/>
      <dgm:t>
        <a:bodyPr/>
        <a:lstStyle/>
        <a:p>
          <a:endParaRPr lang="en-GB"/>
        </a:p>
      </dgm:t>
    </dgm:pt>
    <dgm:pt modelId="{25158455-D882-41F9-B1BE-97DF2520EEF2}" type="sibTrans" cxnId="{4F786618-AEFE-43B9-9CF7-B123F988BC84}">
      <dgm:prSet/>
      <dgm:spPr>
        <a:solidFill>
          <a:schemeClr val="tx1"/>
        </a:solidFill>
      </dgm:spPr>
      <dgm:t>
        <a:bodyPr/>
        <a:lstStyle/>
        <a:p>
          <a:endParaRPr lang="en-GB"/>
        </a:p>
      </dgm:t>
    </dgm:pt>
    <dgm:pt modelId="{E483AAD7-C74B-46DE-AED5-937B8687BAB7}">
      <dgm:prSet/>
      <dgm:spPr>
        <a:solidFill>
          <a:srgbClr val="F8CBAD"/>
        </a:solidFill>
        <a:ln>
          <a:solidFill>
            <a:schemeClr val="tx1"/>
          </a:solidFill>
        </a:ln>
      </dgm:spPr>
      <dgm:t>
        <a:bodyPr/>
        <a:lstStyle/>
        <a:p>
          <a:r>
            <a:rPr lang="fr-FR" dirty="0">
              <a:latin typeface="+mj-lt"/>
            </a:rPr>
            <a:t>K-</a:t>
          </a:r>
          <a:r>
            <a:rPr lang="fr-FR" dirty="0" err="1">
              <a:latin typeface="+mj-lt"/>
            </a:rPr>
            <a:t>fold</a:t>
          </a:r>
          <a:r>
            <a:rPr lang="fr-FR" dirty="0">
              <a:latin typeface="+mj-lt"/>
            </a:rPr>
            <a:t> cross-validation</a:t>
          </a:r>
          <a:endParaRPr lang="en-GB" dirty="0">
            <a:latin typeface="+mj-lt"/>
          </a:endParaRPr>
        </a:p>
      </dgm:t>
    </dgm:pt>
    <dgm:pt modelId="{06D94411-3541-4AEA-9F90-8FD78062393F}" type="parTrans" cxnId="{3B0245D6-06CB-44C5-BCA1-ADE36AD76433}">
      <dgm:prSet/>
      <dgm:spPr/>
      <dgm:t>
        <a:bodyPr/>
        <a:lstStyle/>
        <a:p>
          <a:endParaRPr lang="en-GB"/>
        </a:p>
      </dgm:t>
    </dgm:pt>
    <dgm:pt modelId="{08D8909C-B7C7-470F-9635-7D85746BE674}" type="sibTrans" cxnId="{3B0245D6-06CB-44C5-BCA1-ADE36AD76433}">
      <dgm:prSet/>
      <dgm:spPr>
        <a:solidFill>
          <a:schemeClr val="tx1"/>
        </a:solidFill>
      </dgm:spPr>
      <dgm:t>
        <a:bodyPr/>
        <a:lstStyle/>
        <a:p>
          <a:endParaRPr lang="en-GB"/>
        </a:p>
      </dgm:t>
    </dgm:pt>
    <dgm:pt modelId="{4DF2AA92-DEA4-4645-9875-3DE6961B7BB5}" type="pres">
      <dgm:prSet presAssocID="{BF840AF2-B2F2-48BC-82FE-75EBA82FBA9D}" presName="diagram" presStyleCnt="0">
        <dgm:presLayoutVars>
          <dgm:dir/>
          <dgm:resizeHandles val="exact"/>
        </dgm:presLayoutVars>
      </dgm:prSet>
      <dgm:spPr/>
    </dgm:pt>
    <dgm:pt modelId="{0124B17C-330F-4137-88F3-799DF1C92B36}" type="pres">
      <dgm:prSet presAssocID="{9A6E9AEE-3E37-453F-B08F-A61E9BD3CD3A}" presName="node" presStyleLbl="node1" presStyleIdx="0" presStyleCnt="8">
        <dgm:presLayoutVars>
          <dgm:bulletEnabled val="1"/>
        </dgm:presLayoutVars>
      </dgm:prSet>
      <dgm:spPr/>
    </dgm:pt>
    <dgm:pt modelId="{A86769DA-4781-43B8-8775-4AC4AF2CAC51}" type="pres">
      <dgm:prSet presAssocID="{9EECF517-577D-4AF8-A2F1-188A3E2ED3BD}" presName="sibTrans" presStyleLbl="sibTrans2D1" presStyleIdx="0" presStyleCnt="7" custScaleX="82645" custScaleY="82645"/>
      <dgm:spPr/>
    </dgm:pt>
    <dgm:pt modelId="{12DCC460-22B2-4C8F-838A-59F82C30E8A7}" type="pres">
      <dgm:prSet presAssocID="{9EECF517-577D-4AF8-A2F1-188A3E2ED3BD}" presName="connectorText" presStyleLbl="sibTrans2D1" presStyleIdx="0" presStyleCnt="7"/>
      <dgm:spPr/>
    </dgm:pt>
    <dgm:pt modelId="{42C54F65-20CF-4516-8B87-E558BD44AE1D}" type="pres">
      <dgm:prSet presAssocID="{526D520D-487E-4CEA-81DE-A14B3ED7666B}" presName="node" presStyleLbl="node1" presStyleIdx="1" presStyleCnt="8">
        <dgm:presLayoutVars>
          <dgm:bulletEnabled val="1"/>
        </dgm:presLayoutVars>
      </dgm:prSet>
      <dgm:spPr/>
    </dgm:pt>
    <dgm:pt modelId="{307DA5D7-0BE7-44D1-861F-8C768536228E}" type="pres">
      <dgm:prSet presAssocID="{4391754B-A315-48B2-8381-D6D4DE688533}" presName="sibTrans" presStyleLbl="sibTrans2D1" presStyleIdx="1" presStyleCnt="7" custScaleX="82645" custScaleY="82645"/>
      <dgm:spPr/>
    </dgm:pt>
    <dgm:pt modelId="{C8DB87D0-B78A-4AF1-82D4-620400050ED6}" type="pres">
      <dgm:prSet presAssocID="{4391754B-A315-48B2-8381-D6D4DE688533}" presName="connectorText" presStyleLbl="sibTrans2D1" presStyleIdx="1" presStyleCnt="7"/>
      <dgm:spPr/>
    </dgm:pt>
    <dgm:pt modelId="{2679F78E-1279-4930-B0EA-B97C75CDD72A}" type="pres">
      <dgm:prSet presAssocID="{340D965D-2D18-45C4-AF55-C8BA3DAF2D90}" presName="node" presStyleLbl="node1" presStyleIdx="2" presStyleCnt="8">
        <dgm:presLayoutVars>
          <dgm:bulletEnabled val="1"/>
        </dgm:presLayoutVars>
      </dgm:prSet>
      <dgm:spPr/>
    </dgm:pt>
    <dgm:pt modelId="{10C59771-933A-4D02-9D23-40A4CBD233A3}" type="pres">
      <dgm:prSet presAssocID="{2EE2A1E2-B0BF-44E8-BD7D-94BDBE81CD88}" presName="sibTrans" presStyleLbl="sibTrans2D1" presStyleIdx="2" presStyleCnt="7" custScaleX="82645" custScaleY="82645"/>
      <dgm:spPr/>
    </dgm:pt>
    <dgm:pt modelId="{B2761D99-54B5-45A9-821E-BF6357D81ED5}" type="pres">
      <dgm:prSet presAssocID="{2EE2A1E2-B0BF-44E8-BD7D-94BDBE81CD88}" presName="connectorText" presStyleLbl="sibTrans2D1" presStyleIdx="2" presStyleCnt="7"/>
      <dgm:spPr/>
    </dgm:pt>
    <dgm:pt modelId="{B415DC4D-E5D8-482B-BC33-D24738C040B0}" type="pres">
      <dgm:prSet presAssocID="{A48B31B5-D63B-4BBB-A36A-E01B40DE3304}" presName="node" presStyleLbl="node1" presStyleIdx="3" presStyleCnt="8">
        <dgm:presLayoutVars>
          <dgm:bulletEnabled val="1"/>
        </dgm:presLayoutVars>
      </dgm:prSet>
      <dgm:spPr/>
    </dgm:pt>
    <dgm:pt modelId="{A9A85449-975D-44D4-B7D4-3E2EEB1CD27A}" type="pres">
      <dgm:prSet presAssocID="{8588A86A-5BAE-4F5C-AD11-244EEEF326EC}" presName="sibTrans" presStyleLbl="sibTrans2D1" presStyleIdx="3" presStyleCnt="7" custScaleX="82645" custScaleY="82645"/>
      <dgm:spPr/>
    </dgm:pt>
    <dgm:pt modelId="{F312FB72-FF1C-4EEC-810D-C41B15398147}" type="pres">
      <dgm:prSet presAssocID="{8588A86A-5BAE-4F5C-AD11-244EEEF326EC}" presName="connectorText" presStyleLbl="sibTrans2D1" presStyleIdx="3" presStyleCnt="7"/>
      <dgm:spPr/>
    </dgm:pt>
    <dgm:pt modelId="{C1A39A90-4F95-4CAE-AEB8-0F3B6D37A2A4}" type="pres">
      <dgm:prSet presAssocID="{19CC53BD-AE3A-4387-BBFC-476A6C3A23B3}" presName="node" presStyleLbl="node1" presStyleIdx="4" presStyleCnt="8">
        <dgm:presLayoutVars>
          <dgm:bulletEnabled val="1"/>
        </dgm:presLayoutVars>
      </dgm:prSet>
      <dgm:spPr/>
    </dgm:pt>
    <dgm:pt modelId="{AFC63C09-EBAC-485F-9BB7-2FB0456896B7}" type="pres">
      <dgm:prSet presAssocID="{25158455-D882-41F9-B1BE-97DF2520EEF2}" presName="sibTrans" presStyleLbl="sibTrans2D1" presStyleIdx="4" presStyleCnt="7" custScaleX="82645" custScaleY="82645"/>
      <dgm:spPr/>
    </dgm:pt>
    <dgm:pt modelId="{B559DBED-A04A-477A-946B-43C194A161D2}" type="pres">
      <dgm:prSet presAssocID="{25158455-D882-41F9-B1BE-97DF2520EEF2}" presName="connectorText" presStyleLbl="sibTrans2D1" presStyleIdx="4" presStyleCnt="7"/>
      <dgm:spPr/>
    </dgm:pt>
    <dgm:pt modelId="{29B98537-E163-4A4C-AAF9-3F152CA36C5C}" type="pres">
      <dgm:prSet presAssocID="{E483AAD7-C74B-46DE-AED5-937B8687BAB7}" presName="node" presStyleLbl="node1" presStyleIdx="5" presStyleCnt="8">
        <dgm:presLayoutVars>
          <dgm:bulletEnabled val="1"/>
        </dgm:presLayoutVars>
      </dgm:prSet>
      <dgm:spPr/>
    </dgm:pt>
    <dgm:pt modelId="{CDC983AD-4C0F-4C0C-A1D1-88640C822D8C}" type="pres">
      <dgm:prSet presAssocID="{08D8909C-B7C7-470F-9635-7D85746BE674}" presName="sibTrans" presStyleLbl="sibTrans2D1" presStyleIdx="5" presStyleCnt="7" custScaleX="82645" custScaleY="82645"/>
      <dgm:spPr/>
    </dgm:pt>
    <dgm:pt modelId="{D17CDD16-A875-4FE2-A74C-3A6866CF199E}" type="pres">
      <dgm:prSet presAssocID="{08D8909C-B7C7-470F-9635-7D85746BE674}" presName="connectorText" presStyleLbl="sibTrans2D1" presStyleIdx="5" presStyleCnt="7"/>
      <dgm:spPr/>
    </dgm:pt>
    <dgm:pt modelId="{C266A709-641F-4FA6-AC44-51ECE1CE769A}" type="pres">
      <dgm:prSet presAssocID="{51F26DDB-2181-4542-A97C-1414710F9669}" presName="node" presStyleLbl="node1" presStyleIdx="6" presStyleCnt="8">
        <dgm:presLayoutVars>
          <dgm:bulletEnabled val="1"/>
        </dgm:presLayoutVars>
      </dgm:prSet>
      <dgm:spPr/>
    </dgm:pt>
    <dgm:pt modelId="{647B234C-B85C-4451-887E-64B981AA9E61}" type="pres">
      <dgm:prSet presAssocID="{EF8BFBC4-7BD0-4677-97FE-585791CAA7F6}" presName="sibTrans" presStyleLbl="sibTrans2D1" presStyleIdx="6" presStyleCnt="7" custScaleX="82645" custScaleY="82645"/>
      <dgm:spPr/>
    </dgm:pt>
    <dgm:pt modelId="{CA512E7A-9130-43EE-A768-E94A9B3E2B79}" type="pres">
      <dgm:prSet presAssocID="{EF8BFBC4-7BD0-4677-97FE-585791CAA7F6}" presName="connectorText" presStyleLbl="sibTrans2D1" presStyleIdx="6" presStyleCnt="7"/>
      <dgm:spPr/>
    </dgm:pt>
    <dgm:pt modelId="{E55C71EC-7EE8-4BA9-A96E-0CE2CDBF4C8A}" type="pres">
      <dgm:prSet presAssocID="{26D54F10-9138-46A0-AF11-FCEB3ED66908}" presName="node" presStyleLbl="node1" presStyleIdx="7" presStyleCnt="8">
        <dgm:presLayoutVars>
          <dgm:bulletEnabled val="1"/>
        </dgm:presLayoutVars>
      </dgm:prSet>
      <dgm:spPr/>
    </dgm:pt>
  </dgm:ptLst>
  <dgm:cxnLst>
    <dgm:cxn modelId="{DD562B08-DB2C-409E-8337-B6BD79DB516A}" type="presOf" srcId="{51F26DDB-2181-4542-A97C-1414710F9669}" destId="{C266A709-641F-4FA6-AC44-51ECE1CE769A}" srcOrd="0" destOrd="0" presId="urn:microsoft.com/office/officeart/2005/8/layout/process5"/>
    <dgm:cxn modelId="{210EFA08-7257-462E-B91C-ABBFD6A376EB}" type="presOf" srcId="{A48B31B5-D63B-4BBB-A36A-E01B40DE3304}" destId="{B415DC4D-E5D8-482B-BC33-D24738C040B0}" srcOrd="0" destOrd="0" presId="urn:microsoft.com/office/officeart/2005/8/layout/process5"/>
    <dgm:cxn modelId="{4F786618-AEFE-43B9-9CF7-B123F988BC84}" srcId="{BF840AF2-B2F2-48BC-82FE-75EBA82FBA9D}" destId="{19CC53BD-AE3A-4387-BBFC-476A6C3A23B3}" srcOrd="4" destOrd="0" parTransId="{6928C28D-4CC2-4FF8-96F7-38450FDB50E3}" sibTransId="{25158455-D882-41F9-B1BE-97DF2520EEF2}"/>
    <dgm:cxn modelId="{590A9C23-3194-4760-95FC-2FDBCAE1B6CC}" type="presOf" srcId="{EF8BFBC4-7BD0-4677-97FE-585791CAA7F6}" destId="{647B234C-B85C-4451-887E-64B981AA9E61}" srcOrd="0" destOrd="0" presId="urn:microsoft.com/office/officeart/2005/8/layout/process5"/>
    <dgm:cxn modelId="{46AB8038-246D-4DDE-93A1-C45A7AF3B0D3}" type="presOf" srcId="{4391754B-A315-48B2-8381-D6D4DE688533}" destId="{307DA5D7-0BE7-44D1-861F-8C768536228E}" srcOrd="0" destOrd="0" presId="urn:microsoft.com/office/officeart/2005/8/layout/process5"/>
    <dgm:cxn modelId="{F9246B3D-BDAD-4A54-82C2-42086E8213B5}" type="presOf" srcId="{19CC53BD-AE3A-4387-BBFC-476A6C3A23B3}" destId="{C1A39A90-4F95-4CAE-AEB8-0F3B6D37A2A4}" srcOrd="0" destOrd="0" presId="urn:microsoft.com/office/officeart/2005/8/layout/process5"/>
    <dgm:cxn modelId="{8B5D9A5B-9F18-4204-B89F-E2A408719806}" type="presOf" srcId="{8588A86A-5BAE-4F5C-AD11-244EEEF326EC}" destId="{F312FB72-FF1C-4EEC-810D-C41B15398147}" srcOrd="1" destOrd="0" presId="urn:microsoft.com/office/officeart/2005/8/layout/process5"/>
    <dgm:cxn modelId="{C7390D6C-AA9F-4227-8FFD-59031C8E9994}" type="presOf" srcId="{9EECF517-577D-4AF8-A2F1-188A3E2ED3BD}" destId="{A86769DA-4781-43B8-8775-4AC4AF2CAC51}" srcOrd="0" destOrd="0" presId="urn:microsoft.com/office/officeart/2005/8/layout/process5"/>
    <dgm:cxn modelId="{0D25074F-5E19-46D9-800D-37126C47DBCC}" type="presOf" srcId="{2EE2A1E2-B0BF-44E8-BD7D-94BDBE81CD88}" destId="{B2761D99-54B5-45A9-821E-BF6357D81ED5}" srcOrd="1" destOrd="0" presId="urn:microsoft.com/office/officeart/2005/8/layout/process5"/>
    <dgm:cxn modelId="{93017671-DE00-4148-A372-AA3E4C9DBEDF}" type="presOf" srcId="{9A6E9AEE-3E37-453F-B08F-A61E9BD3CD3A}" destId="{0124B17C-330F-4137-88F3-799DF1C92B36}" srcOrd="0" destOrd="0" presId="urn:microsoft.com/office/officeart/2005/8/layout/process5"/>
    <dgm:cxn modelId="{2E2AF351-AA58-4752-BD38-45A11DB32C3F}" type="presOf" srcId="{BF840AF2-B2F2-48BC-82FE-75EBA82FBA9D}" destId="{4DF2AA92-DEA4-4645-9875-3DE6961B7BB5}" srcOrd="0" destOrd="0" presId="urn:microsoft.com/office/officeart/2005/8/layout/process5"/>
    <dgm:cxn modelId="{88B8FB52-E051-428B-8FD8-508E54784EF9}" type="presOf" srcId="{8588A86A-5BAE-4F5C-AD11-244EEEF326EC}" destId="{A9A85449-975D-44D4-B7D4-3E2EEB1CD27A}" srcOrd="0" destOrd="0" presId="urn:microsoft.com/office/officeart/2005/8/layout/process5"/>
    <dgm:cxn modelId="{F9730D7B-DFD1-47A1-8F83-EFCBA48EBDB8}" type="presOf" srcId="{08D8909C-B7C7-470F-9635-7D85746BE674}" destId="{CDC983AD-4C0F-4C0C-A1D1-88640C822D8C}" srcOrd="0" destOrd="0" presId="urn:microsoft.com/office/officeart/2005/8/layout/process5"/>
    <dgm:cxn modelId="{20B70B86-5FE1-4721-9AA2-9EE13439D34C}" type="presOf" srcId="{340D965D-2D18-45C4-AF55-C8BA3DAF2D90}" destId="{2679F78E-1279-4930-B0EA-B97C75CDD72A}" srcOrd="0" destOrd="0" presId="urn:microsoft.com/office/officeart/2005/8/layout/process5"/>
    <dgm:cxn modelId="{C1F45E8B-7FE4-4913-BD39-D525166FF288}" type="presOf" srcId="{25158455-D882-41F9-B1BE-97DF2520EEF2}" destId="{B559DBED-A04A-477A-946B-43C194A161D2}" srcOrd="1" destOrd="0" presId="urn:microsoft.com/office/officeart/2005/8/layout/process5"/>
    <dgm:cxn modelId="{C89B138C-6B76-4169-9147-8612A8C96A23}" type="presOf" srcId="{2EE2A1E2-B0BF-44E8-BD7D-94BDBE81CD88}" destId="{10C59771-933A-4D02-9D23-40A4CBD233A3}" srcOrd="0" destOrd="0" presId="urn:microsoft.com/office/officeart/2005/8/layout/process5"/>
    <dgm:cxn modelId="{EF3DA292-C336-4E42-8DD9-AB7CDE168B3A}" type="presOf" srcId="{4391754B-A315-48B2-8381-D6D4DE688533}" destId="{C8DB87D0-B78A-4AF1-82D4-620400050ED6}" srcOrd="1" destOrd="0" presId="urn:microsoft.com/office/officeart/2005/8/layout/process5"/>
    <dgm:cxn modelId="{DEE2B99C-4954-499D-B20D-9D9CD6ED460B}" type="presOf" srcId="{25158455-D882-41F9-B1BE-97DF2520EEF2}" destId="{AFC63C09-EBAC-485F-9BB7-2FB0456896B7}" srcOrd="0" destOrd="0" presId="urn:microsoft.com/office/officeart/2005/8/layout/process5"/>
    <dgm:cxn modelId="{5A14809E-C82A-4FDF-9B7D-07A1CD51CB54}" srcId="{BF840AF2-B2F2-48BC-82FE-75EBA82FBA9D}" destId="{9A6E9AEE-3E37-453F-B08F-A61E9BD3CD3A}" srcOrd="0" destOrd="0" parTransId="{C2140A18-79E3-4160-809D-95D0CA63DF43}" sibTransId="{9EECF517-577D-4AF8-A2F1-188A3E2ED3BD}"/>
    <dgm:cxn modelId="{D09B5DB0-7E69-4120-80CC-5487CE122D1D}" type="presOf" srcId="{9EECF517-577D-4AF8-A2F1-188A3E2ED3BD}" destId="{12DCC460-22B2-4C8F-838A-59F82C30E8A7}" srcOrd="1" destOrd="0" presId="urn:microsoft.com/office/officeart/2005/8/layout/process5"/>
    <dgm:cxn modelId="{5374E0B3-384E-4DA0-A6CB-8031BDC28322}" srcId="{BF840AF2-B2F2-48BC-82FE-75EBA82FBA9D}" destId="{51F26DDB-2181-4542-A97C-1414710F9669}" srcOrd="6" destOrd="0" parTransId="{9809D489-84AD-4600-A640-AC165E2473D4}" sibTransId="{EF8BFBC4-7BD0-4677-97FE-585791CAA7F6}"/>
    <dgm:cxn modelId="{2F09ADB6-E5B9-4F3B-B19E-5407F79BA27F}" srcId="{BF840AF2-B2F2-48BC-82FE-75EBA82FBA9D}" destId="{526D520D-487E-4CEA-81DE-A14B3ED7666B}" srcOrd="1" destOrd="0" parTransId="{B1AD3E01-A562-4164-9FCE-F48ECE31174F}" sibTransId="{4391754B-A315-48B2-8381-D6D4DE688533}"/>
    <dgm:cxn modelId="{C34316BE-0010-4E59-A517-55CB362FB5E3}" srcId="{BF840AF2-B2F2-48BC-82FE-75EBA82FBA9D}" destId="{A48B31B5-D63B-4BBB-A36A-E01B40DE3304}" srcOrd="3" destOrd="0" parTransId="{901B1BBC-B72E-4C03-99A7-F2923798EE4D}" sibTransId="{8588A86A-5BAE-4F5C-AD11-244EEEF326EC}"/>
    <dgm:cxn modelId="{79C380D0-37F5-41C5-AE30-63AA1FDBA97A}" srcId="{BF840AF2-B2F2-48BC-82FE-75EBA82FBA9D}" destId="{26D54F10-9138-46A0-AF11-FCEB3ED66908}" srcOrd="7" destOrd="0" parTransId="{2AD4BD25-13E6-4429-A7A1-D048D454CDCB}" sibTransId="{FBCF91B5-36BF-42FD-B863-25E36E6C9B03}"/>
    <dgm:cxn modelId="{B84A74D3-F945-4CA0-96D3-CDDDFED7F27C}" type="presOf" srcId="{26D54F10-9138-46A0-AF11-FCEB3ED66908}" destId="{E55C71EC-7EE8-4BA9-A96E-0CE2CDBF4C8A}" srcOrd="0" destOrd="0" presId="urn:microsoft.com/office/officeart/2005/8/layout/process5"/>
    <dgm:cxn modelId="{3B0245D6-06CB-44C5-BCA1-ADE36AD76433}" srcId="{BF840AF2-B2F2-48BC-82FE-75EBA82FBA9D}" destId="{E483AAD7-C74B-46DE-AED5-937B8687BAB7}" srcOrd="5" destOrd="0" parTransId="{06D94411-3541-4AEA-9F90-8FD78062393F}" sibTransId="{08D8909C-B7C7-470F-9635-7D85746BE674}"/>
    <dgm:cxn modelId="{6CA08CDB-0517-4153-B6B6-D70B07D3E393}" type="presOf" srcId="{EF8BFBC4-7BD0-4677-97FE-585791CAA7F6}" destId="{CA512E7A-9130-43EE-A768-E94A9B3E2B79}" srcOrd="1" destOrd="0" presId="urn:microsoft.com/office/officeart/2005/8/layout/process5"/>
    <dgm:cxn modelId="{E3250ADF-A322-438D-8D1C-D16C0A65F191}" type="presOf" srcId="{08D8909C-B7C7-470F-9635-7D85746BE674}" destId="{D17CDD16-A875-4FE2-A74C-3A6866CF199E}" srcOrd="1" destOrd="0" presId="urn:microsoft.com/office/officeart/2005/8/layout/process5"/>
    <dgm:cxn modelId="{5FBBCAE5-CA24-4C2C-BA18-35CC49E878AC}" type="presOf" srcId="{526D520D-487E-4CEA-81DE-A14B3ED7666B}" destId="{42C54F65-20CF-4516-8B87-E558BD44AE1D}" srcOrd="0" destOrd="0" presId="urn:microsoft.com/office/officeart/2005/8/layout/process5"/>
    <dgm:cxn modelId="{6AEAE8ED-4054-460A-9629-60EB0FDE9E19}" type="presOf" srcId="{E483AAD7-C74B-46DE-AED5-937B8687BAB7}" destId="{29B98537-E163-4A4C-AAF9-3F152CA36C5C}" srcOrd="0" destOrd="0" presId="urn:microsoft.com/office/officeart/2005/8/layout/process5"/>
    <dgm:cxn modelId="{9FF0F9F7-B971-4BD6-A3BC-E47EBCE506E2}" srcId="{BF840AF2-B2F2-48BC-82FE-75EBA82FBA9D}" destId="{340D965D-2D18-45C4-AF55-C8BA3DAF2D90}" srcOrd="2" destOrd="0" parTransId="{D6E252CD-7754-4801-A3B1-26065429D8EB}" sibTransId="{2EE2A1E2-B0BF-44E8-BD7D-94BDBE81CD88}"/>
    <dgm:cxn modelId="{3851EBE6-5EDB-4408-BB6D-0A6C4285BA0E}" type="presParOf" srcId="{4DF2AA92-DEA4-4645-9875-3DE6961B7BB5}" destId="{0124B17C-330F-4137-88F3-799DF1C92B36}" srcOrd="0" destOrd="0" presId="urn:microsoft.com/office/officeart/2005/8/layout/process5"/>
    <dgm:cxn modelId="{785DDF77-A82F-4244-BB50-216AC6A45B8B}" type="presParOf" srcId="{4DF2AA92-DEA4-4645-9875-3DE6961B7BB5}" destId="{A86769DA-4781-43B8-8775-4AC4AF2CAC51}" srcOrd="1" destOrd="0" presId="urn:microsoft.com/office/officeart/2005/8/layout/process5"/>
    <dgm:cxn modelId="{095422C9-C0CC-42C4-9D70-30D0EA9BFBEC}" type="presParOf" srcId="{A86769DA-4781-43B8-8775-4AC4AF2CAC51}" destId="{12DCC460-22B2-4C8F-838A-59F82C30E8A7}" srcOrd="0" destOrd="0" presId="urn:microsoft.com/office/officeart/2005/8/layout/process5"/>
    <dgm:cxn modelId="{B4D9A648-E8FB-487B-886F-D7A904E3E733}" type="presParOf" srcId="{4DF2AA92-DEA4-4645-9875-3DE6961B7BB5}" destId="{42C54F65-20CF-4516-8B87-E558BD44AE1D}" srcOrd="2" destOrd="0" presId="urn:microsoft.com/office/officeart/2005/8/layout/process5"/>
    <dgm:cxn modelId="{EC8EF64F-4C37-4E35-815D-E47CEDE12973}" type="presParOf" srcId="{4DF2AA92-DEA4-4645-9875-3DE6961B7BB5}" destId="{307DA5D7-0BE7-44D1-861F-8C768536228E}" srcOrd="3" destOrd="0" presId="urn:microsoft.com/office/officeart/2005/8/layout/process5"/>
    <dgm:cxn modelId="{ECDB92DA-8C62-4123-8693-6CDD91403C57}" type="presParOf" srcId="{307DA5D7-0BE7-44D1-861F-8C768536228E}" destId="{C8DB87D0-B78A-4AF1-82D4-620400050ED6}" srcOrd="0" destOrd="0" presId="urn:microsoft.com/office/officeart/2005/8/layout/process5"/>
    <dgm:cxn modelId="{91C8FFDD-AE4D-45B4-AD61-4AFF2536DFFE}" type="presParOf" srcId="{4DF2AA92-DEA4-4645-9875-3DE6961B7BB5}" destId="{2679F78E-1279-4930-B0EA-B97C75CDD72A}" srcOrd="4" destOrd="0" presId="urn:microsoft.com/office/officeart/2005/8/layout/process5"/>
    <dgm:cxn modelId="{5391AEFF-E521-45F1-B393-41A7236EF1A4}" type="presParOf" srcId="{4DF2AA92-DEA4-4645-9875-3DE6961B7BB5}" destId="{10C59771-933A-4D02-9D23-40A4CBD233A3}" srcOrd="5" destOrd="0" presId="urn:microsoft.com/office/officeart/2005/8/layout/process5"/>
    <dgm:cxn modelId="{D305C932-DA05-42E6-818E-926CC290390E}" type="presParOf" srcId="{10C59771-933A-4D02-9D23-40A4CBD233A3}" destId="{B2761D99-54B5-45A9-821E-BF6357D81ED5}" srcOrd="0" destOrd="0" presId="urn:microsoft.com/office/officeart/2005/8/layout/process5"/>
    <dgm:cxn modelId="{6C1EC6AA-3184-4332-9CE9-B0D24B33D0E5}" type="presParOf" srcId="{4DF2AA92-DEA4-4645-9875-3DE6961B7BB5}" destId="{B415DC4D-E5D8-482B-BC33-D24738C040B0}" srcOrd="6" destOrd="0" presId="urn:microsoft.com/office/officeart/2005/8/layout/process5"/>
    <dgm:cxn modelId="{5BCC312F-8430-4A87-92C1-EC13769B123D}" type="presParOf" srcId="{4DF2AA92-DEA4-4645-9875-3DE6961B7BB5}" destId="{A9A85449-975D-44D4-B7D4-3E2EEB1CD27A}" srcOrd="7" destOrd="0" presId="urn:microsoft.com/office/officeart/2005/8/layout/process5"/>
    <dgm:cxn modelId="{ED72F8CC-525F-4451-894D-6919394566D1}" type="presParOf" srcId="{A9A85449-975D-44D4-B7D4-3E2EEB1CD27A}" destId="{F312FB72-FF1C-4EEC-810D-C41B15398147}" srcOrd="0" destOrd="0" presId="urn:microsoft.com/office/officeart/2005/8/layout/process5"/>
    <dgm:cxn modelId="{952FC3A7-D224-49E9-85AF-097034003C18}" type="presParOf" srcId="{4DF2AA92-DEA4-4645-9875-3DE6961B7BB5}" destId="{C1A39A90-4F95-4CAE-AEB8-0F3B6D37A2A4}" srcOrd="8" destOrd="0" presId="urn:microsoft.com/office/officeart/2005/8/layout/process5"/>
    <dgm:cxn modelId="{BD9C0F22-353B-4B1C-8DB3-BFC3B2F8A867}" type="presParOf" srcId="{4DF2AA92-DEA4-4645-9875-3DE6961B7BB5}" destId="{AFC63C09-EBAC-485F-9BB7-2FB0456896B7}" srcOrd="9" destOrd="0" presId="urn:microsoft.com/office/officeart/2005/8/layout/process5"/>
    <dgm:cxn modelId="{39C850CE-283C-4973-AF41-888C30EA66AF}" type="presParOf" srcId="{AFC63C09-EBAC-485F-9BB7-2FB0456896B7}" destId="{B559DBED-A04A-477A-946B-43C194A161D2}" srcOrd="0" destOrd="0" presId="urn:microsoft.com/office/officeart/2005/8/layout/process5"/>
    <dgm:cxn modelId="{F14843D7-4576-4462-BA84-06CF69B154AB}" type="presParOf" srcId="{4DF2AA92-DEA4-4645-9875-3DE6961B7BB5}" destId="{29B98537-E163-4A4C-AAF9-3F152CA36C5C}" srcOrd="10" destOrd="0" presId="urn:microsoft.com/office/officeart/2005/8/layout/process5"/>
    <dgm:cxn modelId="{1D98F001-0121-4994-AC20-B70947786D02}" type="presParOf" srcId="{4DF2AA92-DEA4-4645-9875-3DE6961B7BB5}" destId="{CDC983AD-4C0F-4C0C-A1D1-88640C822D8C}" srcOrd="11" destOrd="0" presId="urn:microsoft.com/office/officeart/2005/8/layout/process5"/>
    <dgm:cxn modelId="{1589A545-1A02-48C3-AF80-EB0204C746AE}" type="presParOf" srcId="{CDC983AD-4C0F-4C0C-A1D1-88640C822D8C}" destId="{D17CDD16-A875-4FE2-A74C-3A6866CF199E}" srcOrd="0" destOrd="0" presId="urn:microsoft.com/office/officeart/2005/8/layout/process5"/>
    <dgm:cxn modelId="{BBA37806-1046-4DE1-9D16-F70B766D5D4D}" type="presParOf" srcId="{4DF2AA92-DEA4-4645-9875-3DE6961B7BB5}" destId="{C266A709-641F-4FA6-AC44-51ECE1CE769A}" srcOrd="12" destOrd="0" presId="urn:microsoft.com/office/officeart/2005/8/layout/process5"/>
    <dgm:cxn modelId="{D0B3BC49-950F-42D4-B872-B049B9EEED91}" type="presParOf" srcId="{4DF2AA92-DEA4-4645-9875-3DE6961B7BB5}" destId="{647B234C-B85C-4451-887E-64B981AA9E61}" srcOrd="13" destOrd="0" presId="urn:microsoft.com/office/officeart/2005/8/layout/process5"/>
    <dgm:cxn modelId="{89289807-B178-4E89-A88C-75A2BCC64314}" type="presParOf" srcId="{647B234C-B85C-4451-887E-64B981AA9E61}" destId="{CA512E7A-9130-43EE-A768-E94A9B3E2B79}" srcOrd="0" destOrd="0" presId="urn:microsoft.com/office/officeart/2005/8/layout/process5"/>
    <dgm:cxn modelId="{B3C7186D-E71C-4220-B28A-BA2C8AADA677}" type="presParOf" srcId="{4DF2AA92-DEA4-4645-9875-3DE6961B7BB5}" destId="{E55C71EC-7EE8-4BA9-A96E-0CE2CDBF4C8A}" srcOrd="14" destOrd="0" presId="urn:microsoft.com/office/officeart/2005/8/layout/process5"/>
  </dgm:cxnLst>
  <dgm:bg>
    <a:solidFill>
      <a:schemeClr val="bg1"/>
    </a:solid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F840AF2-B2F2-48BC-82FE-75EBA82FBA9D}" type="doc">
      <dgm:prSet loTypeId="urn:microsoft.com/office/officeart/2005/8/layout/process5" loCatId="process" qsTypeId="urn:microsoft.com/office/officeart/2005/8/quickstyle/simple2" qsCatId="simple" csTypeId="urn:microsoft.com/office/officeart/2005/8/colors/accent1_1" csCatId="accent1" phldr="1"/>
      <dgm:spPr/>
      <dgm:t>
        <a:bodyPr/>
        <a:lstStyle/>
        <a:p>
          <a:endParaRPr lang="en-GB"/>
        </a:p>
      </dgm:t>
    </dgm:pt>
    <dgm:pt modelId="{9A6E9AEE-3E37-453F-B08F-A61E9BD3CD3A}">
      <dgm:prSet phldrT="[Text]"/>
      <dgm:spPr>
        <a:solidFill>
          <a:schemeClr val="accent2">
            <a:lumMod val="40000"/>
            <a:lumOff val="60000"/>
          </a:schemeClr>
        </a:solidFill>
        <a:ln>
          <a:solidFill>
            <a:schemeClr val="tx1"/>
          </a:solidFill>
        </a:ln>
      </dgm:spPr>
      <dgm:t>
        <a:bodyPr/>
        <a:lstStyle/>
        <a:p>
          <a:r>
            <a:rPr lang="fr-FR" dirty="0" err="1">
              <a:latin typeface="+mj-lt"/>
            </a:rPr>
            <a:t>Generating</a:t>
          </a:r>
          <a:r>
            <a:rPr lang="fr-FR" dirty="0">
              <a:latin typeface="+mj-lt"/>
            </a:rPr>
            <a:t> the situations</a:t>
          </a:r>
          <a:endParaRPr lang="en-GB" dirty="0">
            <a:latin typeface="+mj-lt"/>
          </a:endParaRPr>
        </a:p>
      </dgm:t>
    </dgm:pt>
    <dgm:pt modelId="{C2140A18-79E3-4160-809D-95D0CA63DF43}" type="parTrans" cxnId="{5A14809E-C82A-4FDF-9B7D-07A1CD51CB54}">
      <dgm:prSet/>
      <dgm:spPr/>
      <dgm:t>
        <a:bodyPr/>
        <a:lstStyle/>
        <a:p>
          <a:endParaRPr lang="en-GB">
            <a:latin typeface="+mj-lt"/>
          </a:endParaRPr>
        </a:p>
      </dgm:t>
    </dgm:pt>
    <dgm:pt modelId="{9EECF517-577D-4AF8-A2F1-188A3E2ED3BD}" type="sibTrans" cxnId="{5A14809E-C82A-4FDF-9B7D-07A1CD51CB54}">
      <dgm:prSet/>
      <dgm:spPr>
        <a:solidFill>
          <a:schemeClr val="tx1"/>
        </a:solidFill>
      </dgm:spPr>
      <dgm:t>
        <a:bodyPr/>
        <a:lstStyle/>
        <a:p>
          <a:endParaRPr lang="en-GB">
            <a:latin typeface="+mj-lt"/>
          </a:endParaRPr>
        </a:p>
      </dgm:t>
    </dgm:pt>
    <mc:AlternateContent xmlns:mc="http://schemas.openxmlformats.org/markup-compatibility/2006" xmlns:a14="http://schemas.microsoft.com/office/drawing/2010/main">
      <mc:Choice Requires="a14">
        <dgm:pt modelId="{340D965D-2D18-45C4-AF55-C8BA3DAF2D90}">
          <dgm:prSet/>
          <dgm:spPr>
            <a:solidFill>
              <a:srgbClr val="D07C4A"/>
            </a:solidFill>
            <a:ln>
              <a:solidFill>
                <a:schemeClr val="tx1"/>
              </a:solidFill>
            </a:ln>
          </dgm:spPr>
          <dgm:t>
            <a:bodyPr/>
            <a:lstStyle/>
            <a:p>
              <a:r>
                <a:rPr lang="fr-FR" dirty="0">
                  <a:latin typeface="+mj-lt"/>
                </a:rPr>
                <a:t>Optimisation of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𝜇</m:t>
                      </m:r>
                    </m:e>
                    <m:sub>
                      <m:r>
                        <a:rPr lang="fr-FR" b="0" i="1" smtClean="0">
                          <a:latin typeface="Cambria Math" panose="02040503050406030204" pitchFamily="18" charset="0"/>
                        </a:rPr>
                        <m:t>𝑑</m:t>
                      </m:r>
                    </m:sub>
                  </m:sSub>
                </m:oMath>
              </a14:m>
              <a:r>
                <a:rPr lang="en-GB" b="1" dirty="0">
                  <a:latin typeface="+mj-lt"/>
                </a:rPr>
                <a:t> - </a:t>
              </a:r>
              <a:r>
                <a:rPr lang="en-GB" b="0" dirty="0">
                  <a:latin typeface="+mj-lt"/>
                </a:rPr>
                <a:t>numerical experiment</a:t>
              </a:r>
            </a:p>
          </dgm:t>
        </dgm:pt>
      </mc:Choice>
      <mc:Fallback xmlns="">
        <dgm:pt modelId="{340D965D-2D18-45C4-AF55-C8BA3DAF2D90}">
          <dgm:prSet/>
          <dgm:spPr>
            <a:solidFill>
              <a:srgbClr val="D07C4A"/>
            </a:solidFill>
            <a:ln>
              <a:solidFill>
                <a:schemeClr val="tx1"/>
              </a:solidFill>
            </a:ln>
          </dgm:spPr>
          <dgm:t>
            <a:bodyPr/>
            <a:lstStyle/>
            <a:p>
              <a:r>
                <a:rPr lang="fr-FR" dirty="0">
                  <a:latin typeface="+mj-lt"/>
                </a:rPr>
                <a:t>Optimisation of </a:t>
              </a:r>
              <a:r>
                <a:rPr lang="fr-FR" b="0" i="0">
                  <a:latin typeface="Cambria Math" panose="02040503050406030204" pitchFamily="18" charset="0"/>
                </a:rPr>
                <a:t>𝜇_𝑑</a:t>
              </a:r>
              <a:r>
                <a:rPr lang="en-GB" b="1" dirty="0">
                  <a:latin typeface="+mj-lt"/>
                </a:rPr>
                <a:t> - </a:t>
              </a:r>
              <a:r>
                <a:rPr lang="en-GB" b="0" dirty="0">
                  <a:latin typeface="+mj-lt"/>
                </a:rPr>
                <a:t>numerical experiment</a:t>
              </a:r>
            </a:p>
          </dgm:t>
        </dgm:pt>
      </mc:Fallback>
    </mc:AlternateContent>
    <dgm:pt modelId="{D6E252CD-7754-4801-A3B1-26065429D8EB}" type="parTrans" cxnId="{9FF0F9F7-B971-4BD6-A3BC-E47EBCE506E2}">
      <dgm:prSet/>
      <dgm:spPr/>
      <dgm:t>
        <a:bodyPr/>
        <a:lstStyle/>
        <a:p>
          <a:endParaRPr lang="en-GB">
            <a:latin typeface="+mj-lt"/>
          </a:endParaRPr>
        </a:p>
      </dgm:t>
    </dgm:pt>
    <dgm:pt modelId="{2EE2A1E2-B0BF-44E8-BD7D-94BDBE81CD88}" type="sibTrans" cxnId="{9FF0F9F7-B971-4BD6-A3BC-E47EBCE506E2}">
      <dgm:prSet/>
      <dgm:spPr>
        <a:solidFill>
          <a:schemeClr val="tx1"/>
        </a:solidFill>
      </dgm:spPr>
      <dgm:t>
        <a:bodyPr/>
        <a:lstStyle/>
        <a:p>
          <a:endParaRPr lang="en-GB">
            <a:latin typeface="+mj-lt"/>
          </a:endParaRPr>
        </a:p>
      </dgm:t>
    </dgm:pt>
    <mc:AlternateContent xmlns:mc="http://schemas.openxmlformats.org/markup-compatibility/2006" xmlns:a14="http://schemas.microsoft.com/office/drawing/2010/main">
      <mc:Choice Requires="a14">
        <dgm:pt modelId="{51F26DDB-2181-4542-A97C-1414710F9669}">
          <dgm:prSet/>
          <dgm:spPr>
            <a:solidFill>
              <a:schemeClr val="accent2">
                <a:lumMod val="40000"/>
                <a:lumOff val="60000"/>
              </a:schemeClr>
            </a:solidFill>
            <a:ln>
              <a:solidFill>
                <a:schemeClr val="tx1"/>
              </a:solidFill>
            </a:ln>
          </dgm:spPr>
          <dgm:t>
            <a:bodyPr/>
            <a:lstStyle/>
            <a:p>
              <a:r>
                <a:rPr lang="fr-FR" dirty="0">
                  <a:latin typeface="+mj-lt"/>
                </a:rPr>
                <a:t>Closures for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𝜇</m:t>
                      </m:r>
                    </m:e>
                    <m:sub>
                      <m:r>
                        <a:rPr lang="fr-FR" b="0" i="1" smtClean="0">
                          <a:latin typeface="Cambria Math" panose="02040503050406030204" pitchFamily="18" charset="0"/>
                        </a:rPr>
                        <m:t>𝑑</m:t>
                      </m:r>
                    </m:sub>
                  </m:sSub>
                </m:oMath>
              </a14:m>
              <a:r>
                <a:rPr lang="en-GB" dirty="0">
                  <a:latin typeface="+mj-lt"/>
                </a:rPr>
                <a:t> </a:t>
              </a:r>
              <a:r>
                <a:rPr lang="fr-FR" dirty="0">
                  <a:latin typeface="+mj-lt"/>
                </a:rPr>
                <a:t> </a:t>
              </a:r>
              <a:endParaRPr lang="en-GB" dirty="0">
                <a:latin typeface="+mj-lt"/>
              </a:endParaRPr>
            </a:p>
          </dgm:t>
        </dgm:pt>
      </mc:Choice>
      <mc:Fallback xmlns="">
        <dgm:pt modelId="{51F26DDB-2181-4542-A97C-1414710F9669}">
          <dgm:prSet/>
          <dgm:spPr>
            <a:solidFill>
              <a:schemeClr val="accent2">
                <a:lumMod val="40000"/>
                <a:lumOff val="60000"/>
              </a:schemeClr>
            </a:solidFill>
            <a:ln>
              <a:solidFill>
                <a:schemeClr val="tx1"/>
              </a:solidFill>
            </a:ln>
          </dgm:spPr>
          <dgm:t>
            <a:bodyPr/>
            <a:lstStyle/>
            <a:p>
              <a:r>
                <a:rPr lang="fr-FR" dirty="0">
                  <a:latin typeface="+mj-lt"/>
                </a:rPr>
                <a:t>Closures for </a:t>
              </a:r>
              <a:r>
                <a:rPr lang="fr-FR" b="0" i="0">
                  <a:latin typeface="Cambria Math" panose="02040503050406030204" pitchFamily="18" charset="0"/>
                </a:rPr>
                <a:t>𝜇_𝑑</a:t>
              </a:r>
              <a:r>
                <a:rPr lang="en-GB" dirty="0">
                  <a:latin typeface="+mj-lt"/>
                </a:rPr>
                <a:t> </a:t>
              </a:r>
              <a:r>
                <a:rPr lang="fr-FR" dirty="0">
                  <a:latin typeface="+mj-lt"/>
                </a:rPr>
                <a:t> </a:t>
              </a:r>
              <a:endParaRPr lang="en-GB" dirty="0">
                <a:latin typeface="+mj-lt"/>
              </a:endParaRPr>
            </a:p>
          </dgm:t>
        </dgm:pt>
      </mc:Fallback>
    </mc:AlternateContent>
    <dgm:pt modelId="{9809D489-84AD-4600-A640-AC165E2473D4}" type="parTrans" cxnId="{5374E0B3-384E-4DA0-A6CB-8031BDC28322}">
      <dgm:prSet/>
      <dgm:spPr/>
      <dgm:t>
        <a:bodyPr/>
        <a:lstStyle/>
        <a:p>
          <a:endParaRPr lang="en-GB">
            <a:latin typeface="+mj-lt"/>
          </a:endParaRPr>
        </a:p>
      </dgm:t>
    </dgm:pt>
    <dgm:pt modelId="{EF8BFBC4-7BD0-4677-97FE-585791CAA7F6}" type="sibTrans" cxnId="{5374E0B3-384E-4DA0-A6CB-8031BDC28322}">
      <dgm:prSet/>
      <dgm:spPr>
        <a:solidFill>
          <a:schemeClr val="tx1"/>
        </a:solidFill>
      </dgm:spPr>
      <dgm:t>
        <a:bodyPr/>
        <a:lstStyle/>
        <a:p>
          <a:endParaRPr lang="en-GB">
            <a:latin typeface="+mj-lt"/>
          </a:endParaRPr>
        </a:p>
      </dgm:t>
    </dgm:pt>
    <dgm:pt modelId="{26D54F10-9138-46A0-AF11-FCEB3ED66908}">
      <dgm:prSet/>
      <dgm:spPr>
        <a:solidFill>
          <a:srgbClr val="D07C4A"/>
        </a:solidFill>
        <a:ln>
          <a:solidFill>
            <a:schemeClr val="tx1"/>
          </a:solidFill>
        </a:ln>
      </dgm:spPr>
      <dgm:t>
        <a:bodyPr/>
        <a:lstStyle/>
        <a:p>
          <a:r>
            <a:rPr lang="fr-FR" dirty="0">
              <a:latin typeface="+mj-lt"/>
            </a:rPr>
            <a:t>Application to test cases and validation</a:t>
          </a:r>
          <a:endParaRPr lang="en-GB" dirty="0">
            <a:latin typeface="+mj-lt"/>
          </a:endParaRPr>
        </a:p>
      </dgm:t>
    </dgm:pt>
    <dgm:pt modelId="{2AD4BD25-13E6-4429-A7A1-D048D454CDCB}" type="parTrans" cxnId="{79C380D0-37F5-41C5-AE30-63AA1FDBA97A}">
      <dgm:prSet/>
      <dgm:spPr/>
      <dgm:t>
        <a:bodyPr/>
        <a:lstStyle/>
        <a:p>
          <a:endParaRPr lang="en-GB">
            <a:latin typeface="+mj-lt"/>
          </a:endParaRPr>
        </a:p>
      </dgm:t>
    </dgm:pt>
    <dgm:pt modelId="{FBCF91B5-36BF-42FD-B863-25E36E6C9B03}" type="sibTrans" cxnId="{79C380D0-37F5-41C5-AE30-63AA1FDBA97A}">
      <dgm:prSet/>
      <dgm:spPr/>
      <dgm:t>
        <a:bodyPr/>
        <a:lstStyle/>
        <a:p>
          <a:endParaRPr lang="en-GB">
            <a:latin typeface="+mj-lt"/>
          </a:endParaRPr>
        </a:p>
      </dgm:t>
    </dgm:pt>
    <dgm:pt modelId="{526D520D-487E-4CEA-81DE-A14B3ED7666B}">
      <dgm:prSet/>
      <dgm:spPr>
        <a:ln>
          <a:solidFill>
            <a:schemeClr val="tx1"/>
          </a:solidFill>
        </a:ln>
      </dgm:spPr>
      <dgm:t>
        <a:bodyPr/>
        <a:lstStyle/>
        <a:p>
          <a:r>
            <a:rPr lang="fr-FR">
              <a:latin typeface="+mj-lt"/>
            </a:rPr>
            <a:t>Calculation of the solid discharge</a:t>
          </a:r>
          <a:endParaRPr lang="en-GB" dirty="0">
            <a:latin typeface="+mj-lt"/>
          </a:endParaRPr>
        </a:p>
      </dgm:t>
    </dgm:pt>
    <dgm:pt modelId="{B1AD3E01-A562-4164-9FCE-F48ECE31174F}" type="parTrans" cxnId="{2F09ADB6-E5B9-4F3B-B19E-5407F79BA27F}">
      <dgm:prSet/>
      <dgm:spPr/>
      <dgm:t>
        <a:bodyPr/>
        <a:lstStyle/>
        <a:p>
          <a:endParaRPr lang="en-GB"/>
        </a:p>
      </dgm:t>
    </dgm:pt>
    <dgm:pt modelId="{4391754B-A315-48B2-8381-D6D4DE688533}" type="sibTrans" cxnId="{2F09ADB6-E5B9-4F3B-B19E-5407F79BA27F}">
      <dgm:prSet/>
      <dgm:spPr>
        <a:solidFill>
          <a:schemeClr val="tx1"/>
        </a:solidFill>
      </dgm:spPr>
      <dgm:t>
        <a:bodyPr/>
        <a:lstStyle/>
        <a:p>
          <a:endParaRPr lang="en-GB"/>
        </a:p>
      </dgm:t>
    </dgm:pt>
    <dgm:pt modelId="{A48B31B5-D63B-4BBB-A36A-E01B40DE3304}">
      <dgm:prSet/>
      <dgm:spPr>
        <a:ln>
          <a:solidFill>
            <a:schemeClr val="tx1"/>
          </a:solidFill>
        </a:ln>
      </dgm:spPr>
      <dgm:t>
        <a:bodyPr/>
        <a:lstStyle/>
        <a:p>
          <a:r>
            <a:rPr lang="fr-FR" dirty="0">
              <a:latin typeface="+mj-lt"/>
            </a:rPr>
            <a:t>Computation of the </a:t>
          </a:r>
          <a:r>
            <a:rPr lang="fr-FR" dirty="0" err="1">
              <a:latin typeface="+mj-lt"/>
            </a:rPr>
            <a:t>weights</a:t>
          </a:r>
          <a:endParaRPr lang="en-GB" dirty="0">
            <a:latin typeface="+mj-lt"/>
          </a:endParaRPr>
        </a:p>
      </dgm:t>
    </dgm:pt>
    <dgm:pt modelId="{901B1BBC-B72E-4C03-99A7-F2923798EE4D}" type="parTrans" cxnId="{C34316BE-0010-4E59-A517-55CB362FB5E3}">
      <dgm:prSet/>
      <dgm:spPr/>
      <dgm:t>
        <a:bodyPr/>
        <a:lstStyle/>
        <a:p>
          <a:endParaRPr lang="en-GB"/>
        </a:p>
      </dgm:t>
    </dgm:pt>
    <dgm:pt modelId="{8588A86A-5BAE-4F5C-AD11-244EEEF326EC}" type="sibTrans" cxnId="{C34316BE-0010-4E59-A517-55CB362FB5E3}">
      <dgm:prSet/>
      <dgm:spPr>
        <a:solidFill>
          <a:schemeClr val="tx1"/>
        </a:solidFill>
      </dgm:spPr>
      <dgm:t>
        <a:bodyPr/>
        <a:lstStyle/>
        <a:p>
          <a:endParaRPr lang="en-GB"/>
        </a:p>
      </dgm:t>
    </dgm:pt>
    <dgm:pt modelId="{19CC53BD-AE3A-4387-BBFC-476A6C3A23B3}">
      <dgm:prSet/>
      <dgm:spPr>
        <a:solidFill>
          <a:srgbClr val="F8CBAD"/>
        </a:solidFill>
        <a:ln>
          <a:solidFill>
            <a:schemeClr val="tx1"/>
          </a:solidFill>
        </a:ln>
      </dgm:spPr>
      <dgm:t>
        <a:bodyPr/>
        <a:lstStyle/>
        <a:p>
          <a:r>
            <a:rPr lang="fr-FR" dirty="0">
              <a:latin typeface="+mj-lt"/>
            </a:rPr>
            <a:t>Box-Cox Transformation</a:t>
          </a:r>
          <a:endParaRPr lang="en-GB" dirty="0">
            <a:latin typeface="+mj-lt"/>
          </a:endParaRPr>
        </a:p>
      </dgm:t>
    </dgm:pt>
    <dgm:pt modelId="{6928C28D-4CC2-4FF8-96F7-38450FDB50E3}" type="parTrans" cxnId="{4F786618-AEFE-43B9-9CF7-B123F988BC84}">
      <dgm:prSet/>
      <dgm:spPr/>
      <dgm:t>
        <a:bodyPr/>
        <a:lstStyle/>
        <a:p>
          <a:endParaRPr lang="en-GB"/>
        </a:p>
      </dgm:t>
    </dgm:pt>
    <dgm:pt modelId="{25158455-D882-41F9-B1BE-97DF2520EEF2}" type="sibTrans" cxnId="{4F786618-AEFE-43B9-9CF7-B123F988BC84}">
      <dgm:prSet/>
      <dgm:spPr>
        <a:solidFill>
          <a:schemeClr val="tx1"/>
        </a:solidFill>
      </dgm:spPr>
      <dgm:t>
        <a:bodyPr/>
        <a:lstStyle/>
        <a:p>
          <a:endParaRPr lang="en-GB"/>
        </a:p>
      </dgm:t>
    </dgm:pt>
    <dgm:pt modelId="{E483AAD7-C74B-46DE-AED5-937B8687BAB7}">
      <dgm:prSet/>
      <dgm:spPr>
        <a:solidFill>
          <a:srgbClr val="F8CBAD"/>
        </a:solidFill>
        <a:ln>
          <a:solidFill>
            <a:schemeClr val="tx1"/>
          </a:solidFill>
        </a:ln>
      </dgm:spPr>
      <dgm:t>
        <a:bodyPr/>
        <a:lstStyle/>
        <a:p>
          <a:r>
            <a:rPr lang="fr-FR" dirty="0">
              <a:latin typeface="+mj-lt"/>
            </a:rPr>
            <a:t>K-</a:t>
          </a:r>
          <a:r>
            <a:rPr lang="fr-FR" dirty="0" err="1">
              <a:latin typeface="+mj-lt"/>
            </a:rPr>
            <a:t>fold</a:t>
          </a:r>
          <a:r>
            <a:rPr lang="fr-FR" dirty="0">
              <a:latin typeface="+mj-lt"/>
            </a:rPr>
            <a:t> cross-validation</a:t>
          </a:r>
          <a:endParaRPr lang="en-GB" dirty="0">
            <a:latin typeface="+mj-lt"/>
          </a:endParaRPr>
        </a:p>
      </dgm:t>
    </dgm:pt>
    <dgm:pt modelId="{06D94411-3541-4AEA-9F90-8FD78062393F}" type="parTrans" cxnId="{3B0245D6-06CB-44C5-BCA1-ADE36AD76433}">
      <dgm:prSet/>
      <dgm:spPr/>
      <dgm:t>
        <a:bodyPr/>
        <a:lstStyle/>
        <a:p>
          <a:endParaRPr lang="en-GB"/>
        </a:p>
      </dgm:t>
    </dgm:pt>
    <dgm:pt modelId="{08D8909C-B7C7-470F-9635-7D85746BE674}" type="sibTrans" cxnId="{3B0245D6-06CB-44C5-BCA1-ADE36AD76433}">
      <dgm:prSet/>
      <dgm:spPr>
        <a:solidFill>
          <a:schemeClr val="tx1"/>
        </a:solidFill>
      </dgm:spPr>
      <dgm:t>
        <a:bodyPr/>
        <a:lstStyle/>
        <a:p>
          <a:endParaRPr lang="en-GB"/>
        </a:p>
      </dgm:t>
    </dgm:pt>
    <dgm:pt modelId="{4DF2AA92-DEA4-4645-9875-3DE6961B7BB5}" type="pres">
      <dgm:prSet presAssocID="{BF840AF2-B2F2-48BC-82FE-75EBA82FBA9D}" presName="diagram" presStyleCnt="0">
        <dgm:presLayoutVars>
          <dgm:dir/>
          <dgm:resizeHandles val="exact"/>
        </dgm:presLayoutVars>
      </dgm:prSet>
      <dgm:spPr/>
    </dgm:pt>
    <dgm:pt modelId="{0124B17C-330F-4137-88F3-799DF1C92B36}" type="pres">
      <dgm:prSet presAssocID="{9A6E9AEE-3E37-453F-B08F-A61E9BD3CD3A}" presName="node" presStyleLbl="node1" presStyleIdx="0" presStyleCnt="8">
        <dgm:presLayoutVars>
          <dgm:bulletEnabled val="1"/>
        </dgm:presLayoutVars>
      </dgm:prSet>
      <dgm:spPr/>
    </dgm:pt>
    <dgm:pt modelId="{A86769DA-4781-43B8-8775-4AC4AF2CAC51}" type="pres">
      <dgm:prSet presAssocID="{9EECF517-577D-4AF8-A2F1-188A3E2ED3BD}" presName="sibTrans" presStyleLbl="sibTrans2D1" presStyleIdx="0" presStyleCnt="7" custScaleX="82645" custScaleY="82645"/>
      <dgm:spPr/>
    </dgm:pt>
    <dgm:pt modelId="{12DCC460-22B2-4C8F-838A-59F82C30E8A7}" type="pres">
      <dgm:prSet presAssocID="{9EECF517-577D-4AF8-A2F1-188A3E2ED3BD}" presName="connectorText" presStyleLbl="sibTrans2D1" presStyleIdx="0" presStyleCnt="7"/>
      <dgm:spPr/>
    </dgm:pt>
    <dgm:pt modelId="{42C54F65-20CF-4516-8B87-E558BD44AE1D}" type="pres">
      <dgm:prSet presAssocID="{526D520D-487E-4CEA-81DE-A14B3ED7666B}" presName="node" presStyleLbl="node1" presStyleIdx="1" presStyleCnt="8">
        <dgm:presLayoutVars>
          <dgm:bulletEnabled val="1"/>
        </dgm:presLayoutVars>
      </dgm:prSet>
      <dgm:spPr/>
    </dgm:pt>
    <dgm:pt modelId="{307DA5D7-0BE7-44D1-861F-8C768536228E}" type="pres">
      <dgm:prSet presAssocID="{4391754B-A315-48B2-8381-D6D4DE688533}" presName="sibTrans" presStyleLbl="sibTrans2D1" presStyleIdx="1" presStyleCnt="7" custScaleX="82645" custScaleY="82645"/>
      <dgm:spPr/>
    </dgm:pt>
    <dgm:pt modelId="{C8DB87D0-B78A-4AF1-82D4-620400050ED6}" type="pres">
      <dgm:prSet presAssocID="{4391754B-A315-48B2-8381-D6D4DE688533}" presName="connectorText" presStyleLbl="sibTrans2D1" presStyleIdx="1" presStyleCnt="7"/>
      <dgm:spPr/>
    </dgm:pt>
    <dgm:pt modelId="{2679F78E-1279-4930-B0EA-B97C75CDD72A}" type="pres">
      <dgm:prSet presAssocID="{340D965D-2D18-45C4-AF55-C8BA3DAF2D90}" presName="node" presStyleLbl="node1" presStyleIdx="2" presStyleCnt="8">
        <dgm:presLayoutVars>
          <dgm:bulletEnabled val="1"/>
        </dgm:presLayoutVars>
      </dgm:prSet>
      <dgm:spPr/>
    </dgm:pt>
    <dgm:pt modelId="{10C59771-933A-4D02-9D23-40A4CBD233A3}" type="pres">
      <dgm:prSet presAssocID="{2EE2A1E2-B0BF-44E8-BD7D-94BDBE81CD88}" presName="sibTrans" presStyleLbl="sibTrans2D1" presStyleIdx="2" presStyleCnt="7" custScaleX="82645" custScaleY="82645"/>
      <dgm:spPr/>
    </dgm:pt>
    <dgm:pt modelId="{B2761D99-54B5-45A9-821E-BF6357D81ED5}" type="pres">
      <dgm:prSet presAssocID="{2EE2A1E2-B0BF-44E8-BD7D-94BDBE81CD88}" presName="connectorText" presStyleLbl="sibTrans2D1" presStyleIdx="2" presStyleCnt="7"/>
      <dgm:spPr/>
    </dgm:pt>
    <dgm:pt modelId="{B415DC4D-E5D8-482B-BC33-D24738C040B0}" type="pres">
      <dgm:prSet presAssocID="{A48B31B5-D63B-4BBB-A36A-E01B40DE3304}" presName="node" presStyleLbl="node1" presStyleIdx="3" presStyleCnt="8">
        <dgm:presLayoutVars>
          <dgm:bulletEnabled val="1"/>
        </dgm:presLayoutVars>
      </dgm:prSet>
      <dgm:spPr/>
    </dgm:pt>
    <dgm:pt modelId="{A9A85449-975D-44D4-B7D4-3E2EEB1CD27A}" type="pres">
      <dgm:prSet presAssocID="{8588A86A-5BAE-4F5C-AD11-244EEEF326EC}" presName="sibTrans" presStyleLbl="sibTrans2D1" presStyleIdx="3" presStyleCnt="7" custScaleX="82645" custScaleY="82645"/>
      <dgm:spPr/>
    </dgm:pt>
    <dgm:pt modelId="{F312FB72-FF1C-4EEC-810D-C41B15398147}" type="pres">
      <dgm:prSet presAssocID="{8588A86A-5BAE-4F5C-AD11-244EEEF326EC}" presName="connectorText" presStyleLbl="sibTrans2D1" presStyleIdx="3" presStyleCnt="7"/>
      <dgm:spPr/>
    </dgm:pt>
    <dgm:pt modelId="{C1A39A90-4F95-4CAE-AEB8-0F3B6D37A2A4}" type="pres">
      <dgm:prSet presAssocID="{19CC53BD-AE3A-4387-BBFC-476A6C3A23B3}" presName="node" presStyleLbl="node1" presStyleIdx="4" presStyleCnt="8">
        <dgm:presLayoutVars>
          <dgm:bulletEnabled val="1"/>
        </dgm:presLayoutVars>
      </dgm:prSet>
      <dgm:spPr/>
    </dgm:pt>
    <dgm:pt modelId="{AFC63C09-EBAC-485F-9BB7-2FB0456896B7}" type="pres">
      <dgm:prSet presAssocID="{25158455-D882-41F9-B1BE-97DF2520EEF2}" presName="sibTrans" presStyleLbl="sibTrans2D1" presStyleIdx="4" presStyleCnt="7" custScaleX="82645" custScaleY="82645"/>
      <dgm:spPr/>
    </dgm:pt>
    <dgm:pt modelId="{B559DBED-A04A-477A-946B-43C194A161D2}" type="pres">
      <dgm:prSet presAssocID="{25158455-D882-41F9-B1BE-97DF2520EEF2}" presName="connectorText" presStyleLbl="sibTrans2D1" presStyleIdx="4" presStyleCnt="7"/>
      <dgm:spPr/>
    </dgm:pt>
    <dgm:pt modelId="{29B98537-E163-4A4C-AAF9-3F152CA36C5C}" type="pres">
      <dgm:prSet presAssocID="{E483AAD7-C74B-46DE-AED5-937B8687BAB7}" presName="node" presStyleLbl="node1" presStyleIdx="5" presStyleCnt="8">
        <dgm:presLayoutVars>
          <dgm:bulletEnabled val="1"/>
        </dgm:presLayoutVars>
      </dgm:prSet>
      <dgm:spPr/>
    </dgm:pt>
    <dgm:pt modelId="{CDC983AD-4C0F-4C0C-A1D1-88640C822D8C}" type="pres">
      <dgm:prSet presAssocID="{08D8909C-B7C7-470F-9635-7D85746BE674}" presName="sibTrans" presStyleLbl="sibTrans2D1" presStyleIdx="5" presStyleCnt="7" custScaleX="82645" custScaleY="82645"/>
      <dgm:spPr/>
    </dgm:pt>
    <dgm:pt modelId="{D17CDD16-A875-4FE2-A74C-3A6866CF199E}" type="pres">
      <dgm:prSet presAssocID="{08D8909C-B7C7-470F-9635-7D85746BE674}" presName="connectorText" presStyleLbl="sibTrans2D1" presStyleIdx="5" presStyleCnt="7"/>
      <dgm:spPr/>
    </dgm:pt>
    <dgm:pt modelId="{C266A709-641F-4FA6-AC44-51ECE1CE769A}" type="pres">
      <dgm:prSet presAssocID="{51F26DDB-2181-4542-A97C-1414710F9669}" presName="node" presStyleLbl="node1" presStyleIdx="6" presStyleCnt="8">
        <dgm:presLayoutVars>
          <dgm:bulletEnabled val="1"/>
        </dgm:presLayoutVars>
      </dgm:prSet>
      <dgm:spPr/>
    </dgm:pt>
    <dgm:pt modelId="{647B234C-B85C-4451-887E-64B981AA9E61}" type="pres">
      <dgm:prSet presAssocID="{EF8BFBC4-7BD0-4677-97FE-585791CAA7F6}" presName="sibTrans" presStyleLbl="sibTrans2D1" presStyleIdx="6" presStyleCnt="7" custScaleX="82645" custScaleY="82645"/>
      <dgm:spPr/>
    </dgm:pt>
    <dgm:pt modelId="{CA512E7A-9130-43EE-A768-E94A9B3E2B79}" type="pres">
      <dgm:prSet presAssocID="{EF8BFBC4-7BD0-4677-97FE-585791CAA7F6}" presName="connectorText" presStyleLbl="sibTrans2D1" presStyleIdx="6" presStyleCnt="7"/>
      <dgm:spPr/>
    </dgm:pt>
    <dgm:pt modelId="{E55C71EC-7EE8-4BA9-A96E-0CE2CDBF4C8A}" type="pres">
      <dgm:prSet presAssocID="{26D54F10-9138-46A0-AF11-FCEB3ED66908}" presName="node" presStyleLbl="node1" presStyleIdx="7" presStyleCnt="8">
        <dgm:presLayoutVars>
          <dgm:bulletEnabled val="1"/>
        </dgm:presLayoutVars>
      </dgm:prSet>
      <dgm:spPr/>
    </dgm:pt>
  </dgm:ptLst>
  <dgm:cxnLst>
    <dgm:cxn modelId="{DD562B08-DB2C-409E-8337-B6BD79DB516A}" type="presOf" srcId="{51F26DDB-2181-4542-A97C-1414710F9669}" destId="{C266A709-641F-4FA6-AC44-51ECE1CE769A}" srcOrd="0" destOrd="0" presId="urn:microsoft.com/office/officeart/2005/8/layout/process5"/>
    <dgm:cxn modelId="{210EFA08-7257-462E-B91C-ABBFD6A376EB}" type="presOf" srcId="{A48B31B5-D63B-4BBB-A36A-E01B40DE3304}" destId="{B415DC4D-E5D8-482B-BC33-D24738C040B0}" srcOrd="0" destOrd="0" presId="urn:microsoft.com/office/officeart/2005/8/layout/process5"/>
    <dgm:cxn modelId="{4F786618-AEFE-43B9-9CF7-B123F988BC84}" srcId="{BF840AF2-B2F2-48BC-82FE-75EBA82FBA9D}" destId="{19CC53BD-AE3A-4387-BBFC-476A6C3A23B3}" srcOrd="4" destOrd="0" parTransId="{6928C28D-4CC2-4FF8-96F7-38450FDB50E3}" sibTransId="{25158455-D882-41F9-B1BE-97DF2520EEF2}"/>
    <dgm:cxn modelId="{590A9C23-3194-4760-95FC-2FDBCAE1B6CC}" type="presOf" srcId="{EF8BFBC4-7BD0-4677-97FE-585791CAA7F6}" destId="{647B234C-B85C-4451-887E-64B981AA9E61}" srcOrd="0" destOrd="0" presId="urn:microsoft.com/office/officeart/2005/8/layout/process5"/>
    <dgm:cxn modelId="{46AB8038-246D-4DDE-93A1-C45A7AF3B0D3}" type="presOf" srcId="{4391754B-A315-48B2-8381-D6D4DE688533}" destId="{307DA5D7-0BE7-44D1-861F-8C768536228E}" srcOrd="0" destOrd="0" presId="urn:microsoft.com/office/officeart/2005/8/layout/process5"/>
    <dgm:cxn modelId="{F9246B3D-BDAD-4A54-82C2-42086E8213B5}" type="presOf" srcId="{19CC53BD-AE3A-4387-BBFC-476A6C3A23B3}" destId="{C1A39A90-4F95-4CAE-AEB8-0F3B6D37A2A4}" srcOrd="0" destOrd="0" presId="urn:microsoft.com/office/officeart/2005/8/layout/process5"/>
    <dgm:cxn modelId="{8B5D9A5B-9F18-4204-B89F-E2A408719806}" type="presOf" srcId="{8588A86A-5BAE-4F5C-AD11-244EEEF326EC}" destId="{F312FB72-FF1C-4EEC-810D-C41B15398147}" srcOrd="1" destOrd="0" presId="urn:microsoft.com/office/officeart/2005/8/layout/process5"/>
    <dgm:cxn modelId="{C7390D6C-AA9F-4227-8FFD-59031C8E9994}" type="presOf" srcId="{9EECF517-577D-4AF8-A2F1-188A3E2ED3BD}" destId="{A86769DA-4781-43B8-8775-4AC4AF2CAC51}" srcOrd="0" destOrd="0" presId="urn:microsoft.com/office/officeart/2005/8/layout/process5"/>
    <dgm:cxn modelId="{0D25074F-5E19-46D9-800D-37126C47DBCC}" type="presOf" srcId="{2EE2A1E2-B0BF-44E8-BD7D-94BDBE81CD88}" destId="{B2761D99-54B5-45A9-821E-BF6357D81ED5}" srcOrd="1" destOrd="0" presId="urn:microsoft.com/office/officeart/2005/8/layout/process5"/>
    <dgm:cxn modelId="{93017671-DE00-4148-A372-AA3E4C9DBEDF}" type="presOf" srcId="{9A6E9AEE-3E37-453F-B08F-A61E9BD3CD3A}" destId="{0124B17C-330F-4137-88F3-799DF1C92B36}" srcOrd="0" destOrd="0" presId="urn:microsoft.com/office/officeart/2005/8/layout/process5"/>
    <dgm:cxn modelId="{2E2AF351-AA58-4752-BD38-45A11DB32C3F}" type="presOf" srcId="{BF840AF2-B2F2-48BC-82FE-75EBA82FBA9D}" destId="{4DF2AA92-DEA4-4645-9875-3DE6961B7BB5}" srcOrd="0" destOrd="0" presId="urn:microsoft.com/office/officeart/2005/8/layout/process5"/>
    <dgm:cxn modelId="{88B8FB52-E051-428B-8FD8-508E54784EF9}" type="presOf" srcId="{8588A86A-5BAE-4F5C-AD11-244EEEF326EC}" destId="{A9A85449-975D-44D4-B7D4-3E2EEB1CD27A}" srcOrd="0" destOrd="0" presId="urn:microsoft.com/office/officeart/2005/8/layout/process5"/>
    <dgm:cxn modelId="{F9730D7B-DFD1-47A1-8F83-EFCBA48EBDB8}" type="presOf" srcId="{08D8909C-B7C7-470F-9635-7D85746BE674}" destId="{CDC983AD-4C0F-4C0C-A1D1-88640C822D8C}" srcOrd="0" destOrd="0" presId="urn:microsoft.com/office/officeart/2005/8/layout/process5"/>
    <dgm:cxn modelId="{20B70B86-5FE1-4721-9AA2-9EE13439D34C}" type="presOf" srcId="{340D965D-2D18-45C4-AF55-C8BA3DAF2D90}" destId="{2679F78E-1279-4930-B0EA-B97C75CDD72A}" srcOrd="0" destOrd="0" presId="urn:microsoft.com/office/officeart/2005/8/layout/process5"/>
    <dgm:cxn modelId="{C1F45E8B-7FE4-4913-BD39-D525166FF288}" type="presOf" srcId="{25158455-D882-41F9-B1BE-97DF2520EEF2}" destId="{B559DBED-A04A-477A-946B-43C194A161D2}" srcOrd="1" destOrd="0" presId="urn:microsoft.com/office/officeart/2005/8/layout/process5"/>
    <dgm:cxn modelId="{C89B138C-6B76-4169-9147-8612A8C96A23}" type="presOf" srcId="{2EE2A1E2-B0BF-44E8-BD7D-94BDBE81CD88}" destId="{10C59771-933A-4D02-9D23-40A4CBD233A3}" srcOrd="0" destOrd="0" presId="urn:microsoft.com/office/officeart/2005/8/layout/process5"/>
    <dgm:cxn modelId="{EF3DA292-C336-4E42-8DD9-AB7CDE168B3A}" type="presOf" srcId="{4391754B-A315-48B2-8381-D6D4DE688533}" destId="{C8DB87D0-B78A-4AF1-82D4-620400050ED6}" srcOrd="1" destOrd="0" presId="urn:microsoft.com/office/officeart/2005/8/layout/process5"/>
    <dgm:cxn modelId="{DEE2B99C-4954-499D-B20D-9D9CD6ED460B}" type="presOf" srcId="{25158455-D882-41F9-B1BE-97DF2520EEF2}" destId="{AFC63C09-EBAC-485F-9BB7-2FB0456896B7}" srcOrd="0" destOrd="0" presId="urn:microsoft.com/office/officeart/2005/8/layout/process5"/>
    <dgm:cxn modelId="{5A14809E-C82A-4FDF-9B7D-07A1CD51CB54}" srcId="{BF840AF2-B2F2-48BC-82FE-75EBA82FBA9D}" destId="{9A6E9AEE-3E37-453F-B08F-A61E9BD3CD3A}" srcOrd="0" destOrd="0" parTransId="{C2140A18-79E3-4160-809D-95D0CA63DF43}" sibTransId="{9EECF517-577D-4AF8-A2F1-188A3E2ED3BD}"/>
    <dgm:cxn modelId="{D09B5DB0-7E69-4120-80CC-5487CE122D1D}" type="presOf" srcId="{9EECF517-577D-4AF8-A2F1-188A3E2ED3BD}" destId="{12DCC460-22B2-4C8F-838A-59F82C30E8A7}" srcOrd="1" destOrd="0" presId="urn:microsoft.com/office/officeart/2005/8/layout/process5"/>
    <dgm:cxn modelId="{5374E0B3-384E-4DA0-A6CB-8031BDC28322}" srcId="{BF840AF2-B2F2-48BC-82FE-75EBA82FBA9D}" destId="{51F26DDB-2181-4542-A97C-1414710F9669}" srcOrd="6" destOrd="0" parTransId="{9809D489-84AD-4600-A640-AC165E2473D4}" sibTransId="{EF8BFBC4-7BD0-4677-97FE-585791CAA7F6}"/>
    <dgm:cxn modelId="{2F09ADB6-E5B9-4F3B-B19E-5407F79BA27F}" srcId="{BF840AF2-B2F2-48BC-82FE-75EBA82FBA9D}" destId="{526D520D-487E-4CEA-81DE-A14B3ED7666B}" srcOrd="1" destOrd="0" parTransId="{B1AD3E01-A562-4164-9FCE-F48ECE31174F}" sibTransId="{4391754B-A315-48B2-8381-D6D4DE688533}"/>
    <dgm:cxn modelId="{C34316BE-0010-4E59-A517-55CB362FB5E3}" srcId="{BF840AF2-B2F2-48BC-82FE-75EBA82FBA9D}" destId="{A48B31B5-D63B-4BBB-A36A-E01B40DE3304}" srcOrd="3" destOrd="0" parTransId="{901B1BBC-B72E-4C03-99A7-F2923798EE4D}" sibTransId="{8588A86A-5BAE-4F5C-AD11-244EEEF326EC}"/>
    <dgm:cxn modelId="{79C380D0-37F5-41C5-AE30-63AA1FDBA97A}" srcId="{BF840AF2-B2F2-48BC-82FE-75EBA82FBA9D}" destId="{26D54F10-9138-46A0-AF11-FCEB3ED66908}" srcOrd="7" destOrd="0" parTransId="{2AD4BD25-13E6-4429-A7A1-D048D454CDCB}" sibTransId="{FBCF91B5-36BF-42FD-B863-25E36E6C9B03}"/>
    <dgm:cxn modelId="{B84A74D3-F945-4CA0-96D3-CDDDFED7F27C}" type="presOf" srcId="{26D54F10-9138-46A0-AF11-FCEB3ED66908}" destId="{E55C71EC-7EE8-4BA9-A96E-0CE2CDBF4C8A}" srcOrd="0" destOrd="0" presId="urn:microsoft.com/office/officeart/2005/8/layout/process5"/>
    <dgm:cxn modelId="{3B0245D6-06CB-44C5-BCA1-ADE36AD76433}" srcId="{BF840AF2-B2F2-48BC-82FE-75EBA82FBA9D}" destId="{E483AAD7-C74B-46DE-AED5-937B8687BAB7}" srcOrd="5" destOrd="0" parTransId="{06D94411-3541-4AEA-9F90-8FD78062393F}" sibTransId="{08D8909C-B7C7-470F-9635-7D85746BE674}"/>
    <dgm:cxn modelId="{6CA08CDB-0517-4153-B6B6-D70B07D3E393}" type="presOf" srcId="{EF8BFBC4-7BD0-4677-97FE-585791CAA7F6}" destId="{CA512E7A-9130-43EE-A768-E94A9B3E2B79}" srcOrd="1" destOrd="0" presId="urn:microsoft.com/office/officeart/2005/8/layout/process5"/>
    <dgm:cxn modelId="{E3250ADF-A322-438D-8D1C-D16C0A65F191}" type="presOf" srcId="{08D8909C-B7C7-470F-9635-7D85746BE674}" destId="{D17CDD16-A875-4FE2-A74C-3A6866CF199E}" srcOrd="1" destOrd="0" presId="urn:microsoft.com/office/officeart/2005/8/layout/process5"/>
    <dgm:cxn modelId="{5FBBCAE5-CA24-4C2C-BA18-35CC49E878AC}" type="presOf" srcId="{526D520D-487E-4CEA-81DE-A14B3ED7666B}" destId="{42C54F65-20CF-4516-8B87-E558BD44AE1D}" srcOrd="0" destOrd="0" presId="urn:microsoft.com/office/officeart/2005/8/layout/process5"/>
    <dgm:cxn modelId="{6AEAE8ED-4054-460A-9629-60EB0FDE9E19}" type="presOf" srcId="{E483AAD7-C74B-46DE-AED5-937B8687BAB7}" destId="{29B98537-E163-4A4C-AAF9-3F152CA36C5C}" srcOrd="0" destOrd="0" presId="urn:microsoft.com/office/officeart/2005/8/layout/process5"/>
    <dgm:cxn modelId="{9FF0F9F7-B971-4BD6-A3BC-E47EBCE506E2}" srcId="{BF840AF2-B2F2-48BC-82FE-75EBA82FBA9D}" destId="{340D965D-2D18-45C4-AF55-C8BA3DAF2D90}" srcOrd="2" destOrd="0" parTransId="{D6E252CD-7754-4801-A3B1-26065429D8EB}" sibTransId="{2EE2A1E2-B0BF-44E8-BD7D-94BDBE81CD88}"/>
    <dgm:cxn modelId="{3851EBE6-5EDB-4408-BB6D-0A6C4285BA0E}" type="presParOf" srcId="{4DF2AA92-DEA4-4645-9875-3DE6961B7BB5}" destId="{0124B17C-330F-4137-88F3-799DF1C92B36}" srcOrd="0" destOrd="0" presId="urn:microsoft.com/office/officeart/2005/8/layout/process5"/>
    <dgm:cxn modelId="{785DDF77-A82F-4244-BB50-216AC6A45B8B}" type="presParOf" srcId="{4DF2AA92-DEA4-4645-9875-3DE6961B7BB5}" destId="{A86769DA-4781-43B8-8775-4AC4AF2CAC51}" srcOrd="1" destOrd="0" presId="urn:microsoft.com/office/officeart/2005/8/layout/process5"/>
    <dgm:cxn modelId="{095422C9-C0CC-42C4-9D70-30D0EA9BFBEC}" type="presParOf" srcId="{A86769DA-4781-43B8-8775-4AC4AF2CAC51}" destId="{12DCC460-22B2-4C8F-838A-59F82C30E8A7}" srcOrd="0" destOrd="0" presId="urn:microsoft.com/office/officeart/2005/8/layout/process5"/>
    <dgm:cxn modelId="{B4D9A648-E8FB-487B-886F-D7A904E3E733}" type="presParOf" srcId="{4DF2AA92-DEA4-4645-9875-3DE6961B7BB5}" destId="{42C54F65-20CF-4516-8B87-E558BD44AE1D}" srcOrd="2" destOrd="0" presId="urn:microsoft.com/office/officeart/2005/8/layout/process5"/>
    <dgm:cxn modelId="{EC8EF64F-4C37-4E35-815D-E47CEDE12973}" type="presParOf" srcId="{4DF2AA92-DEA4-4645-9875-3DE6961B7BB5}" destId="{307DA5D7-0BE7-44D1-861F-8C768536228E}" srcOrd="3" destOrd="0" presId="urn:microsoft.com/office/officeart/2005/8/layout/process5"/>
    <dgm:cxn modelId="{ECDB92DA-8C62-4123-8693-6CDD91403C57}" type="presParOf" srcId="{307DA5D7-0BE7-44D1-861F-8C768536228E}" destId="{C8DB87D0-B78A-4AF1-82D4-620400050ED6}" srcOrd="0" destOrd="0" presId="urn:microsoft.com/office/officeart/2005/8/layout/process5"/>
    <dgm:cxn modelId="{91C8FFDD-AE4D-45B4-AD61-4AFF2536DFFE}" type="presParOf" srcId="{4DF2AA92-DEA4-4645-9875-3DE6961B7BB5}" destId="{2679F78E-1279-4930-B0EA-B97C75CDD72A}" srcOrd="4" destOrd="0" presId="urn:microsoft.com/office/officeart/2005/8/layout/process5"/>
    <dgm:cxn modelId="{5391AEFF-E521-45F1-B393-41A7236EF1A4}" type="presParOf" srcId="{4DF2AA92-DEA4-4645-9875-3DE6961B7BB5}" destId="{10C59771-933A-4D02-9D23-40A4CBD233A3}" srcOrd="5" destOrd="0" presId="urn:microsoft.com/office/officeart/2005/8/layout/process5"/>
    <dgm:cxn modelId="{D305C932-DA05-42E6-818E-926CC290390E}" type="presParOf" srcId="{10C59771-933A-4D02-9D23-40A4CBD233A3}" destId="{B2761D99-54B5-45A9-821E-BF6357D81ED5}" srcOrd="0" destOrd="0" presId="urn:microsoft.com/office/officeart/2005/8/layout/process5"/>
    <dgm:cxn modelId="{6C1EC6AA-3184-4332-9CE9-B0D24B33D0E5}" type="presParOf" srcId="{4DF2AA92-DEA4-4645-9875-3DE6961B7BB5}" destId="{B415DC4D-E5D8-482B-BC33-D24738C040B0}" srcOrd="6" destOrd="0" presId="urn:microsoft.com/office/officeart/2005/8/layout/process5"/>
    <dgm:cxn modelId="{5BCC312F-8430-4A87-92C1-EC13769B123D}" type="presParOf" srcId="{4DF2AA92-DEA4-4645-9875-3DE6961B7BB5}" destId="{A9A85449-975D-44D4-B7D4-3E2EEB1CD27A}" srcOrd="7" destOrd="0" presId="urn:microsoft.com/office/officeart/2005/8/layout/process5"/>
    <dgm:cxn modelId="{ED72F8CC-525F-4451-894D-6919394566D1}" type="presParOf" srcId="{A9A85449-975D-44D4-B7D4-3E2EEB1CD27A}" destId="{F312FB72-FF1C-4EEC-810D-C41B15398147}" srcOrd="0" destOrd="0" presId="urn:microsoft.com/office/officeart/2005/8/layout/process5"/>
    <dgm:cxn modelId="{952FC3A7-D224-49E9-85AF-097034003C18}" type="presParOf" srcId="{4DF2AA92-DEA4-4645-9875-3DE6961B7BB5}" destId="{C1A39A90-4F95-4CAE-AEB8-0F3B6D37A2A4}" srcOrd="8" destOrd="0" presId="urn:microsoft.com/office/officeart/2005/8/layout/process5"/>
    <dgm:cxn modelId="{BD9C0F22-353B-4B1C-8DB3-BFC3B2F8A867}" type="presParOf" srcId="{4DF2AA92-DEA4-4645-9875-3DE6961B7BB5}" destId="{AFC63C09-EBAC-485F-9BB7-2FB0456896B7}" srcOrd="9" destOrd="0" presId="urn:microsoft.com/office/officeart/2005/8/layout/process5"/>
    <dgm:cxn modelId="{39C850CE-283C-4973-AF41-888C30EA66AF}" type="presParOf" srcId="{AFC63C09-EBAC-485F-9BB7-2FB0456896B7}" destId="{B559DBED-A04A-477A-946B-43C194A161D2}" srcOrd="0" destOrd="0" presId="urn:microsoft.com/office/officeart/2005/8/layout/process5"/>
    <dgm:cxn modelId="{F14843D7-4576-4462-BA84-06CF69B154AB}" type="presParOf" srcId="{4DF2AA92-DEA4-4645-9875-3DE6961B7BB5}" destId="{29B98537-E163-4A4C-AAF9-3F152CA36C5C}" srcOrd="10" destOrd="0" presId="urn:microsoft.com/office/officeart/2005/8/layout/process5"/>
    <dgm:cxn modelId="{1D98F001-0121-4994-AC20-B70947786D02}" type="presParOf" srcId="{4DF2AA92-DEA4-4645-9875-3DE6961B7BB5}" destId="{CDC983AD-4C0F-4C0C-A1D1-88640C822D8C}" srcOrd="11" destOrd="0" presId="urn:microsoft.com/office/officeart/2005/8/layout/process5"/>
    <dgm:cxn modelId="{1589A545-1A02-48C3-AF80-EB0204C746AE}" type="presParOf" srcId="{CDC983AD-4C0F-4C0C-A1D1-88640C822D8C}" destId="{D17CDD16-A875-4FE2-A74C-3A6866CF199E}" srcOrd="0" destOrd="0" presId="urn:microsoft.com/office/officeart/2005/8/layout/process5"/>
    <dgm:cxn modelId="{BBA37806-1046-4DE1-9D16-F70B766D5D4D}" type="presParOf" srcId="{4DF2AA92-DEA4-4645-9875-3DE6961B7BB5}" destId="{C266A709-641F-4FA6-AC44-51ECE1CE769A}" srcOrd="12" destOrd="0" presId="urn:microsoft.com/office/officeart/2005/8/layout/process5"/>
    <dgm:cxn modelId="{D0B3BC49-950F-42D4-B872-B049B9EEED91}" type="presParOf" srcId="{4DF2AA92-DEA4-4645-9875-3DE6961B7BB5}" destId="{647B234C-B85C-4451-887E-64B981AA9E61}" srcOrd="13" destOrd="0" presId="urn:microsoft.com/office/officeart/2005/8/layout/process5"/>
    <dgm:cxn modelId="{89289807-B178-4E89-A88C-75A2BCC64314}" type="presParOf" srcId="{647B234C-B85C-4451-887E-64B981AA9E61}" destId="{CA512E7A-9130-43EE-A768-E94A9B3E2B79}" srcOrd="0" destOrd="0" presId="urn:microsoft.com/office/officeart/2005/8/layout/process5"/>
    <dgm:cxn modelId="{B3C7186D-E71C-4220-B28A-BA2C8AADA677}" type="presParOf" srcId="{4DF2AA92-DEA4-4645-9875-3DE6961B7BB5}" destId="{E55C71EC-7EE8-4BA9-A96E-0CE2CDBF4C8A}" srcOrd="14" destOrd="0" presId="urn:microsoft.com/office/officeart/2005/8/layout/process5"/>
  </dgm:cxnLst>
  <dgm:bg>
    <a:solidFill>
      <a:schemeClr val="bg1"/>
    </a:solid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BF840AF2-B2F2-48BC-82FE-75EBA82FBA9D}" type="doc">
      <dgm:prSet loTypeId="urn:microsoft.com/office/officeart/2005/8/layout/process5" loCatId="process" qsTypeId="urn:microsoft.com/office/officeart/2005/8/quickstyle/simple2" qsCatId="simple" csTypeId="urn:microsoft.com/office/officeart/2005/8/colors/accent1_1" csCatId="accent1" phldr="1"/>
      <dgm:spPr/>
      <dgm:t>
        <a:bodyPr/>
        <a:lstStyle/>
        <a:p>
          <a:endParaRPr lang="en-GB"/>
        </a:p>
      </dgm:t>
    </dgm:pt>
    <dgm:pt modelId="{9A6E9AEE-3E37-453F-B08F-A61E9BD3CD3A}">
      <dgm:prSet phldrT="[Text]"/>
      <dgm:spPr>
        <a:solidFill>
          <a:schemeClr val="accent2">
            <a:lumMod val="40000"/>
            <a:lumOff val="60000"/>
          </a:schemeClr>
        </a:solidFill>
        <a:ln>
          <a:solidFill>
            <a:schemeClr val="tx1"/>
          </a:solidFill>
        </a:ln>
      </dgm:spPr>
      <dgm:t>
        <a:bodyPr/>
        <a:lstStyle/>
        <a:p>
          <a:r>
            <a:rPr lang="fr-FR" dirty="0" err="1">
              <a:latin typeface="+mj-lt"/>
            </a:rPr>
            <a:t>Generating</a:t>
          </a:r>
          <a:r>
            <a:rPr lang="fr-FR" dirty="0">
              <a:latin typeface="+mj-lt"/>
            </a:rPr>
            <a:t> the situations</a:t>
          </a:r>
          <a:endParaRPr lang="en-GB" dirty="0">
            <a:latin typeface="+mj-lt"/>
          </a:endParaRPr>
        </a:p>
      </dgm:t>
    </dgm:pt>
    <dgm:pt modelId="{C2140A18-79E3-4160-809D-95D0CA63DF43}" type="parTrans" cxnId="{5A14809E-C82A-4FDF-9B7D-07A1CD51CB54}">
      <dgm:prSet/>
      <dgm:spPr/>
      <dgm:t>
        <a:bodyPr/>
        <a:lstStyle/>
        <a:p>
          <a:endParaRPr lang="en-GB">
            <a:latin typeface="+mj-lt"/>
          </a:endParaRPr>
        </a:p>
      </dgm:t>
    </dgm:pt>
    <dgm:pt modelId="{9EECF517-577D-4AF8-A2F1-188A3E2ED3BD}" type="sibTrans" cxnId="{5A14809E-C82A-4FDF-9B7D-07A1CD51CB54}">
      <dgm:prSet/>
      <dgm:spPr>
        <a:solidFill>
          <a:schemeClr val="tx1"/>
        </a:solidFill>
      </dgm:spPr>
      <dgm:t>
        <a:bodyPr/>
        <a:lstStyle/>
        <a:p>
          <a:endParaRPr lang="en-GB">
            <a:latin typeface="+mj-lt"/>
          </a:endParaRPr>
        </a:p>
      </dgm:t>
    </dgm:pt>
    <dgm:pt modelId="{340D965D-2D18-45C4-AF55-C8BA3DAF2D90}">
      <dgm:prSet/>
      <dgm:spPr>
        <a:blipFill>
          <a:blip xmlns:r="http://schemas.openxmlformats.org/officeDocument/2006/relationships" r:embed="rId1"/>
          <a:stretch>
            <a:fillRect l="-588" r="-2941"/>
          </a:stretch>
        </a:blipFill>
        <a:ln>
          <a:solidFill>
            <a:schemeClr val="tx1"/>
          </a:solidFill>
        </a:ln>
      </dgm:spPr>
      <dgm:t>
        <a:bodyPr/>
        <a:lstStyle/>
        <a:p>
          <a:r>
            <a:rPr lang="en-GB">
              <a:noFill/>
            </a:rPr>
            <a:t> </a:t>
          </a:r>
        </a:p>
      </dgm:t>
    </dgm:pt>
    <dgm:pt modelId="{D6E252CD-7754-4801-A3B1-26065429D8EB}" type="parTrans" cxnId="{9FF0F9F7-B971-4BD6-A3BC-E47EBCE506E2}">
      <dgm:prSet/>
      <dgm:spPr/>
      <dgm:t>
        <a:bodyPr/>
        <a:lstStyle/>
        <a:p>
          <a:endParaRPr lang="en-GB">
            <a:latin typeface="+mj-lt"/>
          </a:endParaRPr>
        </a:p>
      </dgm:t>
    </dgm:pt>
    <dgm:pt modelId="{2EE2A1E2-B0BF-44E8-BD7D-94BDBE81CD88}" type="sibTrans" cxnId="{9FF0F9F7-B971-4BD6-A3BC-E47EBCE506E2}">
      <dgm:prSet/>
      <dgm:spPr>
        <a:solidFill>
          <a:schemeClr val="tx1"/>
        </a:solidFill>
      </dgm:spPr>
      <dgm:t>
        <a:bodyPr/>
        <a:lstStyle/>
        <a:p>
          <a:endParaRPr lang="en-GB">
            <a:latin typeface="+mj-lt"/>
          </a:endParaRPr>
        </a:p>
      </dgm:t>
    </dgm:pt>
    <dgm:pt modelId="{51F26DDB-2181-4542-A97C-1414710F9669}">
      <dgm:prSet/>
      <dgm:spPr>
        <a:blipFill>
          <a:blip xmlns:r="http://schemas.openxmlformats.org/officeDocument/2006/relationships" r:embed="rId2"/>
          <a:stretch>
            <a:fillRect/>
          </a:stretch>
        </a:blipFill>
        <a:ln>
          <a:solidFill>
            <a:schemeClr val="tx1"/>
          </a:solidFill>
        </a:ln>
      </dgm:spPr>
      <dgm:t>
        <a:bodyPr/>
        <a:lstStyle/>
        <a:p>
          <a:r>
            <a:rPr lang="en-GB">
              <a:noFill/>
            </a:rPr>
            <a:t> </a:t>
          </a:r>
        </a:p>
      </dgm:t>
    </dgm:pt>
    <dgm:pt modelId="{9809D489-84AD-4600-A640-AC165E2473D4}" type="parTrans" cxnId="{5374E0B3-384E-4DA0-A6CB-8031BDC28322}">
      <dgm:prSet/>
      <dgm:spPr/>
      <dgm:t>
        <a:bodyPr/>
        <a:lstStyle/>
        <a:p>
          <a:endParaRPr lang="en-GB">
            <a:latin typeface="+mj-lt"/>
          </a:endParaRPr>
        </a:p>
      </dgm:t>
    </dgm:pt>
    <dgm:pt modelId="{EF8BFBC4-7BD0-4677-97FE-585791CAA7F6}" type="sibTrans" cxnId="{5374E0B3-384E-4DA0-A6CB-8031BDC28322}">
      <dgm:prSet/>
      <dgm:spPr>
        <a:solidFill>
          <a:schemeClr val="tx1"/>
        </a:solidFill>
      </dgm:spPr>
      <dgm:t>
        <a:bodyPr/>
        <a:lstStyle/>
        <a:p>
          <a:endParaRPr lang="en-GB">
            <a:latin typeface="+mj-lt"/>
          </a:endParaRPr>
        </a:p>
      </dgm:t>
    </dgm:pt>
    <dgm:pt modelId="{26D54F10-9138-46A0-AF11-FCEB3ED66908}">
      <dgm:prSet/>
      <dgm:spPr>
        <a:solidFill>
          <a:srgbClr val="D07C4A"/>
        </a:solidFill>
        <a:ln>
          <a:solidFill>
            <a:schemeClr val="tx1"/>
          </a:solidFill>
        </a:ln>
      </dgm:spPr>
      <dgm:t>
        <a:bodyPr/>
        <a:lstStyle/>
        <a:p>
          <a:r>
            <a:rPr lang="fr-FR" dirty="0">
              <a:latin typeface="+mj-lt"/>
            </a:rPr>
            <a:t>Application to test cases and validation</a:t>
          </a:r>
          <a:endParaRPr lang="en-GB" dirty="0">
            <a:latin typeface="+mj-lt"/>
          </a:endParaRPr>
        </a:p>
      </dgm:t>
    </dgm:pt>
    <dgm:pt modelId="{2AD4BD25-13E6-4429-A7A1-D048D454CDCB}" type="parTrans" cxnId="{79C380D0-37F5-41C5-AE30-63AA1FDBA97A}">
      <dgm:prSet/>
      <dgm:spPr/>
      <dgm:t>
        <a:bodyPr/>
        <a:lstStyle/>
        <a:p>
          <a:endParaRPr lang="en-GB">
            <a:latin typeface="+mj-lt"/>
          </a:endParaRPr>
        </a:p>
      </dgm:t>
    </dgm:pt>
    <dgm:pt modelId="{FBCF91B5-36BF-42FD-B863-25E36E6C9B03}" type="sibTrans" cxnId="{79C380D0-37F5-41C5-AE30-63AA1FDBA97A}">
      <dgm:prSet/>
      <dgm:spPr/>
      <dgm:t>
        <a:bodyPr/>
        <a:lstStyle/>
        <a:p>
          <a:endParaRPr lang="en-GB">
            <a:latin typeface="+mj-lt"/>
          </a:endParaRPr>
        </a:p>
      </dgm:t>
    </dgm:pt>
    <dgm:pt modelId="{526D520D-487E-4CEA-81DE-A14B3ED7666B}">
      <dgm:prSet/>
      <dgm:spPr>
        <a:ln>
          <a:solidFill>
            <a:schemeClr val="tx1"/>
          </a:solidFill>
        </a:ln>
      </dgm:spPr>
      <dgm:t>
        <a:bodyPr/>
        <a:lstStyle/>
        <a:p>
          <a:r>
            <a:rPr lang="fr-FR">
              <a:latin typeface="+mj-lt"/>
            </a:rPr>
            <a:t>Calculation of the solid discharge</a:t>
          </a:r>
          <a:endParaRPr lang="en-GB" dirty="0">
            <a:latin typeface="+mj-lt"/>
          </a:endParaRPr>
        </a:p>
      </dgm:t>
    </dgm:pt>
    <dgm:pt modelId="{B1AD3E01-A562-4164-9FCE-F48ECE31174F}" type="parTrans" cxnId="{2F09ADB6-E5B9-4F3B-B19E-5407F79BA27F}">
      <dgm:prSet/>
      <dgm:spPr/>
      <dgm:t>
        <a:bodyPr/>
        <a:lstStyle/>
        <a:p>
          <a:endParaRPr lang="en-GB"/>
        </a:p>
      </dgm:t>
    </dgm:pt>
    <dgm:pt modelId="{4391754B-A315-48B2-8381-D6D4DE688533}" type="sibTrans" cxnId="{2F09ADB6-E5B9-4F3B-B19E-5407F79BA27F}">
      <dgm:prSet/>
      <dgm:spPr>
        <a:solidFill>
          <a:schemeClr val="tx1"/>
        </a:solidFill>
      </dgm:spPr>
      <dgm:t>
        <a:bodyPr/>
        <a:lstStyle/>
        <a:p>
          <a:endParaRPr lang="en-GB"/>
        </a:p>
      </dgm:t>
    </dgm:pt>
    <dgm:pt modelId="{A48B31B5-D63B-4BBB-A36A-E01B40DE3304}">
      <dgm:prSet/>
      <dgm:spPr>
        <a:ln>
          <a:solidFill>
            <a:schemeClr val="tx1"/>
          </a:solidFill>
        </a:ln>
      </dgm:spPr>
      <dgm:t>
        <a:bodyPr/>
        <a:lstStyle/>
        <a:p>
          <a:r>
            <a:rPr lang="fr-FR" dirty="0">
              <a:latin typeface="+mj-lt"/>
            </a:rPr>
            <a:t>Computation of the </a:t>
          </a:r>
          <a:r>
            <a:rPr lang="fr-FR" dirty="0" err="1">
              <a:latin typeface="+mj-lt"/>
            </a:rPr>
            <a:t>weights</a:t>
          </a:r>
          <a:endParaRPr lang="en-GB" dirty="0">
            <a:latin typeface="+mj-lt"/>
          </a:endParaRPr>
        </a:p>
      </dgm:t>
    </dgm:pt>
    <dgm:pt modelId="{901B1BBC-B72E-4C03-99A7-F2923798EE4D}" type="parTrans" cxnId="{C34316BE-0010-4E59-A517-55CB362FB5E3}">
      <dgm:prSet/>
      <dgm:spPr/>
      <dgm:t>
        <a:bodyPr/>
        <a:lstStyle/>
        <a:p>
          <a:endParaRPr lang="en-GB"/>
        </a:p>
      </dgm:t>
    </dgm:pt>
    <dgm:pt modelId="{8588A86A-5BAE-4F5C-AD11-244EEEF326EC}" type="sibTrans" cxnId="{C34316BE-0010-4E59-A517-55CB362FB5E3}">
      <dgm:prSet/>
      <dgm:spPr>
        <a:solidFill>
          <a:schemeClr val="tx1"/>
        </a:solidFill>
      </dgm:spPr>
      <dgm:t>
        <a:bodyPr/>
        <a:lstStyle/>
        <a:p>
          <a:endParaRPr lang="en-GB"/>
        </a:p>
      </dgm:t>
    </dgm:pt>
    <dgm:pt modelId="{19CC53BD-AE3A-4387-BBFC-476A6C3A23B3}">
      <dgm:prSet/>
      <dgm:spPr>
        <a:solidFill>
          <a:srgbClr val="F8CBAD"/>
        </a:solidFill>
        <a:ln>
          <a:solidFill>
            <a:schemeClr val="tx1"/>
          </a:solidFill>
        </a:ln>
      </dgm:spPr>
      <dgm:t>
        <a:bodyPr/>
        <a:lstStyle/>
        <a:p>
          <a:r>
            <a:rPr lang="fr-FR" dirty="0">
              <a:latin typeface="+mj-lt"/>
            </a:rPr>
            <a:t>Box-Cox Transformation</a:t>
          </a:r>
          <a:endParaRPr lang="en-GB" dirty="0">
            <a:latin typeface="+mj-lt"/>
          </a:endParaRPr>
        </a:p>
      </dgm:t>
    </dgm:pt>
    <dgm:pt modelId="{6928C28D-4CC2-4FF8-96F7-38450FDB50E3}" type="parTrans" cxnId="{4F786618-AEFE-43B9-9CF7-B123F988BC84}">
      <dgm:prSet/>
      <dgm:spPr/>
      <dgm:t>
        <a:bodyPr/>
        <a:lstStyle/>
        <a:p>
          <a:endParaRPr lang="en-GB"/>
        </a:p>
      </dgm:t>
    </dgm:pt>
    <dgm:pt modelId="{25158455-D882-41F9-B1BE-97DF2520EEF2}" type="sibTrans" cxnId="{4F786618-AEFE-43B9-9CF7-B123F988BC84}">
      <dgm:prSet/>
      <dgm:spPr>
        <a:solidFill>
          <a:schemeClr val="tx1"/>
        </a:solidFill>
      </dgm:spPr>
      <dgm:t>
        <a:bodyPr/>
        <a:lstStyle/>
        <a:p>
          <a:endParaRPr lang="en-GB"/>
        </a:p>
      </dgm:t>
    </dgm:pt>
    <dgm:pt modelId="{E483AAD7-C74B-46DE-AED5-937B8687BAB7}">
      <dgm:prSet/>
      <dgm:spPr>
        <a:solidFill>
          <a:srgbClr val="F8CBAD"/>
        </a:solidFill>
        <a:ln>
          <a:solidFill>
            <a:schemeClr val="tx1"/>
          </a:solidFill>
        </a:ln>
      </dgm:spPr>
      <dgm:t>
        <a:bodyPr/>
        <a:lstStyle/>
        <a:p>
          <a:r>
            <a:rPr lang="fr-FR" dirty="0">
              <a:latin typeface="+mj-lt"/>
            </a:rPr>
            <a:t>K-</a:t>
          </a:r>
          <a:r>
            <a:rPr lang="fr-FR" dirty="0" err="1">
              <a:latin typeface="+mj-lt"/>
            </a:rPr>
            <a:t>fold</a:t>
          </a:r>
          <a:r>
            <a:rPr lang="fr-FR" dirty="0">
              <a:latin typeface="+mj-lt"/>
            </a:rPr>
            <a:t> cross-validation</a:t>
          </a:r>
          <a:endParaRPr lang="en-GB" dirty="0">
            <a:latin typeface="+mj-lt"/>
          </a:endParaRPr>
        </a:p>
      </dgm:t>
    </dgm:pt>
    <dgm:pt modelId="{06D94411-3541-4AEA-9F90-8FD78062393F}" type="parTrans" cxnId="{3B0245D6-06CB-44C5-BCA1-ADE36AD76433}">
      <dgm:prSet/>
      <dgm:spPr/>
      <dgm:t>
        <a:bodyPr/>
        <a:lstStyle/>
        <a:p>
          <a:endParaRPr lang="en-GB"/>
        </a:p>
      </dgm:t>
    </dgm:pt>
    <dgm:pt modelId="{08D8909C-B7C7-470F-9635-7D85746BE674}" type="sibTrans" cxnId="{3B0245D6-06CB-44C5-BCA1-ADE36AD76433}">
      <dgm:prSet/>
      <dgm:spPr>
        <a:solidFill>
          <a:schemeClr val="tx1"/>
        </a:solidFill>
      </dgm:spPr>
      <dgm:t>
        <a:bodyPr/>
        <a:lstStyle/>
        <a:p>
          <a:endParaRPr lang="en-GB"/>
        </a:p>
      </dgm:t>
    </dgm:pt>
    <dgm:pt modelId="{4DF2AA92-DEA4-4645-9875-3DE6961B7BB5}" type="pres">
      <dgm:prSet presAssocID="{BF840AF2-B2F2-48BC-82FE-75EBA82FBA9D}" presName="diagram" presStyleCnt="0">
        <dgm:presLayoutVars>
          <dgm:dir/>
          <dgm:resizeHandles val="exact"/>
        </dgm:presLayoutVars>
      </dgm:prSet>
      <dgm:spPr/>
    </dgm:pt>
    <dgm:pt modelId="{0124B17C-330F-4137-88F3-799DF1C92B36}" type="pres">
      <dgm:prSet presAssocID="{9A6E9AEE-3E37-453F-B08F-A61E9BD3CD3A}" presName="node" presStyleLbl="node1" presStyleIdx="0" presStyleCnt="8">
        <dgm:presLayoutVars>
          <dgm:bulletEnabled val="1"/>
        </dgm:presLayoutVars>
      </dgm:prSet>
      <dgm:spPr/>
    </dgm:pt>
    <dgm:pt modelId="{A86769DA-4781-43B8-8775-4AC4AF2CAC51}" type="pres">
      <dgm:prSet presAssocID="{9EECF517-577D-4AF8-A2F1-188A3E2ED3BD}" presName="sibTrans" presStyleLbl="sibTrans2D1" presStyleIdx="0" presStyleCnt="7" custScaleX="82645" custScaleY="82645"/>
      <dgm:spPr/>
    </dgm:pt>
    <dgm:pt modelId="{12DCC460-22B2-4C8F-838A-59F82C30E8A7}" type="pres">
      <dgm:prSet presAssocID="{9EECF517-577D-4AF8-A2F1-188A3E2ED3BD}" presName="connectorText" presStyleLbl="sibTrans2D1" presStyleIdx="0" presStyleCnt="7"/>
      <dgm:spPr/>
    </dgm:pt>
    <dgm:pt modelId="{42C54F65-20CF-4516-8B87-E558BD44AE1D}" type="pres">
      <dgm:prSet presAssocID="{526D520D-487E-4CEA-81DE-A14B3ED7666B}" presName="node" presStyleLbl="node1" presStyleIdx="1" presStyleCnt="8">
        <dgm:presLayoutVars>
          <dgm:bulletEnabled val="1"/>
        </dgm:presLayoutVars>
      </dgm:prSet>
      <dgm:spPr/>
    </dgm:pt>
    <dgm:pt modelId="{307DA5D7-0BE7-44D1-861F-8C768536228E}" type="pres">
      <dgm:prSet presAssocID="{4391754B-A315-48B2-8381-D6D4DE688533}" presName="sibTrans" presStyleLbl="sibTrans2D1" presStyleIdx="1" presStyleCnt="7" custScaleX="82645" custScaleY="82645"/>
      <dgm:spPr/>
    </dgm:pt>
    <dgm:pt modelId="{C8DB87D0-B78A-4AF1-82D4-620400050ED6}" type="pres">
      <dgm:prSet presAssocID="{4391754B-A315-48B2-8381-D6D4DE688533}" presName="connectorText" presStyleLbl="sibTrans2D1" presStyleIdx="1" presStyleCnt="7"/>
      <dgm:spPr/>
    </dgm:pt>
    <dgm:pt modelId="{2679F78E-1279-4930-B0EA-B97C75CDD72A}" type="pres">
      <dgm:prSet presAssocID="{340D965D-2D18-45C4-AF55-C8BA3DAF2D90}" presName="node" presStyleLbl="node1" presStyleIdx="2" presStyleCnt="8">
        <dgm:presLayoutVars>
          <dgm:bulletEnabled val="1"/>
        </dgm:presLayoutVars>
      </dgm:prSet>
      <dgm:spPr/>
    </dgm:pt>
    <dgm:pt modelId="{10C59771-933A-4D02-9D23-40A4CBD233A3}" type="pres">
      <dgm:prSet presAssocID="{2EE2A1E2-B0BF-44E8-BD7D-94BDBE81CD88}" presName="sibTrans" presStyleLbl="sibTrans2D1" presStyleIdx="2" presStyleCnt="7" custScaleX="82645" custScaleY="82645"/>
      <dgm:spPr/>
    </dgm:pt>
    <dgm:pt modelId="{B2761D99-54B5-45A9-821E-BF6357D81ED5}" type="pres">
      <dgm:prSet presAssocID="{2EE2A1E2-B0BF-44E8-BD7D-94BDBE81CD88}" presName="connectorText" presStyleLbl="sibTrans2D1" presStyleIdx="2" presStyleCnt="7"/>
      <dgm:spPr/>
    </dgm:pt>
    <dgm:pt modelId="{B415DC4D-E5D8-482B-BC33-D24738C040B0}" type="pres">
      <dgm:prSet presAssocID="{A48B31B5-D63B-4BBB-A36A-E01B40DE3304}" presName="node" presStyleLbl="node1" presStyleIdx="3" presStyleCnt="8">
        <dgm:presLayoutVars>
          <dgm:bulletEnabled val="1"/>
        </dgm:presLayoutVars>
      </dgm:prSet>
      <dgm:spPr/>
    </dgm:pt>
    <dgm:pt modelId="{A9A85449-975D-44D4-B7D4-3E2EEB1CD27A}" type="pres">
      <dgm:prSet presAssocID="{8588A86A-5BAE-4F5C-AD11-244EEEF326EC}" presName="sibTrans" presStyleLbl="sibTrans2D1" presStyleIdx="3" presStyleCnt="7" custScaleX="82645" custScaleY="82645"/>
      <dgm:spPr/>
    </dgm:pt>
    <dgm:pt modelId="{F312FB72-FF1C-4EEC-810D-C41B15398147}" type="pres">
      <dgm:prSet presAssocID="{8588A86A-5BAE-4F5C-AD11-244EEEF326EC}" presName="connectorText" presStyleLbl="sibTrans2D1" presStyleIdx="3" presStyleCnt="7"/>
      <dgm:spPr/>
    </dgm:pt>
    <dgm:pt modelId="{C1A39A90-4F95-4CAE-AEB8-0F3B6D37A2A4}" type="pres">
      <dgm:prSet presAssocID="{19CC53BD-AE3A-4387-BBFC-476A6C3A23B3}" presName="node" presStyleLbl="node1" presStyleIdx="4" presStyleCnt="8">
        <dgm:presLayoutVars>
          <dgm:bulletEnabled val="1"/>
        </dgm:presLayoutVars>
      </dgm:prSet>
      <dgm:spPr/>
    </dgm:pt>
    <dgm:pt modelId="{AFC63C09-EBAC-485F-9BB7-2FB0456896B7}" type="pres">
      <dgm:prSet presAssocID="{25158455-D882-41F9-B1BE-97DF2520EEF2}" presName="sibTrans" presStyleLbl="sibTrans2D1" presStyleIdx="4" presStyleCnt="7" custScaleX="82645" custScaleY="82645"/>
      <dgm:spPr/>
    </dgm:pt>
    <dgm:pt modelId="{B559DBED-A04A-477A-946B-43C194A161D2}" type="pres">
      <dgm:prSet presAssocID="{25158455-D882-41F9-B1BE-97DF2520EEF2}" presName="connectorText" presStyleLbl="sibTrans2D1" presStyleIdx="4" presStyleCnt="7"/>
      <dgm:spPr/>
    </dgm:pt>
    <dgm:pt modelId="{29B98537-E163-4A4C-AAF9-3F152CA36C5C}" type="pres">
      <dgm:prSet presAssocID="{E483AAD7-C74B-46DE-AED5-937B8687BAB7}" presName="node" presStyleLbl="node1" presStyleIdx="5" presStyleCnt="8">
        <dgm:presLayoutVars>
          <dgm:bulletEnabled val="1"/>
        </dgm:presLayoutVars>
      </dgm:prSet>
      <dgm:spPr/>
    </dgm:pt>
    <dgm:pt modelId="{CDC983AD-4C0F-4C0C-A1D1-88640C822D8C}" type="pres">
      <dgm:prSet presAssocID="{08D8909C-B7C7-470F-9635-7D85746BE674}" presName="sibTrans" presStyleLbl="sibTrans2D1" presStyleIdx="5" presStyleCnt="7" custScaleX="82645" custScaleY="82645"/>
      <dgm:spPr/>
    </dgm:pt>
    <dgm:pt modelId="{D17CDD16-A875-4FE2-A74C-3A6866CF199E}" type="pres">
      <dgm:prSet presAssocID="{08D8909C-B7C7-470F-9635-7D85746BE674}" presName="connectorText" presStyleLbl="sibTrans2D1" presStyleIdx="5" presStyleCnt="7"/>
      <dgm:spPr/>
    </dgm:pt>
    <dgm:pt modelId="{C266A709-641F-4FA6-AC44-51ECE1CE769A}" type="pres">
      <dgm:prSet presAssocID="{51F26DDB-2181-4542-A97C-1414710F9669}" presName="node" presStyleLbl="node1" presStyleIdx="6" presStyleCnt="8">
        <dgm:presLayoutVars>
          <dgm:bulletEnabled val="1"/>
        </dgm:presLayoutVars>
      </dgm:prSet>
      <dgm:spPr/>
    </dgm:pt>
    <dgm:pt modelId="{647B234C-B85C-4451-887E-64B981AA9E61}" type="pres">
      <dgm:prSet presAssocID="{EF8BFBC4-7BD0-4677-97FE-585791CAA7F6}" presName="sibTrans" presStyleLbl="sibTrans2D1" presStyleIdx="6" presStyleCnt="7" custScaleX="82645" custScaleY="82645"/>
      <dgm:spPr/>
    </dgm:pt>
    <dgm:pt modelId="{CA512E7A-9130-43EE-A768-E94A9B3E2B79}" type="pres">
      <dgm:prSet presAssocID="{EF8BFBC4-7BD0-4677-97FE-585791CAA7F6}" presName="connectorText" presStyleLbl="sibTrans2D1" presStyleIdx="6" presStyleCnt="7"/>
      <dgm:spPr/>
    </dgm:pt>
    <dgm:pt modelId="{E55C71EC-7EE8-4BA9-A96E-0CE2CDBF4C8A}" type="pres">
      <dgm:prSet presAssocID="{26D54F10-9138-46A0-AF11-FCEB3ED66908}" presName="node" presStyleLbl="node1" presStyleIdx="7" presStyleCnt="8">
        <dgm:presLayoutVars>
          <dgm:bulletEnabled val="1"/>
        </dgm:presLayoutVars>
      </dgm:prSet>
      <dgm:spPr/>
    </dgm:pt>
  </dgm:ptLst>
  <dgm:cxnLst>
    <dgm:cxn modelId="{DD562B08-DB2C-409E-8337-B6BD79DB516A}" type="presOf" srcId="{51F26DDB-2181-4542-A97C-1414710F9669}" destId="{C266A709-641F-4FA6-AC44-51ECE1CE769A}" srcOrd="0" destOrd="0" presId="urn:microsoft.com/office/officeart/2005/8/layout/process5"/>
    <dgm:cxn modelId="{210EFA08-7257-462E-B91C-ABBFD6A376EB}" type="presOf" srcId="{A48B31B5-D63B-4BBB-A36A-E01B40DE3304}" destId="{B415DC4D-E5D8-482B-BC33-D24738C040B0}" srcOrd="0" destOrd="0" presId="urn:microsoft.com/office/officeart/2005/8/layout/process5"/>
    <dgm:cxn modelId="{4F786618-AEFE-43B9-9CF7-B123F988BC84}" srcId="{BF840AF2-B2F2-48BC-82FE-75EBA82FBA9D}" destId="{19CC53BD-AE3A-4387-BBFC-476A6C3A23B3}" srcOrd="4" destOrd="0" parTransId="{6928C28D-4CC2-4FF8-96F7-38450FDB50E3}" sibTransId="{25158455-D882-41F9-B1BE-97DF2520EEF2}"/>
    <dgm:cxn modelId="{590A9C23-3194-4760-95FC-2FDBCAE1B6CC}" type="presOf" srcId="{EF8BFBC4-7BD0-4677-97FE-585791CAA7F6}" destId="{647B234C-B85C-4451-887E-64B981AA9E61}" srcOrd="0" destOrd="0" presId="urn:microsoft.com/office/officeart/2005/8/layout/process5"/>
    <dgm:cxn modelId="{46AB8038-246D-4DDE-93A1-C45A7AF3B0D3}" type="presOf" srcId="{4391754B-A315-48B2-8381-D6D4DE688533}" destId="{307DA5D7-0BE7-44D1-861F-8C768536228E}" srcOrd="0" destOrd="0" presId="urn:microsoft.com/office/officeart/2005/8/layout/process5"/>
    <dgm:cxn modelId="{F9246B3D-BDAD-4A54-82C2-42086E8213B5}" type="presOf" srcId="{19CC53BD-AE3A-4387-BBFC-476A6C3A23B3}" destId="{C1A39A90-4F95-4CAE-AEB8-0F3B6D37A2A4}" srcOrd="0" destOrd="0" presId="urn:microsoft.com/office/officeart/2005/8/layout/process5"/>
    <dgm:cxn modelId="{8B5D9A5B-9F18-4204-B89F-E2A408719806}" type="presOf" srcId="{8588A86A-5BAE-4F5C-AD11-244EEEF326EC}" destId="{F312FB72-FF1C-4EEC-810D-C41B15398147}" srcOrd="1" destOrd="0" presId="urn:microsoft.com/office/officeart/2005/8/layout/process5"/>
    <dgm:cxn modelId="{C7390D6C-AA9F-4227-8FFD-59031C8E9994}" type="presOf" srcId="{9EECF517-577D-4AF8-A2F1-188A3E2ED3BD}" destId="{A86769DA-4781-43B8-8775-4AC4AF2CAC51}" srcOrd="0" destOrd="0" presId="urn:microsoft.com/office/officeart/2005/8/layout/process5"/>
    <dgm:cxn modelId="{0D25074F-5E19-46D9-800D-37126C47DBCC}" type="presOf" srcId="{2EE2A1E2-B0BF-44E8-BD7D-94BDBE81CD88}" destId="{B2761D99-54B5-45A9-821E-BF6357D81ED5}" srcOrd="1" destOrd="0" presId="urn:microsoft.com/office/officeart/2005/8/layout/process5"/>
    <dgm:cxn modelId="{93017671-DE00-4148-A372-AA3E4C9DBEDF}" type="presOf" srcId="{9A6E9AEE-3E37-453F-B08F-A61E9BD3CD3A}" destId="{0124B17C-330F-4137-88F3-799DF1C92B36}" srcOrd="0" destOrd="0" presId="urn:microsoft.com/office/officeart/2005/8/layout/process5"/>
    <dgm:cxn modelId="{2E2AF351-AA58-4752-BD38-45A11DB32C3F}" type="presOf" srcId="{BF840AF2-B2F2-48BC-82FE-75EBA82FBA9D}" destId="{4DF2AA92-DEA4-4645-9875-3DE6961B7BB5}" srcOrd="0" destOrd="0" presId="urn:microsoft.com/office/officeart/2005/8/layout/process5"/>
    <dgm:cxn modelId="{88B8FB52-E051-428B-8FD8-508E54784EF9}" type="presOf" srcId="{8588A86A-5BAE-4F5C-AD11-244EEEF326EC}" destId="{A9A85449-975D-44D4-B7D4-3E2EEB1CD27A}" srcOrd="0" destOrd="0" presId="urn:microsoft.com/office/officeart/2005/8/layout/process5"/>
    <dgm:cxn modelId="{F9730D7B-DFD1-47A1-8F83-EFCBA48EBDB8}" type="presOf" srcId="{08D8909C-B7C7-470F-9635-7D85746BE674}" destId="{CDC983AD-4C0F-4C0C-A1D1-88640C822D8C}" srcOrd="0" destOrd="0" presId="urn:microsoft.com/office/officeart/2005/8/layout/process5"/>
    <dgm:cxn modelId="{20B70B86-5FE1-4721-9AA2-9EE13439D34C}" type="presOf" srcId="{340D965D-2D18-45C4-AF55-C8BA3DAF2D90}" destId="{2679F78E-1279-4930-B0EA-B97C75CDD72A}" srcOrd="0" destOrd="0" presId="urn:microsoft.com/office/officeart/2005/8/layout/process5"/>
    <dgm:cxn modelId="{C1F45E8B-7FE4-4913-BD39-D525166FF288}" type="presOf" srcId="{25158455-D882-41F9-B1BE-97DF2520EEF2}" destId="{B559DBED-A04A-477A-946B-43C194A161D2}" srcOrd="1" destOrd="0" presId="urn:microsoft.com/office/officeart/2005/8/layout/process5"/>
    <dgm:cxn modelId="{C89B138C-6B76-4169-9147-8612A8C96A23}" type="presOf" srcId="{2EE2A1E2-B0BF-44E8-BD7D-94BDBE81CD88}" destId="{10C59771-933A-4D02-9D23-40A4CBD233A3}" srcOrd="0" destOrd="0" presId="urn:microsoft.com/office/officeart/2005/8/layout/process5"/>
    <dgm:cxn modelId="{EF3DA292-C336-4E42-8DD9-AB7CDE168B3A}" type="presOf" srcId="{4391754B-A315-48B2-8381-D6D4DE688533}" destId="{C8DB87D0-B78A-4AF1-82D4-620400050ED6}" srcOrd="1" destOrd="0" presId="urn:microsoft.com/office/officeart/2005/8/layout/process5"/>
    <dgm:cxn modelId="{DEE2B99C-4954-499D-B20D-9D9CD6ED460B}" type="presOf" srcId="{25158455-D882-41F9-B1BE-97DF2520EEF2}" destId="{AFC63C09-EBAC-485F-9BB7-2FB0456896B7}" srcOrd="0" destOrd="0" presId="urn:microsoft.com/office/officeart/2005/8/layout/process5"/>
    <dgm:cxn modelId="{5A14809E-C82A-4FDF-9B7D-07A1CD51CB54}" srcId="{BF840AF2-B2F2-48BC-82FE-75EBA82FBA9D}" destId="{9A6E9AEE-3E37-453F-B08F-A61E9BD3CD3A}" srcOrd="0" destOrd="0" parTransId="{C2140A18-79E3-4160-809D-95D0CA63DF43}" sibTransId="{9EECF517-577D-4AF8-A2F1-188A3E2ED3BD}"/>
    <dgm:cxn modelId="{D09B5DB0-7E69-4120-80CC-5487CE122D1D}" type="presOf" srcId="{9EECF517-577D-4AF8-A2F1-188A3E2ED3BD}" destId="{12DCC460-22B2-4C8F-838A-59F82C30E8A7}" srcOrd="1" destOrd="0" presId="urn:microsoft.com/office/officeart/2005/8/layout/process5"/>
    <dgm:cxn modelId="{5374E0B3-384E-4DA0-A6CB-8031BDC28322}" srcId="{BF840AF2-B2F2-48BC-82FE-75EBA82FBA9D}" destId="{51F26DDB-2181-4542-A97C-1414710F9669}" srcOrd="6" destOrd="0" parTransId="{9809D489-84AD-4600-A640-AC165E2473D4}" sibTransId="{EF8BFBC4-7BD0-4677-97FE-585791CAA7F6}"/>
    <dgm:cxn modelId="{2F09ADB6-E5B9-4F3B-B19E-5407F79BA27F}" srcId="{BF840AF2-B2F2-48BC-82FE-75EBA82FBA9D}" destId="{526D520D-487E-4CEA-81DE-A14B3ED7666B}" srcOrd="1" destOrd="0" parTransId="{B1AD3E01-A562-4164-9FCE-F48ECE31174F}" sibTransId="{4391754B-A315-48B2-8381-D6D4DE688533}"/>
    <dgm:cxn modelId="{C34316BE-0010-4E59-A517-55CB362FB5E3}" srcId="{BF840AF2-B2F2-48BC-82FE-75EBA82FBA9D}" destId="{A48B31B5-D63B-4BBB-A36A-E01B40DE3304}" srcOrd="3" destOrd="0" parTransId="{901B1BBC-B72E-4C03-99A7-F2923798EE4D}" sibTransId="{8588A86A-5BAE-4F5C-AD11-244EEEF326EC}"/>
    <dgm:cxn modelId="{79C380D0-37F5-41C5-AE30-63AA1FDBA97A}" srcId="{BF840AF2-B2F2-48BC-82FE-75EBA82FBA9D}" destId="{26D54F10-9138-46A0-AF11-FCEB3ED66908}" srcOrd="7" destOrd="0" parTransId="{2AD4BD25-13E6-4429-A7A1-D048D454CDCB}" sibTransId="{FBCF91B5-36BF-42FD-B863-25E36E6C9B03}"/>
    <dgm:cxn modelId="{B84A74D3-F945-4CA0-96D3-CDDDFED7F27C}" type="presOf" srcId="{26D54F10-9138-46A0-AF11-FCEB3ED66908}" destId="{E55C71EC-7EE8-4BA9-A96E-0CE2CDBF4C8A}" srcOrd="0" destOrd="0" presId="urn:microsoft.com/office/officeart/2005/8/layout/process5"/>
    <dgm:cxn modelId="{3B0245D6-06CB-44C5-BCA1-ADE36AD76433}" srcId="{BF840AF2-B2F2-48BC-82FE-75EBA82FBA9D}" destId="{E483AAD7-C74B-46DE-AED5-937B8687BAB7}" srcOrd="5" destOrd="0" parTransId="{06D94411-3541-4AEA-9F90-8FD78062393F}" sibTransId="{08D8909C-B7C7-470F-9635-7D85746BE674}"/>
    <dgm:cxn modelId="{6CA08CDB-0517-4153-B6B6-D70B07D3E393}" type="presOf" srcId="{EF8BFBC4-7BD0-4677-97FE-585791CAA7F6}" destId="{CA512E7A-9130-43EE-A768-E94A9B3E2B79}" srcOrd="1" destOrd="0" presId="urn:microsoft.com/office/officeart/2005/8/layout/process5"/>
    <dgm:cxn modelId="{E3250ADF-A322-438D-8D1C-D16C0A65F191}" type="presOf" srcId="{08D8909C-B7C7-470F-9635-7D85746BE674}" destId="{D17CDD16-A875-4FE2-A74C-3A6866CF199E}" srcOrd="1" destOrd="0" presId="urn:microsoft.com/office/officeart/2005/8/layout/process5"/>
    <dgm:cxn modelId="{5FBBCAE5-CA24-4C2C-BA18-35CC49E878AC}" type="presOf" srcId="{526D520D-487E-4CEA-81DE-A14B3ED7666B}" destId="{42C54F65-20CF-4516-8B87-E558BD44AE1D}" srcOrd="0" destOrd="0" presId="urn:microsoft.com/office/officeart/2005/8/layout/process5"/>
    <dgm:cxn modelId="{6AEAE8ED-4054-460A-9629-60EB0FDE9E19}" type="presOf" srcId="{E483AAD7-C74B-46DE-AED5-937B8687BAB7}" destId="{29B98537-E163-4A4C-AAF9-3F152CA36C5C}" srcOrd="0" destOrd="0" presId="urn:microsoft.com/office/officeart/2005/8/layout/process5"/>
    <dgm:cxn modelId="{9FF0F9F7-B971-4BD6-A3BC-E47EBCE506E2}" srcId="{BF840AF2-B2F2-48BC-82FE-75EBA82FBA9D}" destId="{340D965D-2D18-45C4-AF55-C8BA3DAF2D90}" srcOrd="2" destOrd="0" parTransId="{D6E252CD-7754-4801-A3B1-26065429D8EB}" sibTransId="{2EE2A1E2-B0BF-44E8-BD7D-94BDBE81CD88}"/>
    <dgm:cxn modelId="{3851EBE6-5EDB-4408-BB6D-0A6C4285BA0E}" type="presParOf" srcId="{4DF2AA92-DEA4-4645-9875-3DE6961B7BB5}" destId="{0124B17C-330F-4137-88F3-799DF1C92B36}" srcOrd="0" destOrd="0" presId="urn:microsoft.com/office/officeart/2005/8/layout/process5"/>
    <dgm:cxn modelId="{785DDF77-A82F-4244-BB50-216AC6A45B8B}" type="presParOf" srcId="{4DF2AA92-DEA4-4645-9875-3DE6961B7BB5}" destId="{A86769DA-4781-43B8-8775-4AC4AF2CAC51}" srcOrd="1" destOrd="0" presId="urn:microsoft.com/office/officeart/2005/8/layout/process5"/>
    <dgm:cxn modelId="{095422C9-C0CC-42C4-9D70-30D0EA9BFBEC}" type="presParOf" srcId="{A86769DA-4781-43B8-8775-4AC4AF2CAC51}" destId="{12DCC460-22B2-4C8F-838A-59F82C30E8A7}" srcOrd="0" destOrd="0" presId="urn:microsoft.com/office/officeart/2005/8/layout/process5"/>
    <dgm:cxn modelId="{B4D9A648-E8FB-487B-886F-D7A904E3E733}" type="presParOf" srcId="{4DF2AA92-DEA4-4645-9875-3DE6961B7BB5}" destId="{42C54F65-20CF-4516-8B87-E558BD44AE1D}" srcOrd="2" destOrd="0" presId="urn:microsoft.com/office/officeart/2005/8/layout/process5"/>
    <dgm:cxn modelId="{EC8EF64F-4C37-4E35-815D-E47CEDE12973}" type="presParOf" srcId="{4DF2AA92-DEA4-4645-9875-3DE6961B7BB5}" destId="{307DA5D7-0BE7-44D1-861F-8C768536228E}" srcOrd="3" destOrd="0" presId="urn:microsoft.com/office/officeart/2005/8/layout/process5"/>
    <dgm:cxn modelId="{ECDB92DA-8C62-4123-8693-6CDD91403C57}" type="presParOf" srcId="{307DA5D7-0BE7-44D1-861F-8C768536228E}" destId="{C8DB87D0-B78A-4AF1-82D4-620400050ED6}" srcOrd="0" destOrd="0" presId="urn:microsoft.com/office/officeart/2005/8/layout/process5"/>
    <dgm:cxn modelId="{91C8FFDD-AE4D-45B4-AD61-4AFF2536DFFE}" type="presParOf" srcId="{4DF2AA92-DEA4-4645-9875-3DE6961B7BB5}" destId="{2679F78E-1279-4930-B0EA-B97C75CDD72A}" srcOrd="4" destOrd="0" presId="urn:microsoft.com/office/officeart/2005/8/layout/process5"/>
    <dgm:cxn modelId="{5391AEFF-E521-45F1-B393-41A7236EF1A4}" type="presParOf" srcId="{4DF2AA92-DEA4-4645-9875-3DE6961B7BB5}" destId="{10C59771-933A-4D02-9D23-40A4CBD233A3}" srcOrd="5" destOrd="0" presId="urn:microsoft.com/office/officeart/2005/8/layout/process5"/>
    <dgm:cxn modelId="{D305C932-DA05-42E6-818E-926CC290390E}" type="presParOf" srcId="{10C59771-933A-4D02-9D23-40A4CBD233A3}" destId="{B2761D99-54B5-45A9-821E-BF6357D81ED5}" srcOrd="0" destOrd="0" presId="urn:microsoft.com/office/officeart/2005/8/layout/process5"/>
    <dgm:cxn modelId="{6C1EC6AA-3184-4332-9CE9-B0D24B33D0E5}" type="presParOf" srcId="{4DF2AA92-DEA4-4645-9875-3DE6961B7BB5}" destId="{B415DC4D-E5D8-482B-BC33-D24738C040B0}" srcOrd="6" destOrd="0" presId="urn:microsoft.com/office/officeart/2005/8/layout/process5"/>
    <dgm:cxn modelId="{5BCC312F-8430-4A87-92C1-EC13769B123D}" type="presParOf" srcId="{4DF2AA92-DEA4-4645-9875-3DE6961B7BB5}" destId="{A9A85449-975D-44D4-B7D4-3E2EEB1CD27A}" srcOrd="7" destOrd="0" presId="urn:microsoft.com/office/officeart/2005/8/layout/process5"/>
    <dgm:cxn modelId="{ED72F8CC-525F-4451-894D-6919394566D1}" type="presParOf" srcId="{A9A85449-975D-44D4-B7D4-3E2EEB1CD27A}" destId="{F312FB72-FF1C-4EEC-810D-C41B15398147}" srcOrd="0" destOrd="0" presId="urn:microsoft.com/office/officeart/2005/8/layout/process5"/>
    <dgm:cxn modelId="{952FC3A7-D224-49E9-85AF-097034003C18}" type="presParOf" srcId="{4DF2AA92-DEA4-4645-9875-3DE6961B7BB5}" destId="{C1A39A90-4F95-4CAE-AEB8-0F3B6D37A2A4}" srcOrd="8" destOrd="0" presId="urn:microsoft.com/office/officeart/2005/8/layout/process5"/>
    <dgm:cxn modelId="{BD9C0F22-353B-4B1C-8DB3-BFC3B2F8A867}" type="presParOf" srcId="{4DF2AA92-DEA4-4645-9875-3DE6961B7BB5}" destId="{AFC63C09-EBAC-485F-9BB7-2FB0456896B7}" srcOrd="9" destOrd="0" presId="urn:microsoft.com/office/officeart/2005/8/layout/process5"/>
    <dgm:cxn modelId="{39C850CE-283C-4973-AF41-888C30EA66AF}" type="presParOf" srcId="{AFC63C09-EBAC-485F-9BB7-2FB0456896B7}" destId="{B559DBED-A04A-477A-946B-43C194A161D2}" srcOrd="0" destOrd="0" presId="urn:microsoft.com/office/officeart/2005/8/layout/process5"/>
    <dgm:cxn modelId="{F14843D7-4576-4462-BA84-06CF69B154AB}" type="presParOf" srcId="{4DF2AA92-DEA4-4645-9875-3DE6961B7BB5}" destId="{29B98537-E163-4A4C-AAF9-3F152CA36C5C}" srcOrd="10" destOrd="0" presId="urn:microsoft.com/office/officeart/2005/8/layout/process5"/>
    <dgm:cxn modelId="{1D98F001-0121-4994-AC20-B70947786D02}" type="presParOf" srcId="{4DF2AA92-DEA4-4645-9875-3DE6961B7BB5}" destId="{CDC983AD-4C0F-4C0C-A1D1-88640C822D8C}" srcOrd="11" destOrd="0" presId="urn:microsoft.com/office/officeart/2005/8/layout/process5"/>
    <dgm:cxn modelId="{1589A545-1A02-48C3-AF80-EB0204C746AE}" type="presParOf" srcId="{CDC983AD-4C0F-4C0C-A1D1-88640C822D8C}" destId="{D17CDD16-A875-4FE2-A74C-3A6866CF199E}" srcOrd="0" destOrd="0" presId="urn:microsoft.com/office/officeart/2005/8/layout/process5"/>
    <dgm:cxn modelId="{BBA37806-1046-4DE1-9D16-F70B766D5D4D}" type="presParOf" srcId="{4DF2AA92-DEA4-4645-9875-3DE6961B7BB5}" destId="{C266A709-641F-4FA6-AC44-51ECE1CE769A}" srcOrd="12" destOrd="0" presId="urn:microsoft.com/office/officeart/2005/8/layout/process5"/>
    <dgm:cxn modelId="{D0B3BC49-950F-42D4-B872-B049B9EEED91}" type="presParOf" srcId="{4DF2AA92-DEA4-4645-9875-3DE6961B7BB5}" destId="{647B234C-B85C-4451-887E-64B981AA9E61}" srcOrd="13" destOrd="0" presId="urn:microsoft.com/office/officeart/2005/8/layout/process5"/>
    <dgm:cxn modelId="{89289807-B178-4E89-A88C-75A2BCC64314}" type="presParOf" srcId="{647B234C-B85C-4451-887E-64B981AA9E61}" destId="{CA512E7A-9130-43EE-A768-E94A9B3E2B79}" srcOrd="0" destOrd="0" presId="urn:microsoft.com/office/officeart/2005/8/layout/process5"/>
    <dgm:cxn modelId="{B3C7186D-E71C-4220-B28A-BA2C8AADA677}" type="presParOf" srcId="{4DF2AA92-DEA4-4645-9875-3DE6961B7BB5}" destId="{E55C71EC-7EE8-4BA9-A96E-0CE2CDBF4C8A}" srcOrd="14" destOrd="0" presId="urn:microsoft.com/office/officeart/2005/8/layout/process5"/>
  </dgm:cxnLst>
  <dgm:bg>
    <a:solidFill>
      <a:schemeClr val="bg1"/>
    </a:solid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F63BB66A-9582-4B6D-87CC-C7AB3C00C810}" type="doc">
      <dgm:prSet loTypeId="urn:microsoft.com/office/officeart/2005/8/layout/chevron2" loCatId="list" qsTypeId="urn:microsoft.com/office/officeart/2005/8/quickstyle/simple4" qsCatId="simple" csTypeId="urn:microsoft.com/office/officeart/2005/8/colors/accent0_3" csCatId="mainScheme" phldr="1"/>
      <dgm:spPr/>
    </dgm:pt>
    <dgm:pt modelId="{40E378CF-9866-4A91-B78A-631A3F92FB45}">
      <dgm:prSet phldrT="[Texte]"/>
      <dgm:spPr>
        <a:solidFill>
          <a:schemeClr val="accent2">
            <a:lumMod val="60000"/>
            <a:lumOff val="40000"/>
          </a:schemeClr>
        </a:solidFill>
      </dgm:spPr>
      <dgm:t>
        <a:bodyPr/>
        <a:lstStyle/>
        <a:p>
          <a:r>
            <a:rPr lang="fr-FR" dirty="0">
              <a:solidFill>
                <a:schemeClr val="tx1"/>
              </a:solidFill>
              <a:latin typeface="+mj-lt"/>
            </a:rPr>
            <a:t>Tool</a:t>
          </a:r>
          <a:endParaRPr lang="en-GB" dirty="0">
            <a:solidFill>
              <a:schemeClr val="tx1"/>
            </a:solidFill>
          </a:endParaRPr>
        </a:p>
      </dgm:t>
    </dgm:pt>
    <dgm:pt modelId="{D29038DF-E996-425F-9ACD-AE64B9EDABAD}" type="parTrans" cxnId="{5EEFBE47-CB78-48AF-897E-BA0301DF036F}">
      <dgm:prSet/>
      <dgm:spPr/>
      <dgm:t>
        <a:bodyPr/>
        <a:lstStyle/>
        <a:p>
          <a:endParaRPr lang="en-GB"/>
        </a:p>
      </dgm:t>
    </dgm:pt>
    <dgm:pt modelId="{C85D6251-EC9D-421D-AACF-53704C6D5665}" type="sibTrans" cxnId="{5EEFBE47-CB78-48AF-897E-BA0301DF036F}">
      <dgm:prSet/>
      <dgm:spPr/>
      <dgm:t>
        <a:bodyPr/>
        <a:lstStyle/>
        <a:p>
          <a:endParaRPr lang="en-GB"/>
        </a:p>
      </dgm:t>
    </dgm:pt>
    <dgm:pt modelId="{59777101-D332-4111-A958-CFE26ABDC35D}">
      <dgm:prSet phldrT="[Texte]"/>
      <dgm:spPr>
        <a:solidFill>
          <a:schemeClr val="accent2">
            <a:lumMod val="60000"/>
            <a:lumOff val="40000"/>
          </a:schemeClr>
        </a:solidFill>
      </dgm:spPr>
      <dgm:t>
        <a:bodyPr/>
        <a:lstStyle/>
        <a:p>
          <a:r>
            <a:rPr lang="fr-FR" dirty="0" err="1">
              <a:solidFill>
                <a:schemeClr val="tx1"/>
              </a:solidFill>
              <a:latin typeface="+mj-lt"/>
            </a:rPr>
            <a:t>Constraints</a:t>
          </a:r>
          <a:endParaRPr lang="en-GB" dirty="0">
            <a:solidFill>
              <a:schemeClr val="tx1"/>
            </a:solidFill>
          </a:endParaRPr>
        </a:p>
      </dgm:t>
    </dgm:pt>
    <dgm:pt modelId="{9BC789A6-EADC-463B-8856-04CCBB85E8E5}" type="parTrans" cxnId="{9F08A03D-DBA6-4713-9210-4B7ABF7BE2D5}">
      <dgm:prSet/>
      <dgm:spPr/>
      <dgm:t>
        <a:bodyPr/>
        <a:lstStyle/>
        <a:p>
          <a:endParaRPr lang="en-GB"/>
        </a:p>
      </dgm:t>
    </dgm:pt>
    <dgm:pt modelId="{63C53F4B-3F99-418E-A5C2-0578BCCA7362}" type="sibTrans" cxnId="{9F08A03D-DBA6-4713-9210-4B7ABF7BE2D5}">
      <dgm:prSet/>
      <dgm:spPr/>
      <dgm:t>
        <a:bodyPr/>
        <a:lstStyle/>
        <a:p>
          <a:endParaRPr lang="en-GB"/>
        </a:p>
      </dgm:t>
    </dgm:pt>
    <dgm:pt modelId="{C4441975-E8F8-4199-B193-ED1FC1B68630}">
      <dgm:prSet/>
      <dgm:spPr>
        <a:solidFill>
          <a:schemeClr val="accent2">
            <a:lumMod val="60000"/>
            <a:lumOff val="40000"/>
          </a:schemeClr>
        </a:solidFill>
      </dgm:spPr>
      <dgm:t>
        <a:bodyPr/>
        <a:lstStyle/>
        <a:p>
          <a:r>
            <a:rPr lang="fr-FR" dirty="0">
              <a:solidFill>
                <a:schemeClr val="tx1"/>
              </a:solidFill>
            </a:rPr>
            <a:t>Solution</a:t>
          </a:r>
          <a:endParaRPr lang="en-GB" dirty="0">
            <a:solidFill>
              <a:schemeClr val="tx1"/>
            </a:solidFill>
          </a:endParaRPr>
        </a:p>
      </dgm:t>
    </dgm:pt>
    <dgm:pt modelId="{07CF1AB7-3825-4729-914C-BAE9BD26A3E4}" type="parTrans" cxnId="{334065C8-4BB9-42B6-8693-F68F0E72CE13}">
      <dgm:prSet/>
      <dgm:spPr/>
      <dgm:t>
        <a:bodyPr/>
        <a:lstStyle/>
        <a:p>
          <a:endParaRPr lang="en-GB"/>
        </a:p>
      </dgm:t>
    </dgm:pt>
    <dgm:pt modelId="{C4EB6CAA-99BD-429D-AA96-0F780B7F0872}" type="sibTrans" cxnId="{334065C8-4BB9-42B6-8693-F68F0E72CE13}">
      <dgm:prSet/>
      <dgm:spPr/>
      <dgm:t>
        <a:bodyPr/>
        <a:lstStyle/>
        <a:p>
          <a:endParaRPr lang="en-GB"/>
        </a:p>
      </dgm:t>
    </dgm:pt>
    <dgm:pt modelId="{28B7DA0E-499D-4893-B094-480C4DC26396}">
      <dgm:prSet phldrT="[Texte]"/>
      <dgm:spPr>
        <a:solidFill>
          <a:schemeClr val="accent2">
            <a:lumMod val="60000"/>
            <a:lumOff val="40000"/>
          </a:schemeClr>
        </a:solidFill>
      </dgm:spPr>
      <dgm:t>
        <a:bodyPr/>
        <a:lstStyle/>
        <a:p>
          <a:r>
            <a:rPr lang="fr-FR" dirty="0" err="1">
              <a:solidFill>
                <a:schemeClr val="tx1"/>
              </a:solidFill>
              <a:latin typeface="+mj-lt"/>
            </a:rPr>
            <a:t>Problem</a:t>
          </a:r>
          <a:endParaRPr lang="en-GB" dirty="0">
            <a:solidFill>
              <a:schemeClr val="tx1"/>
            </a:solidFill>
          </a:endParaRPr>
        </a:p>
      </dgm:t>
    </dgm:pt>
    <dgm:pt modelId="{AA4779B3-48E0-4067-BF0A-82ACF1881380}" type="sibTrans" cxnId="{62DB6499-A98C-4D82-AD5E-4778271FBEA0}">
      <dgm:prSet/>
      <dgm:spPr/>
      <dgm:t>
        <a:bodyPr/>
        <a:lstStyle/>
        <a:p>
          <a:endParaRPr lang="en-GB"/>
        </a:p>
      </dgm:t>
    </dgm:pt>
    <dgm:pt modelId="{93F7A885-E38F-4A05-AA5A-A36F84BAE2AB}" type="parTrans" cxnId="{62DB6499-A98C-4D82-AD5E-4778271FBEA0}">
      <dgm:prSet/>
      <dgm:spPr/>
      <dgm:t>
        <a:bodyPr/>
        <a:lstStyle/>
        <a:p>
          <a:endParaRPr lang="en-GB"/>
        </a:p>
      </dgm:t>
    </dgm:pt>
    <dgm:pt modelId="{9DCA0A00-FF3C-4150-9D52-0A1489F0A84E}">
      <dgm:prSet/>
      <dgm:spPr/>
      <dgm:t>
        <a:bodyPr/>
        <a:lstStyle/>
        <a:p>
          <a:pPr>
            <a:buNone/>
          </a:pPr>
          <a:r>
            <a:rPr lang="fr-FR" dirty="0" err="1"/>
            <a:t>Simulating</a:t>
          </a:r>
          <a:r>
            <a:rPr lang="fr-FR" dirty="0"/>
            <a:t> </a:t>
          </a:r>
          <a:r>
            <a:rPr lang="fr-FR" dirty="0" err="1"/>
            <a:t>complex</a:t>
          </a:r>
          <a:r>
            <a:rPr lang="fr-FR" dirty="0"/>
            <a:t> flows </a:t>
          </a:r>
          <a:r>
            <a:rPr lang="fr-FR" dirty="0" err="1"/>
            <a:t>highly</a:t>
          </a:r>
          <a:r>
            <a:rPr lang="fr-FR" dirty="0"/>
            <a:t> </a:t>
          </a:r>
          <a:r>
            <a:rPr lang="fr-FR" dirty="0" err="1"/>
            <a:t>laden</a:t>
          </a:r>
          <a:r>
            <a:rPr lang="fr-FR" dirty="0"/>
            <a:t> with </a:t>
          </a:r>
          <a:r>
            <a:rPr lang="fr-FR" dirty="0" err="1"/>
            <a:t>sediment</a:t>
          </a:r>
          <a:endParaRPr lang="en-GB" dirty="0"/>
        </a:p>
      </dgm:t>
    </dgm:pt>
    <dgm:pt modelId="{28301071-C3A7-4CCC-9A52-47D12A491B3C}" type="parTrans" cxnId="{42FC3F57-C252-488A-A33E-018E5A5C51D0}">
      <dgm:prSet/>
      <dgm:spPr/>
      <dgm:t>
        <a:bodyPr/>
        <a:lstStyle/>
        <a:p>
          <a:endParaRPr lang="en-GB"/>
        </a:p>
      </dgm:t>
    </dgm:pt>
    <dgm:pt modelId="{63CF505A-B052-41E7-AD26-3B1E9C5134A5}" type="sibTrans" cxnId="{42FC3F57-C252-488A-A33E-018E5A5C51D0}">
      <dgm:prSet/>
      <dgm:spPr/>
      <dgm:t>
        <a:bodyPr/>
        <a:lstStyle/>
        <a:p>
          <a:endParaRPr lang="en-GB"/>
        </a:p>
      </dgm:t>
    </dgm:pt>
    <dgm:pt modelId="{CF85DE01-25A3-4536-89AA-1378E2504F47}">
      <dgm:prSet/>
      <dgm:spPr/>
      <dgm:t>
        <a:bodyPr/>
        <a:lstStyle/>
        <a:p>
          <a:pPr>
            <a:buNone/>
          </a:pPr>
          <a:r>
            <a:rPr lang="fr-FR" dirty="0"/>
            <a:t>A 2D </a:t>
          </a:r>
          <a:r>
            <a:rPr lang="fr-FR" dirty="0" err="1"/>
            <a:t>numerical</a:t>
          </a:r>
          <a:r>
            <a:rPr lang="fr-FR" dirty="0"/>
            <a:t> model to </a:t>
          </a:r>
          <a:r>
            <a:rPr lang="fr-FR" dirty="0" err="1"/>
            <a:t>simulate</a:t>
          </a:r>
          <a:r>
            <a:rPr lang="fr-FR" dirty="0"/>
            <a:t> dam-flushes and </a:t>
          </a:r>
          <a:r>
            <a:rPr lang="fr-FR" dirty="0" err="1"/>
            <a:t>optimize</a:t>
          </a:r>
          <a:r>
            <a:rPr lang="fr-FR" dirty="0"/>
            <a:t> </a:t>
          </a:r>
          <a:r>
            <a:rPr lang="fr-FR" dirty="0" err="1"/>
            <a:t>them</a:t>
          </a:r>
          <a:endParaRPr lang="en-GB" dirty="0"/>
        </a:p>
      </dgm:t>
    </dgm:pt>
    <dgm:pt modelId="{FBBD3E0B-EA40-47F8-B1FE-AA6A14C7DE01}" type="parTrans" cxnId="{FC93CDB7-DEF5-4418-9872-E14F28FFB020}">
      <dgm:prSet/>
      <dgm:spPr/>
      <dgm:t>
        <a:bodyPr/>
        <a:lstStyle/>
        <a:p>
          <a:endParaRPr lang="en-GB"/>
        </a:p>
      </dgm:t>
    </dgm:pt>
    <dgm:pt modelId="{F402F182-1F2D-439F-8AA6-7690598BB3F9}" type="sibTrans" cxnId="{FC93CDB7-DEF5-4418-9872-E14F28FFB020}">
      <dgm:prSet/>
      <dgm:spPr/>
      <dgm:t>
        <a:bodyPr/>
        <a:lstStyle/>
        <a:p>
          <a:endParaRPr lang="en-GB"/>
        </a:p>
      </dgm:t>
    </dgm:pt>
    <dgm:pt modelId="{8A31533F-3428-4517-94CC-E28736367034}">
      <dgm:prSet/>
      <dgm:spPr/>
      <dgm:t>
        <a:bodyPr/>
        <a:lstStyle/>
        <a:p>
          <a:pPr>
            <a:buNone/>
          </a:pPr>
          <a:r>
            <a:rPr lang="fr-FR" dirty="0" err="1"/>
            <a:t>Being</a:t>
          </a:r>
          <a:r>
            <a:rPr lang="fr-FR" dirty="0"/>
            <a:t> able to </a:t>
          </a:r>
          <a:r>
            <a:rPr lang="fr-FR" dirty="0" err="1"/>
            <a:t>be</a:t>
          </a:r>
          <a:r>
            <a:rPr lang="fr-FR" dirty="0"/>
            <a:t> </a:t>
          </a:r>
          <a:r>
            <a:rPr lang="fr-FR" dirty="0" err="1"/>
            <a:t>used</a:t>
          </a:r>
          <a:r>
            <a:rPr lang="fr-FR" dirty="0"/>
            <a:t> as a </a:t>
          </a:r>
          <a:r>
            <a:rPr lang="fr-FR" dirty="0" err="1"/>
            <a:t>predictive</a:t>
          </a:r>
          <a:r>
            <a:rPr lang="fr-FR" dirty="0"/>
            <a:t> </a:t>
          </a:r>
          <a:r>
            <a:rPr lang="fr-FR" dirty="0" err="1"/>
            <a:t>tool</a:t>
          </a:r>
          <a:endParaRPr lang="en-GB" dirty="0"/>
        </a:p>
      </dgm:t>
    </dgm:pt>
    <dgm:pt modelId="{6BD65DEB-D225-4D04-9229-459A23A945C3}" type="parTrans" cxnId="{06EC90F4-87ED-4813-A670-30832CADD3ED}">
      <dgm:prSet/>
      <dgm:spPr/>
      <dgm:t>
        <a:bodyPr/>
        <a:lstStyle/>
        <a:p>
          <a:endParaRPr lang="en-GB"/>
        </a:p>
      </dgm:t>
    </dgm:pt>
    <dgm:pt modelId="{5474D097-095B-468C-BE2A-57E57DCA18B3}" type="sibTrans" cxnId="{06EC90F4-87ED-4813-A670-30832CADD3ED}">
      <dgm:prSet/>
      <dgm:spPr/>
      <dgm:t>
        <a:bodyPr/>
        <a:lstStyle/>
        <a:p>
          <a:endParaRPr lang="en-GB"/>
        </a:p>
      </dgm:t>
    </dgm:pt>
    <dgm:pt modelId="{74AC922A-AE8E-4363-815B-3766EF604943}">
      <dgm:prSet/>
      <dgm:spPr/>
      <dgm:t>
        <a:bodyPr/>
        <a:lstStyle/>
        <a:p>
          <a:pPr>
            <a:buNone/>
          </a:pPr>
          <a:r>
            <a:rPr lang="fr-FR" dirty="0" err="1"/>
            <a:t>Closing</a:t>
          </a:r>
          <a:r>
            <a:rPr lang="fr-FR" dirty="0"/>
            <a:t> the last </a:t>
          </a:r>
          <a:r>
            <a:rPr lang="fr-FR" dirty="0" err="1"/>
            <a:t>unknown</a:t>
          </a:r>
          <a:r>
            <a:rPr lang="fr-FR" dirty="0"/>
            <a:t> </a:t>
          </a:r>
          <a:r>
            <a:rPr lang="fr-FR" dirty="0" err="1"/>
            <a:t>parameter</a:t>
          </a:r>
          <a:r>
            <a:rPr lang="fr-FR" dirty="0"/>
            <a:t> with a </a:t>
          </a:r>
          <a:r>
            <a:rPr lang="fr-FR" dirty="0" err="1"/>
            <a:t>numerical</a:t>
          </a:r>
          <a:r>
            <a:rPr lang="fr-FR" dirty="0"/>
            <a:t> </a:t>
          </a:r>
          <a:r>
            <a:rPr lang="fr-FR" dirty="0" err="1"/>
            <a:t>experiment</a:t>
          </a:r>
          <a:r>
            <a:rPr lang="fr-FR" dirty="0"/>
            <a:t> and machine </a:t>
          </a:r>
          <a:r>
            <a:rPr lang="fr-FR" dirty="0" err="1"/>
            <a:t>learning</a:t>
          </a:r>
          <a:endParaRPr lang="en-GB" dirty="0"/>
        </a:p>
      </dgm:t>
    </dgm:pt>
    <dgm:pt modelId="{FCD70EF9-9D35-4F69-97E0-20172BFBE5F3}" type="parTrans" cxnId="{51FC9E72-926A-4B3E-AC81-FFF8262548C2}">
      <dgm:prSet/>
      <dgm:spPr/>
      <dgm:t>
        <a:bodyPr/>
        <a:lstStyle/>
        <a:p>
          <a:endParaRPr lang="en-GB"/>
        </a:p>
      </dgm:t>
    </dgm:pt>
    <dgm:pt modelId="{4C13B0C2-D1B8-4E1A-BD15-74D54A770638}" type="sibTrans" cxnId="{51FC9E72-926A-4B3E-AC81-FFF8262548C2}">
      <dgm:prSet/>
      <dgm:spPr/>
      <dgm:t>
        <a:bodyPr/>
        <a:lstStyle/>
        <a:p>
          <a:endParaRPr lang="en-GB"/>
        </a:p>
      </dgm:t>
    </dgm:pt>
    <dgm:pt modelId="{3B4A015D-C4A9-4D60-BAFC-2FCF1878601A}">
      <dgm:prSet/>
      <dgm:spPr>
        <a:solidFill>
          <a:schemeClr val="accent2">
            <a:lumMod val="60000"/>
            <a:lumOff val="40000"/>
          </a:schemeClr>
        </a:solidFill>
      </dgm:spPr>
      <dgm:t>
        <a:bodyPr/>
        <a:lstStyle/>
        <a:p>
          <a:r>
            <a:rPr lang="fr-FR" dirty="0" err="1">
              <a:solidFill>
                <a:schemeClr val="tx1"/>
              </a:solidFill>
            </a:rPr>
            <a:t>Uncertainties</a:t>
          </a:r>
          <a:endParaRPr lang="en-GB" dirty="0">
            <a:solidFill>
              <a:schemeClr val="tx1"/>
            </a:solidFill>
          </a:endParaRPr>
        </a:p>
      </dgm:t>
    </dgm:pt>
    <dgm:pt modelId="{E5D85885-DC97-487B-B2D3-BFD757F96706}" type="parTrans" cxnId="{610EDB22-EBC2-478C-BC48-A717A7E174E6}">
      <dgm:prSet/>
      <dgm:spPr/>
      <dgm:t>
        <a:bodyPr/>
        <a:lstStyle/>
        <a:p>
          <a:endParaRPr lang="en-GB"/>
        </a:p>
      </dgm:t>
    </dgm:pt>
    <dgm:pt modelId="{270012A4-E893-4679-A734-78DD72BE210D}" type="sibTrans" cxnId="{610EDB22-EBC2-478C-BC48-A717A7E174E6}">
      <dgm:prSet/>
      <dgm:spPr/>
      <dgm:t>
        <a:bodyPr/>
        <a:lstStyle/>
        <a:p>
          <a:endParaRPr lang="en-GB"/>
        </a:p>
      </dgm:t>
    </dgm:pt>
    <dgm:pt modelId="{11B0826B-AD40-4D87-8452-809995776D6E}">
      <dgm:prSet/>
      <dgm:spPr/>
      <dgm:t>
        <a:bodyPr/>
        <a:lstStyle/>
        <a:p>
          <a:pPr>
            <a:buNone/>
          </a:pPr>
          <a:r>
            <a:rPr lang="fr-FR" dirty="0"/>
            <a:t>Performance of the model with high suspension</a:t>
          </a:r>
          <a:endParaRPr lang="en-GB" dirty="0"/>
        </a:p>
      </dgm:t>
    </dgm:pt>
    <dgm:pt modelId="{E4375257-7813-40F1-B1E2-83584EBC6813}" type="parTrans" cxnId="{BE0B81DC-5966-4620-9634-5D35C32F6BA6}">
      <dgm:prSet/>
      <dgm:spPr/>
      <dgm:t>
        <a:bodyPr/>
        <a:lstStyle/>
        <a:p>
          <a:endParaRPr lang="en-GB"/>
        </a:p>
      </dgm:t>
    </dgm:pt>
    <dgm:pt modelId="{B8B3FB1C-967C-4F41-B9E6-CB819B000706}" type="sibTrans" cxnId="{BE0B81DC-5966-4620-9634-5D35C32F6BA6}">
      <dgm:prSet/>
      <dgm:spPr/>
      <dgm:t>
        <a:bodyPr/>
        <a:lstStyle/>
        <a:p>
          <a:endParaRPr lang="en-GB"/>
        </a:p>
      </dgm:t>
    </dgm:pt>
    <dgm:pt modelId="{E135A966-1A5B-4533-A8E2-4177591C8F3C}">
      <dgm:prSet/>
      <dgm:spPr/>
      <dgm:t>
        <a:bodyPr/>
        <a:lstStyle/>
        <a:p>
          <a:pPr>
            <a:buNone/>
          </a:pPr>
          <a:r>
            <a:rPr lang="fr-FR" dirty="0" err="1"/>
            <a:t>Avoiding</a:t>
          </a:r>
          <a:r>
            <a:rPr lang="fr-FR" dirty="0"/>
            <a:t> a trial-and-</a:t>
          </a:r>
          <a:r>
            <a:rPr lang="fr-FR" dirty="0" err="1"/>
            <a:t>error</a:t>
          </a:r>
          <a:r>
            <a:rPr lang="fr-FR" dirty="0"/>
            <a:t> calibration</a:t>
          </a:r>
          <a:endParaRPr lang="en-GB" dirty="0"/>
        </a:p>
      </dgm:t>
    </dgm:pt>
    <dgm:pt modelId="{EC1D3CCF-0507-458D-A329-AFAF02F963C4}" type="parTrans" cxnId="{A8F4F7D6-0409-4E87-80C1-EBD033A525B3}">
      <dgm:prSet/>
      <dgm:spPr/>
      <dgm:t>
        <a:bodyPr/>
        <a:lstStyle/>
        <a:p>
          <a:endParaRPr lang="en-GB"/>
        </a:p>
      </dgm:t>
    </dgm:pt>
    <dgm:pt modelId="{CFD3181B-3C7C-4E80-B757-C4C7AA950090}" type="sibTrans" cxnId="{A8F4F7D6-0409-4E87-80C1-EBD033A525B3}">
      <dgm:prSet/>
      <dgm:spPr/>
      <dgm:t>
        <a:bodyPr/>
        <a:lstStyle/>
        <a:p>
          <a:endParaRPr lang="en-GB"/>
        </a:p>
      </dgm:t>
    </dgm:pt>
    <dgm:pt modelId="{E1C71E4D-4617-438C-BDDA-028ADCB1A956}" type="pres">
      <dgm:prSet presAssocID="{F63BB66A-9582-4B6D-87CC-C7AB3C00C810}" presName="linearFlow" presStyleCnt="0">
        <dgm:presLayoutVars>
          <dgm:dir/>
          <dgm:animLvl val="lvl"/>
          <dgm:resizeHandles val="exact"/>
        </dgm:presLayoutVars>
      </dgm:prSet>
      <dgm:spPr/>
    </dgm:pt>
    <dgm:pt modelId="{B4AF6E2D-EC70-45BE-B0D3-4DBA2987DDCC}" type="pres">
      <dgm:prSet presAssocID="{28B7DA0E-499D-4893-B094-480C4DC26396}" presName="composite" presStyleCnt="0"/>
      <dgm:spPr/>
    </dgm:pt>
    <dgm:pt modelId="{78DCBC77-6BDF-4132-ADC0-827198101232}" type="pres">
      <dgm:prSet presAssocID="{28B7DA0E-499D-4893-B094-480C4DC26396}" presName="parentText" presStyleLbl="alignNode1" presStyleIdx="0" presStyleCnt="5">
        <dgm:presLayoutVars>
          <dgm:chMax val="1"/>
          <dgm:bulletEnabled val="1"/>
        </dgm:presLayoutVars>
      </dgm:prSet>
      <dgm:spPr/>
    </dgm:pt>
    <dgm:pt modelId="{13E33A29-0810-4262-81FD-C34089446E70}" type="pres">
      <dgm:prSet presAssocID="{28B7DA0E-499D-4893-B094-480C4DC26396}" presName="descendantText" presStyleLbl="alignAcc1" presStyleIdx="0" presStyleCnt="5">
        <dgm:presLayoutVars>
          <dgm:bulletEnabled val="1"/>
        </dgm:presLayoutVars>
      </dgm:prSet>
      <dgm:spPr/>
    </dgm:pt>
    <dgm:pt modelId="{20FEABB6-6F42-46A7-BCDC-2E171741F6C8}" type="pres">
      <dgm:prSet presAssocID="{AA4779B3-48E0-4067-BF0A-82ACF1881380}" presName="sp" presStyleCnt="0"/>
      <dgm:spPr/>
    </dgm:pt>
    <dgm:pt modelId="{C75E00F9-48A0-4CF7-A790-15010B3D2807}" type="pres">
      <dgm:prSet presAssocID="{40E378CF-9866-4A91-B78A-631A3F92FB45}" presName="composite" presStyleCnt="0"/>
      <dgm:spPr/>
    </dgm:pt>
    <dgm:pt modelId="{36BA8E5D-64F8-4797-9522-DDAC31EF0AF6}" type="pres">
      <dgm:prSet presAssocID="{40E378CF-9866-4A91-B78A-631A3F92FB45}" presName="parentText" presStyleLbl="alignNode1" presStyleIdx="1" presStyleCnt="5" custLinFactNeighborX="-7981">
        <dgm:presLayoutVars>
          <dgm:chMax val="1"/>
          <dgm:bulletEnabled val="1"/>
        </dgm:presLayoutVars>
      </dgm:prSet>
      <dgm:spPr/>
    </dgm:pt>
    <dgm:pt modelId="{CA72855F-E1E4-4851-816F-1B87933C240B}" type="pres">
      <dgm:prSet presAssocID="{40E378CF-9866-4A91-B78A-631A3F92FB45}" presName="descendantText" presStyleLbl="alignAcc1" presStyleIdx="1" presStyleCnt="5" custLinFactNeighborX="0">
        <dgm:presLayoutVars>
          <dgm:bulletEnabled val="1"/>
        </dgm:presLayoutVars>
      </dgm:prSet>
      <dgm:spPr/>
    </dgm:pt>
    <dgm:pt modelId="{0F032D12-8CC0-4064-A9A6-AD249D79AC23}" type="pres">
      <dgm:prSet presAssocID="{C85D6251-EC9D-421D-AACF-53704C6D5665}" presName="sp" presStyleCnt="0"/>
      <dgm:spPr/>
    </dgm:pt>
    <dgm:pt modelId="{C5C7A3F2-A512-4744-8FE5-AD129DFF66CD}" type="pres">
      <dgm:prSet presAssocID="{59777101-D332-4111-A958-CFE26ABDC35D}" presName="composite" presStyleCnt="0"/>
      <dgm:spPr/>
    </dgm:pt>
    <dgm:pt modelId="{035FDC39-4D67-4FF0-B37F-9F8DDC4D743E}" type="pres">
      <dgm:prSet presAssocID="{59777101-D332-4111-A958-CFE26ABDC35D}" presName="parentText" presStyleLbl="alignNode1" presStyleIdx="2" presStyleCnt="5">
        <dgm:presLayoutVars>
          <dgm:chMax val="1"/>
          <dgm:bulletEnabled val="1"/>
        </dgm:presLayoutVars>
      </dgm:prSet>
      <dgm:spPr/>
    </dgm:pt>
    <dgm:pt modelId="{F0A4A43D-15A5-4EE2-9BB2-BD042C001C2B}" type="pres">
      <dgm:prSet presAssocID="{59777101-D332-4111-A958-CFE26ABDC35D}" presName="descendantText" presStyleLbl="alignAcc1" presStyleIdx="2" presStyleCnt="5">
        <dgm:presLayoutVars>
          <dgm:bulletEnabled val="1"/>
        </dgm:presLayoutVars>
      </dgm:prSet>
      <dgm:spPr/>
    </dgm:pt>
    <dgm:pt modelId="{B315DEBE-80A3-4974-BB1B-BB1910AC3012}" type="pres">
      <dgm:prSet presAssocID="{63C53F4B-3F99-418E-A5C2-0578BCCA7362}" presName="sp" presStyleCnt="0"/>
      <dgm:spPr/>
    </dgm:pt>
    <dgm:pt modelId="{6695DBF8-045B-4234-AA85-393543A59C9F}" type="pres">
      <dgm:prSet presAssocID="{C4441975-E8F8-4199-B193-ED1FC1B68630}" presName="composite" presStyleCnt="0"/>
      <dgm:spPr/>
    </dgm:pt>
    <dgm:pt modelId="{2BFD8FAE-779E-4F20-93AE-C4557A639544}" type="pres">
      <dgm:prSet presAssocID="{C4441975-E8F8-4199-B193-ED1FC1B68630}" presName="parentText" presStyleLbl="alignNode1" presStyleIdx="3" presStyleCnt="5">
        <dgm:presLayoutVars>
          <dgm:chMax val="1"/>
          <dgm:bulletEnabled val="1"/>
        </dgm:presLayoutVars>
      </dgm:prSet>
      <dgm:spPr/>
    </dgm:pt>
    <dgm:pt modelId="{451BAF0C-D499-45CB-8577-38DF7F0D42A2}" type="pres">
      <dgm:prSet presAssocID="{C4441975-E8F8-4199-B193-ED1FC1B68630}" presName="descendantText" presStyleLbl="alignAcc1" presStyleIdx="3" presStyleCnt="5">
        <dgm:presLayoutVars>
          <dgm:bulletEnabled val="1"/>
        </dgm:presLayoutVars>
      </dgm:prSet>
      <dgm:spPr/>
    </dgm:pt>
    <dgm:pt modelId="{C148CE76-DB05-4680-8521-3FAABAB35971}" type="pres">
      <dgm:prSet presAssocID="{C4EB6CAA-99BD-429D-AA96-0F780B7F0872}" presName="sp" presStyleCnt="0"/>
      <dgm:spPr/>
    </dgm:pt>
    <dgm:pt modelId="{746833E7-1C5E-4A34-8565-7F0731132365}" type="pres">
      <dgm:prSet presAssocID="{3B4A015D-C4A9-4D60-BAFC-2FCF1878601A}" presName="composite" presStyleCnt="0"/>
      <dgm:spPr/>
    </dgm:pt>
    <dgm:pt modelId="{30140F4E-FE65-4716-BA0D-87075D354D2E}" type="pres">
      <dgm:prSet presAssocID="{3B4A015D-C4A9-4D60-BAFC-2FCF1878601A}" presName="parentText" presStyleLbl="alignNode1" presStyleIdx="4" presStyleCnt="5">
        <dgm:presLayoutVars>
          <dgm:chMax val="1"/>
          <dgm:bulletEnabled val="1"/>
        </dgm:presLayoutVars>
      </dgm:prSet>
      <dgm:spPr/>
    </dgm:pt>
    <dgm:pt modelId="{5D73F96D-92DD-4547-83B0-95689C114C2D}" type="pres">
      <dgm:prSet presAssocID="{3B4A015D-C4A9-4D60-BAFC-2FCF1878601A}" presName="descendantText" presStyleLbl="alignAcc1" presStyleIdx="4" presStyleCnt="5">
        <dgm:presLayoutVars>
          <dgm:bulletEnabled val="1"/>
        </dgm:presLayoutVars>
      </dgm:prSet>
      <dgm:spPr/>
    </dgm:pt>
  </dgm:ptLst>
  <dgm:cxnLst>
    <dgm:cxn modelId="{40E7181B-31DC-4410-94D2-8057E6A6BAF8}" type="presOf" srcId="{F63BB66A-9582-4B6D-87CC-C7AB3C00C810}" destId="{E1C71E4D-4617-438C-BDDA-028ADCB1A956}" srcOrd="0" destOrd="0" presId="urn:microsoft.com/office/officeart/2005/8/layout/chevron2"/>
    <dgm:cxn modelId="{610EDB22-EBC2-478C-BC48-A717A7E174E6}" srcId="{F63BB66A-9582-4B6D-87CC-C7AB3C00C810}" destId="{3B4A015D-C4A9-4D60-BAFC-2FCF1878601A}" srcOrd="4" destOrd="0" parTransId="{E5D85885-DC97-487B-B2D3-BFD757F96706}" sibTransId="{270012A4-E893-4679-A734-78DD72BE210D}"/>
    <dgm:cxn modelId="{9F08A03D-DBA6-4713-9210-4B7ABF7BE2D5}" srcId="{F63BB66A-9582-4B6D-87CC-C7AB3C00C810}" destId="{59777101-D332-4111-A958-CFE26ABDC35D}" srcOrd="2" destOrd="0" parTransId="{9BC789A6-EADC-463B-8856-04CCBB85E8E5}" sibTransId="{63C53F4B-3F99-418E-A5C2-0578BCCA7362}"/>
    <dgm:cxn modelId="{5EEFBE47-CB78-48AF-897E-BA0301DF036F}" srcId="{F63BB66A-9582-4B6D-87CC-C7AB3C00C810}" destId="{40E378CF-9866-4A91-B78A-631A3F92FB45}" srcOrd="1" destOrd="0" parTransId="{D29038DF-E996-425F-9ACD-AE64B9EDABAD}" sibTransId="{C85D6251-EC9D-421D-AACF-53704C6D5665}"/>
    <dgm:cxn modelId="{9D779152-619A-4D8F-8DB4-A5B4D9D0B76E}" type="presOf" srcId="{28B7DA0E-499D-4893-B094-480C4DC26396}" destId="{78DCBC77-6BDF-4132-ADC0-827198101232}" srcOrd="0" destOrd="0" presId="urn:microsoft.com/office/officeart/2005/8/layout/chevron2"/>
    <dgm:cxn modelId="{51FC9E72-926A-4B3E-AC81-FFF8262548C2}" srcId="{C4441975-E8F8-4199-B193-ED1FC1B68630}" destId="{74AC922A-AE8E-4363-815B-3766EF604943}" srcOrd="0" destOrd="0" parTransId="{FCD70EF9-9D35-4F69-97E0-20172BFBE5F3}" sibTransId="{4C13B0C2-D1B8-4E1A-BD15-74D54A770638}"/>
    <dgm:cxn modelId="{28089A74-BC65-4551-B57D-6A64E2EB2474}" type="presOf" srcId="{8A31533F-3428-4517-94CC-E28736367034}" destId="{F0A4A43D-15A5-4EE2-9BB2-BD042C001C2B}" srcOrd="0" destOrd="0" presId="urn:microsoft.com/office/officeart/2005/8/layout/chevron2"/>
    <dgm:cxn modelId="{42FC3F57-C252-488A-A33E-018E5A5C51D0}" srcId="{28B7DA0E-499D-4893-B094-480C4DC26396}" destId="{9DCA0A00-FF3C-4150-9D52-0A1489F0A84E}" srcOrd="0" destOrd="0" parTransId="{28301071-C3A7-4CCC-9A52-47D12A491B3C}" sibTransId="{63CF505A-B052-41E7-AD26-3B1E9C5134A5}"/>
    <dgm:cxn modelId="{B4EB5F92-6606-44F5-AF95-41F41CAA73AC}" type="presOf" srcId="{74AC922A-AE8E-4363-815B-3766EF604943}" destId="{451BAF0C-D499-45CB-8577-38DF7F0D42A2}" srcOrd="0" destOrd="0" presId="urn:microsoft.com/office/officeart/2005/8/layout/chevron2"/>
    <dgm:cxn modelId="{62DB6499-A98C-4D82-AD5E-4778271FBEA0}" srcId="{F63BB66A-9582-4B6D-87CC-C7AB3C00C810}" destId="{28B7DA0E-499D-4893-B094-480C4DC26396}" srcOrd="0" destOrd="0" parTransId="{93F7A885-E38F-4A05-AA5A-A36F84BAE2AB}" sibTransId="{AA4779B3-48E0-4067-BF0A-82ACF1881380}"/>
    <dgm:cxn modelId="{B726FD9B-F522-4FA2-9B5B-EF918F8D03C1}" type="presOf" srcId="{40E378CF-9866-4A91-B78A-631A3F92FB45}" destId="{36BA8E5D-64F8-4797-9522-DDAC31EF0AF6}" srcOrd="0" destOrd="0" presId="urn:microsoft.com/office/officeart/2005/8/layout/chevron2"/>
    <dgm:cxn modelId="{FC93CDB7-DEF5-4418-9872-E14F28FFB020}" srcId="{40E378CF-9866-4A91-B78A-631A3F92FB45}" destId="{CF85DE01-25A3-4536-89AA-1378E2504F47}" srcOrd="0" destOrd="0" parTransId="{FBBD3E0B-EA40-47F8-B1FE-AA6A14C7DE01}" sibTransId="{F402F182-1F2D-439F-8AA6-7690598BB3F9}"/>
    <dgm:cxn modelId="{7E6569C3-A5D0-4197-8647-51D78139BF74}" type="presOf" srcId="{9DCA0A00-FF3C-4150-9D52-0A1489F0A84E}" destId="{13E33A29-0810-4262-81FD-C34089446E70}" srcOrd="0" destOrd="0" presId="urn:microsoft.com/office/officeart/2005/8/layout/chevron2"/>
    <dgm:cxn modelId="{334065C8-4BB9-42B6-8693-F68F0E72CE13}" srcId="{F63BB66A-9582-4B6D-87CC-C7AB3C00C810}" destId="{C4441975-E8F8-4199-B193-ED1FC1B68630}" srcOrd="3" destOrd="0" parTransId="{07CF1AB7-3825-4729-914C-BAE9BD26A3E4}" sibTransId="{C4EB6CAA-99BD-429D-AA96-0F780B7F0872}"/>
    <dgm:cxn modelId="{D2CF4FCD-E81F-4FD9-BC04-A648809F6861}" type="presOf" srcId="{11B0826B-AD40-4D87-8452-809995776D6E}" destId="{5D73F96D-92DD-4547-83B0-95689C114C2D}" srcOrd="0" destOrd="0" presId="urn:microsoft.com/office/officeart/2005/8/layout/chevron2"/>
    <dgm:cxn modelId="{A39AA1D2-5865-4DF9-B0D8-4BF0BBDC0B65}" type="presOf" srcId="{3B4A015D-C4A9-4D60-BAFC-2FCF1878601A}" destId="{30140F4E-FE65-4716-BA0D-87075D354D2E}" srcOrd="0" destOrd="0" presId="urn:microsoft.com/office/officeart/2005/8/layout/chevron2"/>
    <dgm:cxn modelId="{A8F4F7D6-0409-4E87-80C1-EBD033A525B3}" srcId="{59777101-D332-4111-A958-CFE26ABDC35D}" destId="{E135A966-1A5B-4533-A8E2-4177591C8F3C}" srcOrd="1" destOrd="0" parTransId="{EC1D3CCF-0507-458D-A329-AFAF02F963C4}" sibTransId="{CFD3181B-3C7C-4E80-B757-C4C7AA950090}"/>
    <dgm:cxn modelId="{141CC1DA-B99C-4881-94E9-1A8F0DF95063}" type="presOf" srcId="{CF85DE01-25A3-4536-89AA-1378E2504F47}" destId="{CA72855F-E1E4-4851-816F-1B87933C240B}" srcOrd="0" destOrd="0" presId="urn:microsoft.com/office/officeart/2005/8/layout/chevron2"/>
    <dgm:cxn modelId="{71B313DC-E00D-42DA-871E-C949FE67102B}" type="presOf" srcId="{C4441975-E8F8-4199-B193-ED1FC1B68630}" destId="{2BFD8FAE-779E-4F20-93AE-C4557A639544}" srcOrd="0" destOrd="0" presId="urn:microsoft.com/office/officeart/2005/8/layout/chevron2"/>
    <dgm:cxn modelId="{BE0B81DC-5966-4620-9634-5D35C32F6BA6}" srcId="{3B4A015D-C4A9-4D60-BAFC-2FCF1878601A}" destId="{11B0826B-AD40-4D87-8452-809995776D6E}" srcOrd="0" destOrd="0" parTransId="{E4375257-7813-40F1-B1E2-83584EBC6813}" sibTransId="{B8B3FB1C-967C-4F41-B9E6-CB819B000706}"/>
    <dgm:cxn modelId="{0BA8B2EF-930B-4E3B-ABF2-D5639763BC23}" type="presOf" srcId="{59777101-D332-4111-A958-CFE26ABDC35D}" destId="{035FDC39-4D67-4FF0-B37F-9F8DDC4D743E}" srcOrd="0" destOrd="0" presId="urn:microsoft.com/office/officeart/2005/8/layout/chevron2"/>
    <dgm:cxn modelId="{06EC90F4-87ED-4813-A670-30832CADD3ED}" srcId="{59777101-D332-4111-A958-CFE26ABDC35D}" destId="{8A31533F-3428-4517-94CC-E28736367034}" srcOrd="0" destOrd="0" parTransId="{6BD65DEB-D225-4D04-9229-459A23A945C3}" sibTransId="{5474D097-095B-468C-BE2A-57E57DCA18B3}"/>
    <dgm:cxn modelId="{AC1CBAFA-393C-40EB-9D5A-7DECDC978EDD}" type="presOf" srcId="{E135A966-1A5B-4533-A8E2-4177591C8F3C}" destId="{F0A4A43D-15A5-4EE2-9BB2-BD042C001C2B}" srcOrd="0" destOrd="1" presId="urn:microsoft.com/office/officeart/2005/8/layout/chevron2"/>
    <dgm:cxn modelId="{19322796-C1D1-4875-95C2-5B3FFA8C7352}" type="presParOf" srcId="{E1C71E4D-4617-438C-BDDA-028ADCB1A956}" destId="{B4AF6E2D-EC70-45BE-B0D3-4DBA2987DDCC}" srcOrd="0" destOrd="0" presId="urn:microsoft.com/office/officeart/2005/8/layout/chevron2"/>
    <dgm:cxn modelId="{A9C9C919-60F7-425C-98CC-B143F10FC59A}" type="presParOf" srcId="{B4AF6E2D-EC70-45BE-B0D3-4DBA2987DDCC}" destId="{78DCBC77-6BDF-4132-ADC0-827198101232}" srcOrd="0" destOrd="0" presId="urn:microsoft.com/office/officeart/2005/8/layout/chevron2"/>
    <dgm:cxn modelId="{3D80D8B5-6CA6-4707-B281-8C152716B01E}" type="presParOf" srcId="{B4AF6E2D-EC70-45BE-B0D3-4DBA2987DDCC}" destId="{13E33A29-0810-4262-81FD-C34089446E70}" srcOrd="1" destOrd="0" presId="urn:microsoft.com/office/officeart/2005/8/layout/chevron2"/>
    <dgm:cxn modelId="{46033C43-2C12-4085-9FDD-148C79D94466}" type="presParOf" srcId="{E1C71E4D-4617-438C-BDDA-028ADCB1A956}" destId="{20FEABB6-6F42-46A7-BCDC-2E171741F6C8}" srcOrd="1" destOrd="0" presId="urn:microsoft.com/office/officeart/2005/8/layout/chevron2"/>
    <dgm:cxn modelId="{E9DEE134-F1DE-4EE3-8C42-7926EC4B87A7}" type="presParOf" srcId="{E1C71E4D-4617-438C-BDDA-028ADCB1A956}" destId="{C75E00F9-48A0-4CF7-A790-15010B3D2807}" srcOrd="2" destOrd="0" presId="urn:microsoft.com/office/officeart/2005/8/layout/chevron2"/>
    <dgm:cxn modelId="{9CCE59A2-1B2F-4E1B-9455-64ECCF902A2A}" type="presParOf" srcId="{C75E00F9-48A0-4CF7-A790-15010B3D2807}" destId="{36BA8E5D-64F8-4797-9522-DDAC31EF0AF6}" srcOrd="0" destOrd="0" presId="urn:microsoft.com/office/officeart/2005/8/layout/chevron2"/>
    <dgm:cxn modelId="{E3A92F50-C2E8-42A6-9AC9-3AF100C4D5D8}" type="presParOf" srcId="{C75E00F9-48A0-4CF7-A790-15010B3D2807}" destId="{CA72855F-E1E4-4851-816F-1B87933C240B}" srcOrd="1" destOrd="0" presId="urn:microsoft.com/office/officeart/2005/8/layout/chevron2"/>
    <dgm:cxn modelId="{CC313B76-B3F0-4B78-AE22-D993B0A8B3CD}" type="presParOf" srcId="{E1C71E4D-4617-438C-BDDA-028ADCB1A956}" destId="{0F032D12-8CC0-4064-A9A6-AD249D79AC23}" srcOrd="3" destOrd="0" presId="urn:microsoft.com/office/officeart/2005/8/layout/chevron2"/>
    <dgm:cxn modelId="{449C220D-FD00-420E-B943-511F01FA7C15}" type="presParOf" srcId="{E1C71E4D-4617-438C-BDDA-028ADCB1A956}" destId="{C5C7A3F2-A512-4744-8FE5-AD129DFF66CD}" srcOrd="4" destOrd="0" presId="urn:microsoft.com/office/officeart/2005/8/layout/chevron2"/>
    <dgm:cxn modelId="{FF56B87F-62BD-4B13-BF42-C0F6E190ACD8}" type="presParOf" srcId="{C5C7A3F2-A512-4744-8FE5-AD129DFF66CD}" destId="{035FDC39-4D67-4FF0-B37F-9F8DDC4D743E}" srcOrd="0" destOrd="0" presId="urn:microsoft.com/office/officeart/2005/8/layout/chevron2"/>
    <dgm:cxn modelId="{10F135BB-B0AA-4FA9-B07C-7E33D9A103B5}" type="presParOf" srcId="{C5C7A3F2-A512-4744-8FE5-AD129DFF66CD}" destId="{F0A4A43D-15A5-4EE2-9BB2-BD042C001C2B}" srcOrd="1" destOrd="0" presId="urn:microsoft.com/office/officeart/2005/8/layout/chevron2"/>
    <dgm:cxn modelId="{966DA327-8EBB-4A1C-9A78-673712AA8D88}" type="presParOf" srcId="{E1C71E4D-4617-438C-BDDA-028ADCB1A956}" destId="{B315DEBE-80A3-4974-BB1B-BB1910AC3012}" srcOrd="5" destOrd="0" presId="urn:microsoft.com/office/officeart/2005/8/layout/chevron2"/>
    <dgm:cxn modelId="{9A01CC40-800F-472A-AB60-6D141C2FFAA7}" type="presParOf" srcId="{E1C71E4D-4617-438C-BDDA-028ADCB1A956}" destId="{6695DBF8-045B-4234-AA85-393543A59C9F}" srcOrd="6" destOrd="0" presId="urn:microsoft.com/office/officeart/2005/8/layout/chevron2"/>
    <dgm:cxn modelId="{AFC60189-6376-4A56-ACB7-504CA9C0FF8E}" type="presParOf" srcId="{6695DBF8-045B-4234-AA85-393543A59C9F}" destId="{2BFD8FAE-779E-4F20-93AE-C4557A639544}" srcOrd="0" destOrd="0" presId="urn:microsoft.com/office/officeart/2005/8/layout/chevron2"/>
    <dgm:cxn modelId="{08BF2AA8-B634-45C8-9E0A-E9799F105488}" type="presParOf" srcId="{6695DBF8-045B-4234-AA85-393543A59C9F}" destId="{451BAF0C-D499-45CB-8577-38DF7F0D42A2}" srcOrd="1" destOrd="0" presId="urn:microsoft.com/office/officeart/2005/8/layout/chevron2"/>
    <dgm:cxn modelId="{3230EAA9-D22E-4F83-9431-799760046CF0}" type="presParOf" srcId="{E1C71E4D-4617-438C-BDDA-028ADCB1A956}" destId="{C148CE76-DB05-4680-8521-3FAABAB35971}" srcOrd="7" destOrd="0" presId="urn:microsoft.com/office/officeart/2005/8/layout/chevron2"/>
    <dgm:cxn modelId="{CD73A0D0-01DA-4F2A-86A2-D9CCE39D7366}" type="presParOf" srcId="{E1C71E4D-4617-438C-BDDA-028ADCB1A956}" destId="{746833E7-1C5E-4A34-8565-7F0731132365}" srcOrd="8" destOrd="0" presId="urn:microsoft.com/office/officeart/2005/8/layout/chevron2"/>
    <dgm:cxn modelId="{B0E124CF-18A0-447A-99A3-643EDBB65485}" type="presParOf" srcId="{746833E7-1C5E-4A34-8565-7F0731132365}" destId="{30140F4E-FE65-4716-BA0D-87075D354D2E}" srcOrd="0" destOrd="0" presId="urn:microsoft.com/office/officeart/2005/8/layout/chevron2"/>
    <dgm:cxn modelId="{70B65379-6964-4BD5-87A0-504043C7D420}" type="presParOf" srcId="{746833E7-1C5E-4A34-8565-7F0731132365}" destId="{5D73F96D-92DD-4547-83B0-95689C114C2D}" srcOrd="1" destOrd="0" presId="urn:microsoft.com/office/officeart/2005/8/layout/chevron2"/>
  </dgm:cxnLst>
  <dgm:bg>
    <a:solidFill>
      <a:schemeClr val="bg1"/>
    </a:solidFill>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BF840AF2-B2F2-48BC-82FE-75EBA82FBA9D}" type="doc">
      <dgm:prSet loTypeId="urn:microsoft.com/office/officeart/2005/8/layout/process5" loCatId="process" qsTypeId="urn:microsoft.com/office/officeart/2005/8/quickstyle/simple2" qsCatId="simple" csTypeId="urn:microsoft.com/office/officeart/2005/8/colors/accent1_1" csCatId="accent1" phldr="1"/>
      <dgm:spPr/>
      <dgm:t>
        <a:bodyPr/>
        <a:lstStyle/>
        <a:p>
          <a:endParaRPr lang="en-GB"/>
        </a:p>
      </dgm:t>
    </dgm:pt>
    <dgm:pt modelId="{9A6E9AEE-3E37-453F-B08F-A61E9BD3CD3A}">
      <dgm:prSet phldrT="[Text]"/>
      <dgm:spPr>
        <a:solidFill>
          <a:schemeClr val="accent2">
            <a:lumMod val="40000"/>
            <a:lumOff val="60000"/>
          </a:schemeClr>
        </a:solidFill>
        <a:ln>
          <a:solidFill>
            <a:schemeClr val="tx1"/>
          </a:solidFill>
        </a:ln>
      </dgm:spPr>
      <dgm:t>
        <a:bodyPr/>
        <a:lstStyle/>
        <a:p>
          <a:r>
            <a:rPr lang="fr-FR" dirty="0" err="1">
              <a:latin typeface="+mj-lt"/>
            </a:rPr>
            <a:t>Generating</a:t>
          </a:r>
          <a:r>
            <a:rPr lang="fr-FR" dirty="0">
              <a:latin typeface="+mj-lt"/>
            </a:rPr>
            <a:t> the situations</a:t>
          </a:r>
          <a:endParaRPr lang="en-GB" dirty="0">
            <a:latin typeface="+mj-lt"/>
          </a:endParaRPr>
        </a:p>
      </dgm:t>
    </dgm:pt>
    <dgm:pt modelId="{C2140A18-79E3-4160-809D-95D0CA63DF43}" type="parTrans" cxnId="{5A14809E-C82A-4FDF-9B7D-07A1CD51CB54}">
      <dgm:prSet/>
      <dgm:spPr/>
      <dgm:t>
        <a:bodyPr/>
        <a:lstStyle/>
        <a:p>
          <a:endParaRPr lang="en-GB">
            <a:latin typeface="+mj-lt"/>
          </a:endParaRPr>
        </a:p>
      </dgm:t>
    </dgm:pt>
    <dgm:pt modelId="{9EECF517-577D-4AF8-A2F1-188A3E2ED3BD}" type="sibTrans" cxnId="{5A14809E-C82A-4FDF-9B7D-07A1CD51CB54}">
      <dgm:prSet/>
      <dgm:spPr>
        <a:solidFill>
          <a:schemeClr val="tx1"/>
        </a:solidFill>
      </dgm:spPr>
      <dgm:t>
        <a:bodyPr/>
        <a:lstStyle/>
        <a:p>
          <a:endParaRPr lang="en-GB">
            <a:latin typeface="+mj-lt"/>
          </a:endParaRPr>
        </a:p>
      </dgm:t>
    </dgm:pt>
    <dgm:pt modelId="{340D965D-2D18-45C4-AF55-C8BA3DAF2D90}">
      <dgm:prSet/>
      <dgm:spPr>
        <a:blipFill>
          <a:blip xmlns:r="http://schemas.openxmlformats.org/officeDocument/2006/relationships" r:embed="rId1"/>
          <a:stretch>
            <a:fillRect l="-588" r="-2941"/>
          </a:stretch>
        </a:blipFill>
        <a:ln>
          <a:solidFill>
            <a:schemeClr val="tx1"/>
          </a:solidFill>
        </a:ln>
      </dgm:spPr>
      <dgm:t>
        <a:bodyPr/>
        <a:lstStyle/>
        <a:p>
          <a:r>
            <a:rPr lang="en-GB">
              <a:noFill/>
            </a:rPr>
            <a:t> </a:t>
          </a:r>
        </a:p>
      </dgm:t>
    </dgm:pt>
    <dgm:pt modelId="{D6E252CD-7754-4801-A3B1-26065429D8EB}" type="parTrans" cxnId="{9FF0F9F7-B971-4BD6-A3BC-E47EBCE506E2}">
      <dgm:prSet/>
      <dgm:spPr/>
      <dgm:t>
        <a:bodyPr/>
        <a:lstStyle/>
        <a:p>
          <a:endParaRPr lang="en-GB">
            <a:latin typeface="+mj-lt"/>
          </a:endParaRPr>
        </a:p>
      </dgm:t>
    </dgm:pt>
    <dgm:pt modelId="{2EE2A1E2-B0BF-44E8-BD7D-94BDBE81CD88}" type="sibTrans" cxnId="{9FF0F9F7-B971-4BD6-A3BC-E47EBCE506E2}">
      <dgm:prSet/>
      <dgm:spPr>
        <a:solidFill>
          <a:schemeClr val="tx1"/>
        </a:solidFill>
      </dgm:spPr>
      <dgm:t>
        <a:bodyPr/>
        <a:lstStyle/>
        <a:p>
          <a:endParaRPr lang="en-GB">
            <a:latin typeface="+mj-lt"/>
          </a:endParaRPr>
        </a:p>
      </dgm:t>
    </dgm:pt>
    <dgm:pt modelId="{51F26DDB-2181-4542-A97C-1414710F9669}">
      <dgm:prSet/>
      <dgm:spPr>
        <a:blipFill>
          <a:blip xmlns:r="http://schemas.openxmlformats.org/officeDocument/2006/relationships" r:embed="rId2"/>
          <a:stretch>
            <a:fillRect/>
          </a:stretch>
        </a:blipFill>
        <a:ln>
          <a:solidFill>
            <a:schemeClr val="tx1"/>
          </a:solidFill>
        </a:ln>
      </dgm:spPr>
      <dgm:t>
        <a:bodyPr/>
        <a:lstStyle/>
        <a:p>
          <a:r>
            <a:rPr lang="en-GB">
              <a:noFill/>
            </a:rPr>
            <a:t> </a:t>
          </a:r>
        </a:p>
      </dgm:t>
    </dgm:pt>
    <dgm:pt modelId="{9809D489-84AD-4600-A640-AC165E2473D4}" type="parTrans" cxnId="{5374E0B3-384E-4DA0-A6CB-8031BDC28322}">
      <dgm:prSet/>
      <dgm:spPr/>
      <dgm:t>
        <a:bodyPr/>
        <a:lstStyle/>
        <a:p>
          <a:endParaRPr lang="en-GB">
            <a:latin typeface="+mj-lt"/>
          </a:endParaRPr>
        </a:p>
      </dgm:t>
    </dgm:pt>
    <dgm:pt modelId="{EF8BFBC4-7BD0-4677-97FE-585791CAA7F6}" type="sibTrans" cxnId="{5374E0B3-384E-4DA0-A6CB-8031BDC28322}">
      <dgm:prSet/>
      <dgm:spPr>
        <a:solidFill>
          <a:schemeClr val="tx1"/>
        </a:solidFill>
      </dgm:spPr>
      <dgm:t>
        <a:bodyPr/>
        <a:lstStyle/>
        <a:p>
          <a:endParaRPr lang="en-GB">
            <a:latin typeface="+mj-lt"/>
          </a:endParaRPr>
        </a:p>
      </dgm:t>
    </dgm:pt>
    <dgm:pt modelId="{26D54F10-9138-46A0-AF11-FCEB3ED66908}">
      <dgm:prSet/>
      <dgm:spPr>
        <a:solidFill>
          <a:srgbClr val="D07C4A"/>
        </a:solidFill>
        <a:ln>
          <a:solidFill>
            <a:schemeClr val="tx1"/>
          </a:solidFill>
        </a:ln>
      </dgm:spPr>
      <dgm:t>
        <a:bodyPr/>
        <a:lstStyle/>
        <a:p>
          <a:r>
            <a:rPr lang="fr-FR" dirty="0">
              <a:latin typeface="+mj-lt"/>
            </a:rPr>
            <a:t>Application to test cases and validation</a:t>
          </a:r>
          <a:endParaRPr lang="en-GB" dirty="0">
            <a:latin typeface="+mj-lt"/>
          </a:endParaRPr>
        </a:p>
      </dgm:t>
    </dgm:pt>
    <dgm:pt modelId="{2AD4BD25-13E6-4429-A7A1-D048D454CDCB}" type="parTrans" cxnId="{79C380D0-37F5-41C5-AE30-63AA1FDBA97A}">
      <dgm:prSet/>
      <dgm:spPr/>
      <dgm:t>
        <a:bodyPr/>
        <a:lstStyle/>
        <a:p>
          <a:endParaRPr lang="en-GB">
            <a:latin typeface="+mj-lt"/>
          </a:endParaRPr>
        </a:p>
      </dgm:t>
    </dgm:pt>
    <dgm:pt modelId="{FBCF91B5-36BF-42FD-B863-25E36E6C9B03}" type="sibTrans" cxnId="{79C380D0-37F5-41C5-AE30-63AA1FDBA97A}">
      <dgm:prSet/>
      <dgm:spPr/>
      <dgm:t>
        <a:bodyPr/>
        <a:lstStyle/>
        <a:p>
          <a:endParaRPr lang="en-GB">
            <a:latin typeface="+mj-lt"/>
          </a:endParaRPr>
        </a:p>
      </dgm:t>
    </dgm:pt>
    <dgm:pt modelId="{526D520D-487E-4CEA-81DE-A14B3ED7666B}">
      <dgm:prSet/>
      <dgm:spPr>
        <a:ln>
          <a:solidFill>
            <a:schemeClr val="tx1"/>
          </a:solidFill>
        </a:ln>
      </dgm:spPr>
      <dgm:t>
        <a:bodyPr/>
        <a:lstStyle/>
        <a:p>
          <a:r>
            <a:rPr lang="fr-FR">
              <a:latin typeface="+mj-lt"/>
            </a:rPr>
            <a:t>Calculation of the solid discharge</a:t>
          </a:r>
          <a:endParaRPr lang="en-GB" dirty="0">
            <a:latin typeface="+mj-lt"/>
          </a:endParaRPr>
        </a:p>
      </dgm:t>
    </dgm:pt>
    <dgm:pt modelId="{B1AD3E01-A562-4164-9FCE-F48ECE31174F}" type="parTrans" cxnId="{2F09ADB6-E5B9-4F3B-B19E-5407F79BA27F}">
      <dgm:prSet/>
      <dgm:spPr/>
      <dgm:t>
        <a:bodyPr/>
        <a:lstStyle/>
        <a:p>
          <a:endParaRPr lang="en-GB"/>
        </a:p>
      </dgm:t>
    </dgm:pt>
    <dgm:pt modelId="{4391754B-A315-48B2-8381-D6D4DE688533}" type="sibTrans" cxnId="{2F09ADB6-E5B9-4F3B-B19E-5407F79BA27F}">
      <dgm:prSet/>
      <dgm:spPr>
        <a:solidFill>
          <a:schemeClr val="tx1"/>
        </a:solidFill>
      </dgm:spPr>
      <dgm:t>
        <a:bodyPr/>
        <a:lstStyle/>
        <a:p>
          <a:endParaRPr lang="en-GB"/>
        </a:p>
      </dgm:t>
    </dgm:pt>
    <dgm:pt modelId="{A48B31B5-D63B-4BBB-A36A-E01B40DE3304}">
      <dgm:prSet/>
      <dgm:spPr>
        <a:ln>
          <a:solidFill>
            <a:schemeClr val="tx1"/>
          </a:solidFill>
        </a:ln>
      </dgm:spPr>
      <dgm:t>
        <a:bodyPr/>
        <a:lstStyle/>
        <a:p>
          <a:r>
            <a:rPr lang="fr-FR" dirty="0">
              <a:latin typeface="+mj-lt"/>
            </a:rPr>
            <a:t>Computation of the </a:t>
          </a:r>
          <a:r>
            <a:rPr lang="fr-FR" dirty="0" err="1">
              <a:latin typeface="+mj-lt"/>
            </a:rPr>
            <a:t>weights</a:t>
          </a:r>
          <a:endParaRPr lang="en-GB" dirty="0">
            <a:latin typeface="+mj-lt"/>
          </a:endParaRPr>
        </a:p>
      </dgm:t>
    </dgm:pt>
    <dgm:pt modelId="{901B1BBC-B72E-4C03-99A7-F2923798EE4D}" type="parTrans" cxnId="{C34316BE-0010-4E59-A517-55CB362FB5E3}">
      <dgm:prSet/>
      <dgm:spPr/>
      <dgm:t>
        <a:bodyPr/>
        <a:lstStyle/>
        <a:p>
          <a:endParaRPr lang="en-GB"/>
        </a:p>
      </dgm:t>
    </dgm:pt>
    <dgm:pt modelId="{8588A86A-5BAE-4F5C-AD11-244EEEF326EC}" type="sibTrans" cxnId="{C34316BE-0010-4E59-A517-55CB362FB5E3}">
      <dgm:prSet/>
      <dgm:spPr>
        <a:solidFill>
          <a:schemeClr val="tx1"/>
        </a:solidFill>
      </dgm:spPr>
      <dgm:t>
        <a:bodyPr/>
        <a:lstStyle/>
        <a:p>
          <a:endParaRPr lang="en-GB"/>
        </a:p>
      </dgm:t>
    </dgm:pt>
    <dgm:pt modelId="{19CC53BD-AE3A-4387-BBFC-476A6C3A23B3}">
      <dgm:prSet/>
      <dgm:spPr>
        <a:solidFill>
          <a:srgbClr val="F8CBAD"/>
        </a:solidFill>
        <a:ln>
          <a:solidFill>
            <a:schemeClr val="tx1"/>
          </a:solidFill>
        </a:ln>
      </dgm:spPr>
      <dgm:t>
        <a:bodyPr/>
        <a:lstStyle/>
        <a:p>
          <a:r>
            <a:rPr lang="fr-FR" dirty="0">
              <a:latin typeface="+mj-lt"/>
            </a:rPr>
            <a:t>Box-Cox Transformation</a:t>
          </a:r>
          <a:endParaRPr lang="en-GB" dirty="0">
            <a:latin typeface="+mj-lt"/>
          </a:endParaRPr>
        </a:p>
      </dgm:t>
    </dgm:pt>
    <dgm:pt modelId="{6928C28D-4CC2-4FF8-96F7-38450FDB50E3}" type="parTrans" cxnId="{4F786618-AEFE-43B9-9CF7-B123F988BC84}">
      <dgm:prSet/>
      <dgm:spPr/>
      <dgm:t>
        <a:bodyPr/>
        <a:lstStyle/>
        <a:p>
          <a:endParaRPr lang="en-GB"/>
        </a:p>
      </dgm:t>
    </dgm:pt>
    <dgm:pt modelId="{25158455-D882-41F9-B1BE-97DF2520EEF2}" type="sibTrans" cxnId="{4F786618-AEFE-43B9-9CF7-B123F988BC84}">
      <dgm:prSet/>
      <dgm:spPr>
        <a:solidFill>
          <a:schemeClr val="tx1"/>
        </a:solidFill>
      </dgm:spPr>
      <dgm:t>
        <a:bodyPr/>
        <a:lstStyle/>
        <a:p>
          <a:endParaRPr lang="en-GB"/>
        </a:p>
      </dgm:t>
    </dgm:pt>
    <dgm:pt modelId="{E483AAD7-C74B-46DE-AED5-937B8687BAB7}">
      <dgm:prSet/>
      <dgm:spPr>
        <a:solidFill>
          <a:srgbClr val="F8CBAD"/>
        </a:solidFill>
        <a:ln>
          <a:solidFill>
            <a:schemeClr val="tx1"/>
          </a:solidFill>
        </a:ln>
      </dgm:spPr>
      <dgm:t>
        <a:bodyPr/>
        <a:lstStyle/>
        <a:p>
          <a:r>
            <a:rPr lang="fr-FR" dirty="0">
              <a:latin typeface="+mj-lt"/>
            </a:rPr>
            <a:t>K-</a:t>
          </a:r>
          <a:r>
            <a:rPr lang="fr-FR" dirty="0" err="1">
              <a:latin typeface="+mj-lt"/>
            </a:rPr>
            <a:t>fold</a:t>
          </a:r>
          <a:r>
            <a:rPr lang="fr-FR" dirty="0">
              <a:latin typeface="+mj-lt"/>
            </a:rPr>
            <a:t> cross-validation</a:t>
          </a:r>
          <a:endParaRPr lang="en-GB" dirty="0">
            <a:latin typeface="+mj-lt"/>
          </a:endParaRPr>
        </a:p>
      </dgm:t>
    </dgm:pt>
    <dgm:pt modelId="{06D94411-3541-4AEA-9F90-8FD78062393F}" type="parTrans" cxnId="{3B0245D6-06CB-44C5-BCA1-ADE36AD76433}">
      <dgm:prSet/>
      <dgm:spPr/>
      <dgm:t>
        <a:bodyPr/>
        <a:lstStyle/>
        <a:p>
          <a:endParaRPr lang="en-GB"/>
        </a:p>
      </dgm:t>
    </dgm:pt>
    <dgm:pt modelId="{08D8909C-B7C7-470F-9635-7D85746BE674}" type="sibTrans" cxnId="{3B0245D6-06CB-44C5-BCA1-ADE36AD76433}">
      <dgm:prSet/>
      <dgm:spPr>
        <a:solidFill>
          <a:schemeClr val="tx1"/>
        </a:solidFill>
      </dgm:spPr>
      <dgm:t>
        <a:bodyPr/>
        <a:lstStyle/>
        <a:p>
          <a:endParaRPr lang="en-GB"/>
        </a:p>
      </dgm:t>
    </dgm:pt>
    <dgm:pt modelId="{4DF2AA92-DEA4-4645-9875-3DE6961B7BB5}" type="pres">
      <dgm:prSet presAssocID="{BF840AF2-B2F2-48BC-82FE-75EBA82FBA9D}" presName="diagram" presStyleCnt="0">
        <dgm:presLayoutVars>
          <dgm:dir/>
          <dgm:resizeHandles val="exact"/>
        </dgm:presLayoutVars>
      </dgm:prSet>
      <dgm:spPr/>
    </dgm:pt>
    <dgm:pt modelId="{0124B17C-330F-4137-88F3-799DF1C92B36}" type="pres">
      <dgm:prSet presAssocID="{9A6E9AEE-3E37-453F-B08F-A61E9BD3CD3A}" presName="node" presStyleLbl="node1" presStyleIdx="0" presStyleCnt="8">
        <dgm:presLayoutVars>
          <dgm:bulletEnabled val="1"/>
        </dgm:presLayoutVars>
      </dgm:prSet>
      <dgm:spPr/>
    </dgm:pt>
    <dgm:pt modelId="{A86769DA-4781-43B8-8775-4AC4AF2CAC51}" type="pres">
      <dgm:prSet presAssocID="{9EECF517-577D-4AF8-A2F1-188A3E2ED3BD}" presName="sibTrans" presStyleLbl="sibTrans2D1" presStyleIdx="0" presStyleCnt="7" custScaleX="82645" custScaleY="82645"/>
      <dgm:spPr/>
    </dgm:pt>
    <dgm:pt modelId="{12DCC460-22B2-4C8F-838A-59F82C30E8A7}" type="pres">
      <dgm:prSet presAssocID="{9EECF517-577D-4AF8-A2F1-188A3E2ED3BD}" presName="connectorText" presStyleLbl="sibTrans2D1" presStyleIdx="0" presStyleCnt="7"/>
      <dgm:spPr/>
    </dgm:pt>
    <dgm:pt modelId="{42C54F65-20CF-4516-8B87-E558BD44AE1D}" type="pres">
      <dgm:prSet presAssocID="{526D520D-487E-4CEA-81DE-A14B3ED7666B}" presName="node" presStyleLbl="node1" presStyleIdx="1" presStyleCnt="8">
        <dgm:presLayoutVars>
          <dgm:bulletEnabled val="1"/>
        </dgm:presLayoutVars>
      </dgm:prSet>
      <dgm:spPr/>
    </dgm:pt>
    <dgm:pt modelId="{307DA5D7-0BE7-44D1-861F-8C768536228E}" type="pres">
      <dgm:prSet presAssocID="{4391754B-A315-48B2-8381-D6D4DE688533}" presName="sibTrans" presStyleLbl="sibTrans2D1" presStyleIdx="1" presStyleCnt="7" custScaleX="82645" custScaleY="82645"/>
      <dgm:spPr/>
    </dgm:pt>
    <dgm:pt modelId="{C8DB87D0-B78A-4AF1-82D4-620400050ED6}" type="pres">
      <dgm:prSet presAssocID="{4391754B-A315-48B2-8381-D6D4DE688533}" presName="connectorText" presStyleLbl="sibTrans2D1" presStyleIdx="1" presStyleCnt="7"/>
      <dgm:spPr/>
    </dgm:pt>
    <dgm:pt modelId="{2679F78E-1279-4930-B0EA-B97C75CDD72A}" type="pres">
      <dgm:prSet presAssocID="{340D965D-2D18-45C4-AF55-C8BA3DAF2D90}" presName="node" presStyleLbl="node1" presStyleIdx="2" presStyleCnt="8">
        <dgm:presLayoutVars>
          <dgm:bulletEnabled val="1"/>
        </dgm:presLayoutVars>
      </dgm:prSet>
      <dgm:spPr/>
    </dgm:pt>
    <dgm:pt modelId="{10C59771-933A-4D02-9D23-40A4CBD233A3}" type="pres">
      <dgm:prSet presAssocID="{2EE2A1E2-B0BF-44E8-BD7D-94BDBE81CD88}" presName="sibTrans" presStyleLbl="sibTrans2D1" presStyleIdx="2" presStyleCnt="7" custScaleX="82645" custScaleY="82645"/>
      <dgm:spPr/>
    </dgm:pt>
    <dgm:pt modelId="{B2761D99-54B5-45A9-821E-BF6357D81ED5}" type="pres">
      <dgm:prSet presAssocID="{2EE2A1E2-B0BF-44E8-BD7D-94BDBE81CD88}" presName="connectorText" presStyleLbl="sibTrans2D1" presStyleIdx="2" presStyleCnt="7"/>
      <dgm:spPr/>
    </dgm:pt>
    <dgm:pt modelId="{B415DC4D-E5D8-482B-BC33-D24738C040B0}" type="pres">
      <dgm:prSet presAssocID="{A48B31B5-D63B-4BBB-A36A-E01B40DE3304}" presName="node" presStyleLbl="node1" presStyleIdx="3" presStyleCnt="8">
        <dgm:presLayoutVars>
          <dgm:bulletEnabled val="1"/>
        </dgm:presLayoutVars>
      </dgm:prSet>
      <dgm:spPr/>
    </dgm:pt>
    <dgm:pt modelId="{A9A85449-975D-44D4-B7D4-3E2EEB1CD27A}" type="pres">
      <dgm:prSet presAssocID="{8588A86A-5BAE-4F5C-AD11-244EEEF326EC}" presName="sibTrans" presStyleLbl="sibTrans2D1" presStyleIdx="3" presStyleCnt="7" custScaleX="82645" custScaleY="82645"/>
      <dgm:spPr/>
    </dgm:pt>
    <dgm:pt modelId="{F312FB72-FF1C-4EEC-810D-C41B15398147}" type="pres">
      <dgm:prSet presAssocID="{8588A86A-5BAE-4F5C-AD11-244EEEF326EC}" presName="connectorText" presStyleLbl="sibTrans2D1" presStyleIdx="3" presStyleCnt="7"/>
      <dgm:spPr/>
    </dgm:pt>
    <dgm:pt modelId="{C1A39A90-4F95-4CAE-AEB8-0F3B6D37A2A4}" type="pres">
      <dgm:prSet presAssocID="{19CC53BD-AE3A-4387-BBFC-476A6C3A23B3}" presName="node" presStyleLbl="node1" presStyleIdx="4" presStyleCnt="8">
        <dgm:presLayoutVars>
          <dgm:bulletEnabled val="1"/>
        </dgm:presLayoutVars>
      </dgm:prSet>
      <dgm:spPr/>
    </dgm:pt>
    <dgm:pt modelId="{AFC63C09-EBAC-485F-9BB7-2FB0456896B7}" type="pres">
      <dgm:prSet presAssocID="{25158455-D882-41F9-B1BE-97DF2520EEF2}" presName="sibTrans" presStyleLbl="sibTrans2D1" presStyleIdx="4" presStyleCnt="7" custScaleX="82645" custScaleY="82645"/>
      <dgm:spPr/>
    </dgm:pt>
    <dgm:pt modelId="{B559DBED-A04A-477A-946B-43C194A161D2}" type="pres">
      <dgm:prSet presAssocID="{25158455-D882-41F9-B1BE-97DF2520EEF2}" presName="connectorText" presStyleLbl="sibTrans2D1" presStyleIdx="4" presStyleCnt="7"/>
      <dgm:spPr/>
    </dgm:pt>
    <dgm:pt modelId="{29B98537-E163-4A4C-AAF9-3F152CA36C5C}" type="pres">
      <dgm:prSet presAssocID="{E483AAD7-C74B-46DE-AED5-937B8687BAB7}" presName="node" presStyleLbl="node1" presStyleIdx="5" presStyleCnt="8">
        <dgm:presLayoutVars>
          <dgm:bulletEnabled val="1"/>
        </dgm:presLayoutVars>
      </dgm:prSet>
      <dgm:spPr/>
    </dgm:pt>
    <dgm:pt modelId="{CDC983AD-4C0F-4C0C-A1D1-88640C822D8C}" type="pres">
      <dgm:prSet presAssocID="{08D8909C-B7C7-470F-9635-7D85746BE674}" presName="sibTrans" presStyleLbl="sibTrans2D1" presStyleIdx="5" presStyleCnt="7" custScaleX="82645" custScaleY="82645"/>
      <dgm:spPr/>
    </dgm:pt>
    <dgm:pt modelId="{D17CDD16-A875-4FE2-A74C-3A6866CF199E}" type="pres">
      <dgm:prSet presAssocID="{08D8909C-B7C7-470F-9635-7D85746BE674}" presName="connectorText" presStyleLbl="sibTrans2D1" presStyleIdx="5" presStyleCnt="7"/>
      <dgm:spPr/>
    </dgm:pt>
    <dgm:pt modelId="{C266A709-641F-4FA6-AC44-51ECE1CE769A}" type="pres">
      <dgm:prSet presAssocID="{51F26DDB-2181-4542-A97C-1414710F9669}" presName="node" presStyleLbl="node1" presStyleIdx="6" presStyleCnt="8">
        <dgm:presLayoutVars>
          <dgm:bulletEnabled val="1"/>
        </dgm:presLayoutVars>
      </dgm:prSet>
      <dgm:spPr/>
    </dgm:pt>
    <dgm:pt modelId="{647B234C-B85C-4451-887E-64B981AA9E61}" type="pres">
      <dgm:prSet presAssocID="{EF8BFBC4-7BD0-4677-97FE-585791CAA7F6}" presName="sibTrans" presStyleLbl="sibTrans2D1" presStyleIdx="6" presStyleCnt="7" custScaleX="82645" custScaleY="82645"/>
      <dgm:spPr/>
    </dgm:pt>
    <dgm:pt modelId="{CA512E7A-9130-43EE-A768-E94A9B3E2B79}" type="pres">
      <dgm:prSet presAssocID="{EF8BFBC4-7BD0-4677-97FE-585791CAA7F6}" presName="connectorText" presStyleLbl="sibTrans2D1" presStyleIdx="6" presStyleCnt="7"/>
      <dgm:spPr/>
    </dgm:pt>
    <dgm:pt modelId="{E55C71EC-7EE8-4BA9-A96E-0CE2CDBF4C8A}" type="pres">
      <dgm:prSet presAssocID="{26D54F10-9138-46A0-AF11-FCEB3ED66908}" presName="node" presStyleLbl="node1" presStyleIdx="7" presStyleCnt="8">
        <dgm:presLayoutVars>
          <dgm:bulletEnabled val="1"/>
        </dgm:presLayoutVars>
      </dgm:prSet>
      <dgm:spPr/>
    </dgm:pt>
  </dgm:ptLst>
  <dgm:cxnLst>
    <dgm:cxn modelId="{DD562B08-DB2C-409E-8337-B6BD79DB516A}" type="presOf" srcId="{51F26DDB-2181-4542-A97C-1414710F9669}" destId="{C266A709-641F-4FA6-AC44-51ECE1CE769A}" srcOrd="0" destOrd="0" presId="urn:microsoft.com/office/officeart/2005/8/layout/process5"/>
    <dgm:cxn modelId="{210EFA08-7257-462E-B91C-ABBFD6A376EB}" type="presOf" srcId="{A48B31B5-D63B-4BBB-A36A-E01B40DE3304}" destId="{B415DC4D-E5D8-482B-BC33-D24738C040B0}" srcOrd="0" destOrd="0" presId="urn:microsoft.com/office/officeart/2005/8/layout/process5"/>
    <dgm:cxn modelId="{4F786618-AEFE-43B9-9CF7-B123F988BC84}" srcId="{BF840AF2-B2F2-48BC-82FE-75EBA82FBA9D}" destId="{19CC53BD-AE3A-4387-BBFC-476A6C3A23B3}" srcOrd="4" destOrd="0" parTransId="{6928C28D-4CC2-4FF8-96F7-38450FDB50E3}" sibTransId="{25158455-D882-41F9-B1BE-97DF2520EEF2}"/>
    <dgm:cxn modelId="{590A9C23-3194-4760-95FC-2FDBCAE1B6CC}" type="presOf" srcId="{EF8BFBC4-7BD0-4677-97FE-585791CAA7F6}" destId="{647B234C-B85C-4451-887E-64B981AA9E61}" srcOrd="0" destOrd="0" presId="urn:microsoft.com/office/officeart/2005/8/layout/process5"/>
    <dgm:cxn modelId="{46AB8038-246D-4DDE-93A1-C45A7AF3B0D3}" type="presOf" srcId="{4391754B-A315-48B2-8381-D6D4DE688533}" destId="{307DA5D7-0BE7-44D1-861F-8C768536228E}" srcOrd="0" destOrd="0" presId="urn:microsoft.com/office/officeart/2005/8/layout/process5"/>
    <dgm:cxn modelId="{F9246B3D-BDAD-4A54-82C2-42086E8213B5}" type="presOf" srcId="{19CC53BD-AE3A-4387-BBFC-476A6C3A23B3}" destId="{C1A39A90-4F95-4CAE-AEB8-0F3B6D37A2A4}" srcOrd="0" destOrd="0" presId="urn:microsoft.com/office/officeart/2005/8/layout/process5"/>
    <dgm:cxn modelId="{8B5D9A5B-9F18-4204-B89F-E2A408719806}" type="presOf" srcId="{8588A86A-5BAE-4F5C-AD11-244EEEF326EC}" destId="{F312FB72-FF1C-4EEC-810D-C41B15398147}" srcOrd="1" destOrd="0" presId="urn:microsoft.com/office/officeart/2005/8/layout/process5"/>
    <dgm:cxn modelId="{C7390D6C-AA9F-4227-8FFD-59031C8E9994}" type="presOf" srcId="{9EECF517-577D-4AF8-A2F1-188A3E2ED3BD}" destId="{A86769DA-4781-43B8-8775-4AC4AF2CAC51}" srcOrd="0" destOrd="0" presId="urn:microsoft.com/office/officeart/2005/8/layout/process5"/>
    <dgm:cxn modelId="{0D25074F-5E19-46D9-800D-37126C47DBCC}" type="presOf" srcId="{2EE2A1E2-B0BF-44E8-BD7D-94BDBE81CD88}" destId="{B2761D99-54B5-45A9-821E-BF6357D81ED5}" srcOrd="1" destOrd="0" presId="urn:microsoft.com/office/officeart/2005/8/layout/process5"/>
    <dgm:cxn modelId="{93017671-DE00-4148-A372-AA3E4C9DBEDF}" type="presOf" srcId="{9A6E9AEE-3E37-453F-B08F-A61E9BD3CD3A}" destId="{0124B17C-330F-4137-88F3-799DF1C92B36}" srcOrd="0" destOrd="0" presId="urn:microsoft.com/office/officeart/2005/8/layout/process5"/>
    <dgm:cxn modelId="{2E2AF351-AA58-4752-BD38-45A11DB32C3F}" type="presOf" srcId="{BF840AF2-B2F2-48BC-82FE-75EBA82FBA9D}" destId="{4DF2AA92-DEA4-4645-9875-3DE6961B7BB5}" srcOrd="0" destOrd="0" presId="urn:microsoft.com/office/officeart/2005/8/layout/process5"/>
    <dgm:cxn modelId="{88B8FB52-E051-428B-8FD8-508E54784EF9}" type="presOf" srcId="{8588A86A-5BAE-4F5C-AD11-244EEEF326EC}" destId="{A9A85449-975D-44D4-B7D4-3E2EEB1CD27A}" srcOrd="0" destOrd="0" presId="urn:microsoft.com/office/officeart/2005/8/layout/process5"/>
    <dgm:cxn modelId="{F9730D7B-DFD1-47A1-8F83-EFCBA48EBDB8}" type="presOf" srcId="{08D8909C-B7C7-470F-9635-7D85746BE674}" destId="{CDC983AD-4C0F-4C0C-A1D1-88640C822D8C}" srcOrd="0" destOrd="0" presId="urn:microsoft.com/office/officeart/2005/8/layout/process5"/>
    <dgm:cxn modelId="{20B70B86-5FE1-4721-9AA2-9EE13439D34C}" type="presOf" srcId="{340D965D-2D18-45C4-AF55-C8BA3DAF2D90}" destId="{2679F78E-1279-4930-B0EA-B97C75CDD72A}" srcOrd="0" destOrd="0" presId="urn:microsoft.com/office/officeart/2005/8/layout/process5"/>
    <dgm:cxn modelId="{C1F45E8B-7FE4-4913-BD39-D525166FF288}" type="presOf" srcId="{25158455-D882-41F9-B1BE-97DF2520EEF2}" destId="{B559DBED-A04A-477A-946B-43C194A161D2}" srcOrd="1" destOrd="0" presId="urn:microsoft.com/office/officeart/2005/8/layout/process5"/>
    <dgm:cxn modelId="{C89B138C-6B76-4169-9147-8612A8C96A23}" type="presOf" srcId="{2EE2A1E2-B0BF-44E8-BD7D-94BDBE81CD88}" destId="{10C59771-933A-4D02-9D23-40A4CBD233A3}" srcOrd="0" destOrd="0" presId="urn:microsoft.com/office/officeart/2005/8/layout/process5"/>
    <dgm:cxn modelId="{EF3DA292-C336-4E42-8DD9-AB7CDE168B3A}" type="presOf" srcId="{4391754B-A315-48B2-8381-D6D4DE688533}" destId="{C8DB87D0-B78A-4AF1-82D4-620400050ED6}" srcOrd="1" destOrd="0" presId="urn:microsoft.com/office/officeart/2005/8/layout/process5"/>
    <dgm:cxn modelId="{DEE2B99C-4954-499D-B20D-9D9CD6ED460B}" type="presOf" srcId="{25158455-D882-41F9-B1BE-97DF2520EEF2}" destId="{AFC63C09-EBAC-485F-9BB7-2FB0456896B7}" srcOrd="0" destOrd="0" presId="urn:microsoft.com/office/officeart/2005/8/layout/process5"/>
    <dgm:cxn modelId="{5A14809E-C82A-4FDF-9B7D-07A1CD51CB54}" srcId="{BF840AF2-B2F2-48BC-82FE-75EBA82FBA9D}" destId="{9A6E9AEE-3E37-453F-B08F-A61E9BD3CD3A}" srcOrd="0" destOrd="0" parTransId="{C2140A18-79E3-4160-809D-95D0CA63DF43}" sibTransId="{9EECF517-577D-4AF8-A2F1-188A3E2ED3BD}"/>
    <dgm:cxn modelId="{D09B5DB0-7E69-4120-80CC-5487CE122D1D}" type="presOf" srcId="{9EECF517-577D-4AF8-A2F1-188A3E2ED3BD}" destId="{12DCC460-22B2-4C8F-838A-59F82C30E8A7}" srcOrd="1" destOrd="0" presId="urn:microsoft.com/office/officeart/2005/8/layout/process5"/>
    <dgm:cxn modelId="{5374E0B3-384E-4DA0-A6CB-8031BDC28322}" srcId="{BF840AF2-B2F2-48BC-82FE-75EBA82FBA9D}" destId="{51F26DDB-2181-4542-A97C-1414710F9669}" srcOrd="6" destOrd="0" parTransId="{9809D489-84AD-4600-A640-AC165E2473D4}" sibTransId="{EF8BFBC4-7BD0-4677-97FE-585791CAA7F6}"/>
    <dgm:cxn modelId="{2F09ADB6-E5B9-4F3B-B19E-5407F79BA27F}" srcId="{BF840AF2-B2F2-48BC-82FE-75EBA82FBA9D}" destId="{526D520D-487E-4CEA-81DE-A14B3ED7666B}" srcOrd="1" destOrd="0" parTransId="{B1AD3E01-A562-4164-9FCE-F48ECE31174F}" sibTransId="{4391754B-A315-48B2-8381-D6D4DE688533}"/>
    <dgm:cxn modelId="{C34316BE-0010-4E59-A517-55CB362FB5E3}" srcId="{BF840AF2-B2F2-48BC-82FE-75EBA82FBA9D}" destId="{A48B31B5-D63B-4BBB-A36A-E01B40DE3304}" srcOrd="3" destOrd="0" parTransId="{901B1BBC-B72E-4C03-99A7-F2923798EE4D}" sibTransId="{8588A86A-5BAE-4F5C-AD11-244EEEF326EC}"/>
    <dgm:cxn modelId="{79C380D0-37F5-41C5-AE30-63AA1FDBA97A}" srcId="{BF840AF2-B2F2-48BC-82FE-75EBA82FBA9D}" destId="{26D54F10-9138-46A0-AF11-FCEB3ED66908}" srcOrd="7" destOrd="0" parTransId="{2AD4BD25-13E6-4429-A7A1-D048D454CDCB}" sibTransId="{FBCF91B5-36BF-42FD-B863-25E36E6C9B03}"/>
    <dgm:cxn modelId="{B84A74D3-F945-4CA0-96D3-CDDDFED7F27C}" type="presOf" srcId="{26D54F10-9138-46A0-AF11-FCEB3ED66908}" destId="{E55C71EC-7EE8-4BA9-A96E-0CE2CDBF4C8A}" srcOrd="0" destOrd="0" presId="urn:microsoft.com/office/officeart/2005/8/layout/process5"/>
    <dgm:cxn modelId="{3B0245D6-06CB-44C5-BCA1-ADE36AD76433}" srcId="{BF840AF2-B2F2-48BC-82FE-75EBA82FBA9D}" destId="{E483AAD7-C74B-46DE-AED5-937B8687BAB7}" srcOrd="5" destOrd="0" parTransId="{06D94411-3541-4AEA-9F90-8FD78062393F}" sibTransId="{08D8909C-B7C7-470F-9635-7D85746BE674}"/>
    <dgm:cxn modelId="{6CA08CDB-0517-4153-B6B6-D70B07D3E393}" type="presOf" srcId="{EF8BFBC4-7BD0-4677-97FE-585791CAA7F6}" destId="{CA512E7A-9130-43EE-A768-E94A9B3E2B79}" srcOrd="1" destOrd="0" presId="urn:microsoft.com/office/officeart/2005/8/layout/process5"/>
    <dgm:cxn modelId="{E3250ADF-A322-438D-8D1C-D16C0A65F191}" type="presOf" srcId="{08D8909C-B7C7-470F-9635-7D85746BE674}" destId="{D17CDD16-A875-4FE2-A74C-3A6866CF199E}" srcOrd="1" destOrd="0" presId="urn:microsoft.com/office/officeart/2005/8/layout/process5"/>
    <dgm:cxn modelId="{5FBBCAE5-CA24-4C2C-BA18-35CC49E878AC}" type="presOf" srcId="{526D520D-487E-4CEA-81DE-A14B3ED7666B}" destId="{42C54F65-20CF-4516-8B87-E558BD44AE1D}" srcOrd="0" destOrd="0" presId="urn:microsoft.com/office/officeart/2005/8/layout/process5"/>
    <dgm:cxn modelId="{6AEAE8ED-4054-460A-9629-60EB0FDE9E19}" type="presOf" srcId="{E483AAD7-C74B-46DE-AED5-937B8687BAB7}" destId="{29B98537-E163-4A4C-AAF9-3F152CA36C5C}" srcOrd="0" destOrd="0" presId="urn:microsoft.com/office/officeart/2005/8/layout/process5"/>
    <dgm:cxn modelId="{9FF0F9F7-B971-4BD6-A3BC-E47EBCE506E2}" srcId="{BF840AF2-B2F2-48BC-82FE-75EBA82FBA9D}" destId="{340D965D-2D18-45C4-AF55-C8BA3DAF2D90}" srcOrd="2" destOrd="0" parTransId="{D6E252CD-7754-4801-A3B1-26065429D8EB}" sibTransId="{2EE2A1E2-B0BF-44E8-BD7D-94BDBE81CD88}"/>
    <dgm:cxn modelId="{3851EBE6-5EDB-4408-BB6D-0A6C4285BA0E}" type="presParOf" srcId="{4DF2AA92-DEA4-4645-9875-3DE6961B7BB5}" destId="{0124B17C-330F-4137-88F3-799DF1C92B36}" srcOrd="0" destOrd="0" presId="urn:microsoft.com/office/officeart/2005/8/layout/process5"/>
    <dgm:cxn modelId="{785DDF77-A82F-4244-BB50-216AC6A45B8B}" type="presParOf" srcId="{4DF2AA92-DEA4-4645-9875-3DE6961B7BB5}" destId="{A86769DA-4781-43B8-8775-4AC4AF2CAC51}" srcOrd="1" destOrd="0" presId="urn:microsoft.com/office/officeart/2005/8/layout/process5"/>
    <dgm:cxn modelId="{095422C9-C0CC-42C4-9D70-30D0EA9BFBEC}" type="presParOf" srcId="{A86769DA-4781-43B8-8775-4AC4AF2CAC51}" destId="{12DCC460-22B2-4C8F-838A-59F82C30E8A7}" srcOrd="0" destOrd="0" presId="urn:microsoft.com/office/officeart/2005/8/layout/process5"/>
    <dgm:cxn modelId="{B4D9A648-E8FB-487B-886F-D7A904E3E733}" type="presParOf" srcId="{4DF2AA92-DEA4-4645-9875-3DE6961B7BB5}" destId="{42C54F65-20CF-4516-8B87-E558BD44AE1D}" srcOrd="2" destOrd="0" presId="urn:microsoft.com/office/officeart/2005/8/layout/process5"/>
    <dgm:cxn modelId="{EC8EF64F-4C37-4E35-815D-E47CEDE12973}" type="presParOf" srcId="{4DF2AA92-DEA4-4645-9875-3DE6961B7BB5}" destId="{307DA5D7-0BE7-44D1-861F-8C768536228E}" srcOrd="3" destOrd="0" presId="urn:microsoft.com/office/officeart/2005/8/layout/process5"/>
    <dgm:cxn modelId="{ECDB92DA-8C62-4123-8693-6CDD91403C57}" type="presParOf" srcId="{307DA5D7-0BE7-44D1-861F-8C768536228E}" destId="{C8DB87D0-B78A-4AF1-82D4-620400050ED6}" srcOrd="0" destOrd="0" presId="urn:microsoft.com/office/officeart/2005/8/layout/process5"/>
    <dgm:cxn modelId="{91C8FFDD-AE4D-45B4-AD61-4AFF2536DFFE}" type="presParOf" srcId="{4DF2AA92-DEA4-4645-9875-3DE6961B7BB5}" destId="{2679F78E-1279-4930-B0EA-B97C75CDD72A}" srcOrd="4" destOrd="0" presId="urn:microsoft.com/office/officeart/2005/8/layout/process5"/>
    <dgm:cxn modelId="{5391AEFF-E521-45F1-B393-41A7236EF1A4}" type="presParOf" srcId="{4DF2AA92-DEA4-4645-9875-3DE6961B7BB5}" destId="{10C59771-933A-4D02-9D23-40A4CBD233A3}" srcOrd="5" destOrd="0" presId="urn:microsoft.com/office/officeart/2005/8/layout/process5"/>
    <dgm:cxn modelId="{D305C932-DA05-42E6-818E-926CC290390E}" type="presParOf" srcId="{10C59771-933A-4D02-9D23-40A4CBD233A3}" destId="{B2761D99-54B5-45A9-821E-BF6357D81ED5}" srcOrd="0" destOrd="0" presId="urn:microsoft.com/office/officeart/2005/8/layout/process5"/>
    <dgm:cxn modelId="{6C1EC6AA-3184-4332-9CE9-B0D24B33D0E5}" type="presParOf" srcId="{4DF2AA92-DEA4-4645-9875-3DE6961B7BB5}" destId="{B415DC4D-E5D8-482B-BC33-D24738C040B0}" srcOrd="6" destOrd="0" presId="urn:microsoft.com/office/officeart/2005/8/layout/process5"/>
    <dgm:cxn modelId="{5BCC312F-8430-4A87-92C1-EC13769B123D}" type="presParOf" srcId="{4DF2AA92-DEA4-4645-9875-3DE6961B7BB5}" destId="{A9A85449-975D-44D4-B7D4-3E2EEB1CD27A}" srcOrd="7" destOrd="0" presId="urn:microsoft.com/office/officeart/2005/8/layout/process5"/>
    <dgm:cxn modelId="{ED72F8CC-525F-4451-894D-6919394566D1}" type="presParOf" srcId="{A9A85449-975D-44D4-B7D4-3E2EEB1CD27A}" destId="{F312FB72-FF1C-4EEC-810D-C41B15398147}" srcOrd="0" destOrd="0" presId="urn:microsoft.com/office/officeart/2005/8/layout/process5"/>
    <dgm:cxn modelId="{952FC3A7-D224-49E9-85AF-097034003C18}" type="presParOf" srcId="{4DF2AA92-DEA4-4645-9875-3DE6961B7BB5}" destId="{C1A39A90-4F95-4CAE-AEB8-0F3B6D37A2A4}" srcOrd="8" destOrd="0" presId="urn:microsoft.com/office/officeart/2005/8/layout/process5"/>
    <dgm:cxn modelId="{BD9C0F22-353B-4B1C-8DB3-BFC3B2F8A867}" type="presParOf" srcId="{4DF2AA92-DEA4-4645-9875-3DE6961B7BB5}" destId="{AFC63C09-EBAC-485F-9BB7-2FB0456896B7}" srcOrd="9" destOrd="0" presId="urn:microsoft.com/office/officeart/2005/8/layout/process5"/>
    <dgm:cxn modelId="{39C850CE-283C-4973-AF41-888C30EA66AF}" type="presParOf" srcId="{AFC63C09-EBAC-485F-9BB7-2FB0456896B7}" destId="{B559DBED-A04A-477A-946B-43C194A161D2}" srcOrd="0" destOrd="0" presId="urn:microsoft.com/office/officeart/2005/8/layout/process5"/>
    <dgm:cxn modelId="{F14843D7-4576-4462-BA84-06CF69B154AB}" type="presParOf" srcId="{4DF2AA92-DEA4-4645-9875-3DE6961B7BB5}" destId="{29B98537-E163-4A4C-AAF9-3F152CA36C5C}" srcOrd="10" destOrd="0" presId="urn:microsoft.com/office/officeart/2005/8/layout/process5"/>
    <dgm:cxn modelId="{1D98F001-0121-4994-AC20-B70947786D02}" type="presParOf" srcId="{4DF2AA92-DEA4-4645-9875-3DE6961B7BB5}" destId="{CDC983AD-4C0F-4C0C-A1D1-88640C822D8C}" srcOrd="11" destOrd="0" presId="urn:microsoft.com/office/officeart/2005/8/layout/process5"/>
    <dgm:cxn modelId="{1589A545-1A02-48C3-AF80-EB0204C746AE}" type="presParOf" srcId="{CDC983AD-4C0F-4C0C-A1D1-88640C822D8C}" destId="{D17CDD16-A875-4FE2-A74C-3A6866CF199E}" srcOrd="0" destOrd="0" presId="urn:microsoft.com/office/officeart/2005/8/layout/process5"/>
    <dgm:cxn modelId="{BBA37806-1046-4DE1-9D16-F70B766D5D4D}" type="presParOf" srcId="{4DF2AA92-DEA4-4645-9875-3DE6961B7BB5}" destId="{C266A709-641F-4FA6-AC44-51ECE1CE769A}" srcOrd="12" destOrd="0" presId="urn:microsoft.com/office/officeart/2005/8/layout/process5"/>
    <dgm:cxn modelId="{D0B3BC49-950F-42D4-B872-B049B9EEED91}" type="presParOf" srcId="{4DF2AA92-DEA4-4645-9875-3DE6961B7BB5}" destId="{647B234C-B85C-4451-887E-64B981AA9E61}" srcOrd="13" destOrd="0" presId="urn:microsoft.com/office/officeart/2005/8/layout/process5"/>
    <dgm:cxn modelId="{89289807-B178-4E89-A88C-75A2BCC64314}" type="presParOf" srcId="{647B234C-B85C-4451-887E-64B981AA9E61}" destId="{CA512E7A-9130-43EE-A768-E94A9B3E2B79}" srcOrd="0" destOrd="0" presId="urn:microsoft.com/office/officeart/2005/8/layout/process5"/>
    <dgm:cxn modelId="{B3C7186D-E71C-4220-B28A-BA2C8AADA677}" type="presParOf" srcId="{4DF2AA92-DEA4-4645-9875-3DE6961B7BB5}" destId="{E55C71EC-7EE8-4BA9-A96E-0CE2CDBF4C8A}" srcOrd="14" destOrd="0" presId="urn:microsoft.com/office/officeart/2005/8/layout/process5"/>
  </dgm:cxnLst>
  <dgm:bg>
    <a:solidFill>
      <a:schemeClr val="bg1"/>
    </a:solid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F840AF2-B2F2-48BC-82FE-75EBA82FBA9D}" type="doc">
      <dgm:prSet loTypeId="urn:microsoft.com/office/officeart/2005/8/layout/process5" loCatId="process" qsTypeId="urn:microsoft.com/office/officeart/2005/8/quickstyle/simple2" qsCatId="simple" csTypeId="urn:microsoft.com/office/officeart/2005/8/colors/accent1_1" csCatId="accent1" phldr="1"/>
      <dgm:spPr/>
      <dgm:t>
        <a:bodyPr/>
        <a:lstStyle/>
        <a:p>
          <a:endParaRPr lang="en-GB"/>
        </a:p>
      </dgm:t>
    </dgm:pt>
    <dgm:pt modelId="{9A6E9AEE-3E37-453F-B08F-A61E9BD3CD3A}">
      <dgm:prSet phldrT="[Text]"/>
      <dgm:spPr>
        <a:solidFill>
          <a:schemeClr val="accent2">
            <a:lumMod val="40000"/>
            <a:lumOff val="60000"/>
          </a:schemeClr>
        </a:solidFill>
        <a:ln>
          <a:solidFill>
            <a:schemeClr val="tx1"/>
          </a:solidFill>
        </a:ln>
      </dgm:spPr>
      <dgm:t>
        <a:bodyPr/>
        <a:lstStyle/>
        <a:p>
          <a:r>
            <a:rPr lang="fr-FR" dirty="0" err="1">
              <a:latin typeface="+mj-lt"/>
            </a:rPr>
            <a:t>Generating</a:t>
          </a:r>
          <a:r>
            <a:rPr lang="fr-FR" dirty="0">
              <a:latin typeface="+mj-lt"/>
            </a:rPr>
            <a:t> the situations</a:t>
          </a:r>
          <a:endParaRPr lang="en-GB" dirty="0">
            <a:latin typeface="+mj-lt"/>
          </a:endParaRPr>
        </a:p>
      </dgm:t>
    </dgm:pt>
    <dgm:pt modelId="{C2140A18-79E3-4160-809D-95D0CA63DF43}" type="parTrans" cxnId="{5A14809E-C82A-4FDF-9B7D-07A1CD51CB54}">
      <dgm:prSet/>
      <dgm:spPr/>
      <dgm:t>
        <a:bodyPr/>
        <a:lstStyle/>
        <a:p>
          <a:endParaRPr lang="en-GB">
            <a:latin typeface="+mj-lt"/>
          </a:endParaRPr>
        </a:p>
      </dgm:t>
    </dgm:pt>
    <dgm:pt modelId="{9EECF517-577D-4AF8-A2F1-188A3E2ED3BD}" type="sibTrans" cxnId="{5A14809E-C82A-4FDF-9B7D-07A1CD51CB54}">
      <dgm:prSet/>
      <dgm:spPr>
        <a:solidFill>
          <a:schemeClr val="tx1"/>
        </a:solidFill>
      </dgm:spPr>
      <dgm:t>
        <a:bodyPr/>
        <a:lstStyle/>
        <a:p>
          <a:endParaRPr lang="en-GB">
            <a:latin typeface="+mj-lt"/>
          </a:endParaRPr>
        </a:p>
      </dgm:t>
    </dgm:pt>
    <mc:AlternateContent xmlns:mc="http://schemas.openxmlformats.org/markup-compatibility/2006" xmlns:a14="http://schemas.microsoft.com/office/drawing/2010/main">
      <mc:Choice Requires="a14">
        <dgm:pt modelId="{340D965D-2D18-45C4-AF55-C8BA3DAF2D90}">
          <dgm:prSet/>
          <dgm:spPr>
            <a:solidFill>
              <a:srgbClr val="D07C4A"/>
            </a:solidFill>
            <a:ln>
              <a:solidFill>
                <a:schemeClr val="tx1"/>
              </a:solidFill>
            </a:ln>
          </dgm:spPr>
          <dgm:t>
            <a:bodyPr/>
            <a:lstStyle/>
            <a:p>
              <a:r>
                <a:rPr lang="fr-FR" dirty="0">
                  <a:latin typeface="+mj-lt"/>
                </a:rPr>
                <a:t>Optimisation of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𝜇</m:t>
                      </m:r>
                    </m:e>
                    <m:sub>
                      <m:r>
                        <a:rPr lang="fr-FR" b="0" i="1" smtClean="0">
                          <a:latin typeface="Cambria Math" panose="02040503050406030204" pitchFamily="18" charset="0"/>
                        </a:rPr>
                        <m:t>𝑑</m:t>
                      </m:r>
                    </m:sub>
                  </m:sSub>
                </m:oMath>
              </a14:m>
              <a:r>
                <a:rPr lang="en-GB" b="1" dirty="0">
                  <a:latin typeface="+mj-lt"/>
                </a:rPr>
                <a:t> - </a:t>
              </a:r>
              <a:r>
                <a:rPr lang="en-GB" b="0" dirty="0">
                  <a:latin typeface="+mj-lt"/>
                </a:rPr>
                <a:t>numerical experiment</a:t>
              </a:r>
            </a:p>
          </dgm:t>
        </dgm:pt>
      </mc:Choice>
      <mc:Fallback xmlns="">
        <dgm:pt modelId="{340D965D-2D18-45C4-AF55-C8BA3DAF2D90}">
          <dgm:prSet/>
          <dgm:spPr>
            <a:solidFill>
              <a:srgbClr val="D07C4A"/>
            </a:solidFill>
            <a:ln>
              <a:solidFill>
                <a:schemeClr val="tx1"/>
              </a:solidFill>
            </a:ln>
          </dgm:spPr>
          <dgm:t>
            <a:bodyPr/>
            <a:lstStyle/>
            <a:p>
              <a:r>
                <a:rPr lang="fr-FR" dirty="0">
                  <a:latin typeface="+mj-lt"/>
                </a:rPr>
                <a:t>Optimisation of </a:t>
              </a:r>
              <a:r>
                <a:rPr lang="fr-FR" b="0" i="0">
                  <a:latin typeface="Cambria Math" panose="02040503050406030204" pitchFamily="18" charset="0"/>
                </a:rPr>
                <a:t>𝜇_𝑑</a:t>
              </a:r>
              <a:r>
                <a:rPr lang="en-GB" b="1" dirty="0">
                  <a:latin typeface="+mj-lt"/>
                </a:rPr>
                <a:t> - </a:t>
              </a:r>
              <a:r>
                <a:rPr lang="en-GB" b="0" dirty="0">
                  <a:latin typeface="+mj-lt"/>
                </a:rPr>
                <a:t>numerical experiment</a:t>
              </a:r>
            </a:p>
          </dgm:t>
        </dgm:pt>
      </mc:Fallback>
    </mc:AlternateContent>
    <dgm:pt modelId="{D6E252CD-7754-4801-A3B1-26065429D8EB}" type="parTrans" cxnId="{9FF0F9F7-B971-4BD6-A3BC-E47EBCE506E2}">
      <dgm:prSet/>
      <dgm:spPr/>
      <dgm:t>
        <a:bodyPr/>
        <a:lstStyle/>
        <a:p>
          <a:endParaRPr lang="en-GB">
            <a:latin typeface="+mj-lt"/>
          </a:endParaRPr>
        </a:p>
      </dgm:t>
    </dgm:pt>
    <dgm:pt modelId="{2EE2A1E2-B0BF-44E8-BD7D-94BDBE81CD88}" type="sibTrans" cxnId="{9FF0F9F7-B971-4BD6-A3BC-E47EBCE506E2}">
      <dgm:prSet/>
      <dgm:spPr>
        <a:solidFill>
          <a:schemeClr val="tx1"/>
        </a:solidFill>
      </dgm:spPr>
      <dgm:t>
        <a:bodyPr/>
        <a:lstStyle/>
        <a:p>
          <a:endParaRPr lang="en-GB">
            <a:latin typeface="+mj-lt"/>
          </a:endParaRPr>
        </a:p>
      </dgm:t>
    </dgm:pt>
    <mc:AlternateContent xmlns:mc="http://schemas.openxmlformats.org/markup-compatibility/2006" xmlns:a14="http://schemas.microsoft.com/office/drawing/2010/main">
      <mc:Choice Requires="a14">
        <dgm:pt modelId="{51F26DDB-2181-4542-A97C-1414710F9669}">
          <dgm:prSet/>
          <dgm:spPr>
            <a:solidFill>
              <a:schemeClr val="accent2">
                <a:lumMod val="40000"/>
                <a:lumOff val="60000"/>
              </a:schemeClr>
            </a:solidFill>
            <a:ln>
              <a:solidFill>
                <a:schemeClr val="tx1"/>
              </a:solidFill>
            </a:ln>
          </dgm:spPr>
          <dgm:t>
            <a:bodyPr/>
            <a:lstStyle/>
            <a:p>
              <a:r>
                <a:rPr lang="fr-FR" dirty="0">
                  <a:latin typeface="+mj-lt"/>
                </a:rPr>
                <a:t>Closures for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𝜇</m:t>
                      </m:r>
                    </m:e>
                    <m:sub>
                      <m:r>
                        <a:rPr lang="fr-FR" b="0" i="1" smtClean="0">
                          <a:latin typeface="Cambria Math" panose="02040503050406030204" pitchFamily="18" charset="0"/>
                        </a:rPr>
                        <m:t>𝑑</m:t>
                      </m:r>
                    </m:sub>
                  </m:sSub>
                </m:oMath>
              </a14:m>
              <a:r>
                <a:rPr lang="en-GB" dirty="0">
                  <a:latin typeface="+mj-lt"/>
                </a:rPr>
                <a:t> </a:t>
              </a:r>
              <a:r>
                <a:rPr lang="fr-FR" dirty="0">
                  <a:latin typeface="+mj-lt"/>
                </a:rPr>
                <a:t> </a:t>
              </a:r>
              <a:endParaRPr lang="en-GB" dirty="0">
                <a:latin typeface="+mj-lt"/>
              </a:endParaRPr>
            </a:p>
          </dgm:t>
        </dgm:pt>
      </mc:Choice>
      <mc:Fallback xmlns="">
        <dgm:pt modelId="{51F26DDB-2181-4542-A97C-1414710F9669}">
          <dgm:prSet/>
          <dgm:spPr>
            <a:solidFill>
              <a:schemeClr val="accent2">
                <a:lumMod val="40000"/>
                <a:lumOff val="60000"/>
              </a:schemeClr>
            </a:solidFill>
            <a:ln>
              <a:solidFill>
                <a:schemeClr val="tx1"/>
              </a:solidFill>
            </a:ln>
          </dgm:spPr>
          <dgm:t>
            <a:bodyPr/>
            <a:lstStyle/>
            <a:p>
              <a:r>
                <a:rPr lang="fr-FR" dirty="0">
                  <a:latin typeface="+mj-lt"/>
                </a:rPr>
                <a:t>Closures for </a:t>
              </a:r>
              <a:r>
                <a:rPr lang="fr-FR" b="0" i="0">
                  <a:latin typeface="Cambria Math" panose="02040503050406030204" pitchFamily="18" charset="0"/>
                </a:rPr>
                <a:t>𝜇_𝑑</a:t>
              </a:r>
              <a:r>
                <a:rPr lang="en-GB" dirty="0">
                  <a:latin typeface="+mj-lt"/>
                </a:rPr>
                <a:t> </a:t>
              </a:r>
              <a:r>
                <a:rPr lang="fr-FR" dirty="0">
                  <a:latin typeface="+mj-lt"/>
                </a:rPr>
                <a:t> </a:t>
              </a:r>
              <a:endParaRPr lang="en-GB" dirty="0">
                <a:latin typeface="+mj-lt"/>
              </a:endParaRPr>
            </a:p>
          </dgm:t>
        </dgm:pt>
      </mc:Fallback>
    </mc:AlternateContent>
    <dgm:pt modelId="{9809D489-84AD-4600-A640-AC165E2473D4}" type="parTrans" cxnId="{5374E0B3-384E-4DA0-A6CB-8031BDC28322}">
      <dgm:prSet/>
      <dgm:spPr/>
      <dgm:t>
        <a:bodyPr/>
        <a:lstStyle/>
        <a:p>
          <a:endParaRPr lang="en-GB">
            <a:latin typeface="+mj-lt"/>
          </a:endParaRPr>
        </a:p>
      </dgm:t>
    </dgm:pt>
    <dgm:pt modelId="{EF8BFBC4-7BD0-4677-97FE-585791CAA7F6}" type="sibTrans" cxnId="{5374E0B3-384E-4DA0-A6CB-8031BDC28322}">
      <dgm:prSet/>
      <dgm:spPr>
        <a:solidFill>
          <a:schemeClr val="tx1"/>
        </a:solidFill>
      </dgm:spPr>
      <dgm:t>
        <a:bodyPr/>
        <a:lstStyle/>
        <a:p>
          <a:endParaRPr lang="en-GB">
            <a:latin typeface="+mj-lt"/>
          </a:endParaRPr>
        </a:p>
      </dgm:t>
    </dgm:pt>
    <dgm:pt modelId="{26D54F10-9138-46A0-AF11-FCEB3ED66908}">
      <dgm:prSet/>
      <dgm:spPr>
        <a:solidFill>
          <a:srgbClr val="D07C4A"/>
        </a:solidFill>
        <a:ln>
          <a:solidFill>
            <a:schemeClr val="tx1"/>
          </a:solidFill>
        </a:ln>
      </dgm:spPr>
      <dgm:t>
        <a:bodyPr/>
        <a:lstStyle/>
        <a:p>
          <a:r>
            <a:rPr lang="fr-FR" dirty="0">
              <a:latin typeface="+mj-lt"/>
            </a:rPr>
            <a:t>Application to test cases and validation</a:t>
          </a:r>
          <a:endParaRPr lang="en-GB" dirty="0">
            <a:latin typeface="+mj-lt"/>
          </a:endParaRPr>
        </a:p>
      </dgm:t>
    </dgm:pt>
    <dgm:pt modelId="{2AD4BD25-13E6-4429-A7A1-D048D454CDCB}" type="parTrans" cxnId="{79C380D0-37F5-41C5-AE30-63AA1FDBA97A}">
      <dgm:prSet/>
      <dgm:spPr/>
      <dgm:t>
        <a:bodyPr/>
        <a:lstStyle/>
        <a:p>
          <a:endParaRPr lang="en-GB">
            <a:latin typeface="+mj-lt"/>
          </a:endParaRPr>
        </a:p>
      </dgm:t>
    </dgm:pt>
    <dgm:pt modelId="{FBCF91B5-36BF-42FD-B863-25E36E6C9B03}" type="sibTrans" cxnId="{79C380D0-37F5-41C5-AE30-63AA1FDBA97A}">
      <dgm:prSet/>
      <dgm:spPr/>
      <dgm:t>
        <a:bodyPr/>
        <a:lstStyle/>
        <a:p>
          <a:endParaRPr lang="en-GB">
            <a:latin typeface="+mj-lt"/>
          </a:endParaRPr>
        </a:p>
      </dgm:t>
    </dgm:pt>
    <dgm:pt modelId="{526D520D-487E-4CEA-81DE-A14B3ED7666B}">
      <dgm:prSet/>
      <dgm:spPr>
        <a:ln>
          <a:solidFill>
            <a:schemeClr val="tx1"/>
          </a:solidFill>
        </a:ln>
      </dgm:spPr>
      <dgm:t>
        <a:bodyPr/>
        <a:lstStyle/>
        <a:p>
          <a:r>
            <a:rPr lang="fr-FR">
              <a:latin typeface="+mj-lt"/>
            </a:rPr>
            <a:t>Calculation of the solid discharge</a:t>
          </a:r>
          <a:endParaRPr lang="en-GB" dirty="0">
            <a:latin typeface="+mj-lt"/>
          </a:endParaRPr>
        </a:p>
      </dgm:t>
    </dgm:pt>
    <dgm:pt modelId="{B1AD3E01-A562-4164-9FCE-F48ECE31174F}" type="parTrans" cxnId="{2F09ADB6-E5B9-4F3B-B19E-5407F79BA27F}">
      <dgm:prSet/>
      <dgm:spPr/>
      <dgm:t>
        <a:bodyPr/>
        <a:lstStyle/>
        <a:p>
          <a:endParaRPr lang="en-GB"/>
        </a:p>
      </dgm:t>
    </dgm:pt>
    <dgm:pt modelId="{4391754B-A315-48B2-8381-D6D4DE688533}" type="sibTrans" cxnId="{2F09ADB6-E5B9-4F3B-B19E-5407F79BA27F}">
      <dgm:prSet/>
      <dgm:spPr>
        <a:solidFill>
          <a:schemeClr val="tx1"/>
        </a:solidFill>
      </dgm:spPr>
      <dgm:t>
        <a:bodyPr/>
        <a:lstStyle/>
        <a:p>
          <a:endParaRPr lang="en-GB"/>
        </a:p>
      </dgm:t>
    </dgm:pt>
    <dgm:pt modelId="{A48B31B5-D63B-4BBB-A36A-E01B40DE3304}">
      <dgm:prSet/>
      <dgm:spPr>
        <a:ln>
          <a:solidFill>
            <a:schemeClr val="tx1"/>
          </a:solidFill>
        </a:ln>
      </dgm:spPr>
      <dgm:t>
        <a:bodyPr/>
        <a:lstStyle/>
        <a:p>
          <a:r>
            <a:rPr lang="fr-FR" dirty="0">
              <a:latin typeface="+mj-lt"/>
            </a:rPr>
            <a:t>Computation of the </a:t>
          </a:r>
          <a:r>
            <a:rPr lang="fr-FR" dirty="0" err="1">
              <a:latin typeface="+mj-lt"/>
            </a:rPr>
            <a:t>weights</a:t>
          </a:r>
          <a:endParaRPr lang="en-GB" dirty="0">
            <a:latin typeface="+mj-lt"/>
          </a:endParaRPr>
        </a:p>
      </dgm:t>
    </dgm:pt>
    <dgm:pt modelId="{901B1BBC-B72E-4C03-99A7-F2923798EE4D}" type="parTrans" cxnId="{C34316BE-0010-4E59-A517-55CB362FB5E3}">
      <dgm:prSet/>
      <dgm:spPr/>
      <dgm:t>
        <a:bodyPr/>
        <a:lstStyle/>
        <a:p>
          <a:endParaRPr lang="en-GB"/>
        </a:p>
      </dgm:t>
    </dgm:pt>
    <dgm:pt modelId="{8588A86A-5BAE-4F5C-AD11-244EEEF326EC}" type="sibTrans" cxnId="{C34316BE-0010-4E59-A517-55CB362FB5E3}">
      <dgm:prSet/>
      <dgm:spPr>
        <a:solidFill>
          <a:schemeClr val="tx1"/>
        </a:solidFill>
      </dgm:spPr>
      <dgm:t>
        <a:bodyPr/>
        <a:lstStyle/>
        <a:p>
          <a:endParaRPr lang="en-GB"/>
        </a:p>
      </dgm:t>
    </dgm:pt>
    <dgm:pt modelId="{19CC53BD-AE3A-4387-BBFC-476A6C3A23B3}">
      <dgm:prSet/>
      <dgm:spPr>
        <a:solidFill>
          <a:srgbClr val="F8CBAD"/>
        </a:solidFill>
        <a:ln>
          <a:solidFill>
            <a:schemeClr val="tx1"/>
          </a:solidFill>
        </a:ln>
      </dgm:spPr>
      <dgm:t>
        <a:bodyPr/>
        <a:lstStyle/>
        <a:p>
          <a:r>
            <a:rPr lang="fr-FR" dirty="0">
              <a:latin typeface="+mj-lt"/>
            </a:rPr>
            <a:t>Box-Cox Transformation</a:t>
          </a:r>
          <a:endParaRPr lang="en-GB" dirty="0">
            <a:latin typeface="+mj-lt"/>
          </a:endParaRPr>
        </a:p>
      </dgm:t>
    </dgm:pt>
    <dgm:pt modelId="{6928C28D-4CC2-4FF8-96F7-38450FDB50E3}" type="parTrans" cxnId="{4F786618-AEFE-43B9-9CF7-B123F988BC84}">
      <dgm:prSet/>
      <dgm:spPr/>
      <dgm:t>
        <a:bodyPr/>
        <a:lstStyle/>
        <a:p>
          <a:endParaRPr lang="en-GB"/>
        </a:p>
      </dgm:t>
    </dgm:pt>
    <dgm:pt modelId="{25158455-D882-41F9-B1BE-97DF2520EEF2}" type="sibTrans" cxnId="{4F786618-AEFE-43B9-9CF7-B123F988BC84}">
      <dgm:prSet/>
      <dgm:spPr>
        <a:solidFill>
          <a:schemeClr val="tx1"/>
        </a:solidFill>
      </dgm:spPr>
      <dgm:t>
        <a:bodyPr/>
        <a:lstStyle/>
        <a:p>
          <a:endParaRPr lang="en-GB"/>
        </a:p>
      </dgm:t>
    </dgm:pt>
    <dgm:pt modelId="{E483AAD7-C74B-46DE-AED5-937B8687BAB7}">
      <dgm:prSet/>
      <dgm:spPr>
        <a:solidFill>
          <a:srgbClr val="F8CBAD"/>
        </a:solidFill>
        <a:ln>
          <a:solidFill>
            <a:schemeClr val="tx1"/>
          </a:solidFill>
        </a:ln>
      </dgm:spPr>
      <dgm:t>
        <a:bodyPr/>
        <a:lstStyle/>
        <a:p>
          <a:r>
            <a:rPr lang="fr-FR" dirty="0">
              <a:latin typeface="+mj-lt"/>
            </a:rPr>
            <a:t>K-</a:t>
          </a:r>
          <a:r>
            <a:rPr lang="fr-FR" dirty="0" err="1">
              <a:latin typeface="+mj-lt"/>
            </a:rPr>
            <a:t>fold</a:t>
          </a:r>
          <a:r>
            <a:rPr lang="fr-FR" dirty="0">
              <a:latin typeface="+mj-lt"/>
            </a:rPr>
            <a:t> cross-validation</a:t>
          </a:r>
          <a:endParaRPr lang="en-GB" dirty="0">
            <a:latin typeface="+mj-lt"/>
          </a:endParaRPr>
        </a:p>
      </dgm:t>
    </dgm:pt>
    <dgm:pt modelId="{06D94411-3541-4AEA-9F90-8FD78062393F}" type="parTrans" cxnId="{3B0245D6-06CB-44C5-BCA1-ADE36AD76433}">
      <dgm:prSet/>
      <dgm:spPr/>
      <dgm:t>
        <a:bodyPr/>
        <a:lstStyle/>
        <a:p>
          <a:endParaRPr lang="en-GB"/>
        </a:p>
      </dgm:t>
    </dgm:pt>
    <dgm:pt modelId="{08D8909C-B7C7-470F-9635-7D85746BE674}" type="sibTrans" cxnId="{3B0245D6-06CB-44C5-BCA1-ADE36AD76433}">
      <dgm:prSet/>
      <dgm:spPr>
        <a:solidFill>
          <a:schemeClr val="tx1"/>
        </a:solidFill>
      </dgm:spPr>
      <dgm:t>
        <a:bodyPr/>
        <a:lstStyle/>
        <a:p>
          <a:endParaRPr lang="en-GB"/>
        </a:p>
      </dgm:t>
    </dgm:pt>
    <dgm:pt modelId="{4DF2AA92-DEA4-4645-9875-3DE6961B7BB5}" type="pres">
      <dgm:prSet presAssocID="{BF840AF2-B2F2-48BC-82FE-75EBA82FBA9D}" presName="diagram" presStyleCnt="0">
        <dgm:presLayoutVars>
          <dgm:dir/>
          <dgm:resizeHandles val="exact"/>
        </dgm:presLayoutVars>
      </dgm:prSet>
      <dgm:spPr/>
    </dgm:pt>
    <dgm:pt modelId="{0124B17C-330F-4137-88F3-799DF1C92B36}" type="pres">
      <dgm:prSet presAssocID="{9A6E9AEE-3E37-453F-B08F-A61E9BD3CD3A}" presName="node" presStyleLbl="node1" presStyleIdx="0" presStyleCnt="8">
        <dgm:presLayoutVars>
          <dgm:bulletEnabled val="1"/>
        </dgm:presLayoutVars>
      </dgm:prSet>
      <dgm:spPr/>
    </dgm:pt>
    <dgm:pt modelId="{A86769DA-4781-43B8-8775-4AC4AF2CAC51}" type="pres">
      <dgm:prSet presAssocID="{9EECF517-577D-4AF8-A2F1-188A3E2ED3BD}" presName="sibTrans" presStyleLbl="sibTrans2D1" presStyleIdx="0" presStyleCnt="7" custScaleX="82645" custScaleY="82645"/>
      <dgm:spPr/>
    </dgm:pt>
    <dgm:pt modelId="{12DCC460-22B2-4C8F-838A-59F82C30E8A7}" type="pres">
      <dgm:prSet presAssocID="{9EECF517-577D-4AF8-A2F1-188A3E2ED3BD}" presName="connectorText" presStyleLbl="sibTrans2D1" presStyleIdx="0" presStyleCnt="7"/>
      <dgm:spPr/>
    </dgm:pt>
    <dgm:pt modelId="{42C54F65-20CF-4516-8B87-E558BD44AE1D}" type="pres">
      <dgm:prSet presAssocID="{526D520D-487E-4CEA-81DE-A14B3ED7666B}" presName="node" presStyleLbl="node1" presStyleIdx="1" presStyleCnt="8">
        <dgm:presLayoutVars>
          <dgm:bulletEnabled val="1"/>
        </dgm:presLayoutVars>
      </dgm:prSet>
      <dgm:spPr/>
    </dgm:pt>
    <dgm:pt modelId="{307DA5D7-0BE7-44D1-861F-8C768536228E}" type="pres">
      <dgm:prSet presAssocID="{4391754B-A315-48B2-8381-D6D4DE688533}" presName="sibTrans" presStyleLbl="sibTrans2D1" presStyleIdx="1" presStyleCnt="7" custScaleX="82645" custScaleY="82645"/>
      <dgm:spPr/>
    </dgm:pt>
    <dgm:pt modelId="{C8DB87D0-B78A-4AF1-82D4-620400050ED6}" type="pres">
      <dgm:prSet presAssocID="{4391754B-A315-48B2-8381-D6D4DE688533}" presName="connectorText" presStyleLbl="sibTrans2D1" presStyleIdx="1" presStyleCnt="7"/>
      <dgm:spPr/>
    </dgm:pt>
    <dgm:pt modelId="{2679F78E-1279-4930-B0EA-B97C75CDD72A}" type="pres">
      <dgm:prSet presAssocID="{340D965D-2D18-45C4-AF55-C8BA3DAF2D90}" presName="node" presStyleLbl="node1" presStyleIdx="2" presStyleCnt="8">
        <dgm:presLayoutVars>
          <dgm:bulletEnabled val="1"/>
        </dgm:presLayoutVars>
      </dgm:prSet>
      <dgm:spPr/>
    </dgm:pt>
    <dgm:pt modelId="{10C59771-933A-4D02-9D23-40A4CBD233A3}" type="pres">
      <dgm:prSet presAssocID="{2EE2A1E2-B0BF-44E8-BD7D-94BDBE81CD88}" presName="sibTrans" presStyleLbl="sibTrans2D1" presStyleIdx="2" presStyleCnt="7" custScaleX="82645" custScaleY="82645"/>
      <dgm:spPr/>
    </dgm:pt>
    <dgm:pt modelId="{B2761D99-54B5-45A9-821E-BF6357D81ED5}" type="pres">
      <dgm:prSet presAssocID="{2EE2A1E2-B0BF-44E8-BD7D-94BDBE81CD88}" presName="connectorText" presStyleLbl="sibTrans2D1" presStyleIdx="2" presStyleCnt="7"/>
      <dgm:spPr/>
    </dgm:pt>
    <dgm:pt modelId="{B415DC4D-E5D8-482B-BC33-D24738C040B0}" type="pres">
      <dgm:prSet presAssocID="{A48B31B5-D63B-4BBB-A36A-E01B40DE3304}" presName="node" presStyleLbl="node1" presStyleIdx="3" presStyleCnt="8">
        <dgm:presLayoutVars>
          <dgm:bulletEnabled val="1"/>
        </dgm:presLayoutVars>
      </dgm:prSet>
      <dgm:spPr/>
    </dgm:pt>
    <dgm:pt modelId="{A9A85449-975D-44D4-B7D4-3E2EEB1CD27A}" type="pres">
      <dgm:prSet presAssocID="{8588A86A-5BAE-4F5C-AD11-244EEEF326EC}" presName="sibTrans" presStyleLbl="sibTrans2D1" presStyleIdx="3" presStyleCnt="7" custScaleX="82645" custScaleY="82645"/>
      <dgm:spPr/>
    </dgm:pt>
    <dgm:pt modelId="{F312FB72-FF1C-4EEC-810D-C41B15398147}" type="pres">
      <dgm:prSet presAssocID="{8588A86A-5BAE-4F5C-AD11-244EEEF326EC}" presName="connectorText" presStyleLbl="sibTrans2D1" presStyleIdx="3" presStyleCnt="7"/>
      <dgm:spPr/>
    </dgm:pt>
    <dgm:pt modelId="{C1A39A90-4F95-4CAE-AEB8-0F3B6D37A2A4}" type="pres">
      <dgm:prSet presAssocID="{19CC53BD-AE3A-4387-BBFC-476A6C3A23B3}" presName="node" presStyleLbl="node1" presStyleIdx="4" presStyleCnt="8">
        <dgm:presLayoutVars>
          <dgm:bulletEnabled val="1"/>
        </dgm:presLayoutVars>
      </dgm:prSet>
      <dgm:spPr/>
    </dgm:pt>
    <dgm:pt modelId="{AFC63C09-EBAC-485F-9BB7-2FB0456896B7}" type="pres">
      <dgm:prSet presAssocID="{25158455-D882-41F9-B1BE-97DF2520EEF2}" presName="sibTrans" presStyleLbl="sibTrans2D1" presStyleIdx="4" presStyleCnt="7" custScaleX="82645" custScaleY="82645"/>
      <dgm:spPr/>
    </dgm:pt>
    <dgm:pt modelId="{B559DBED-A04A-477A-946B-43C194A161D2}" type="pres">
      <dgm:prSet presAssocID="{25158455-D882-41F9-B1BE-97DF2520EEF2}" presName="connectorText" presStyleLbl="sibTrans2D1" presStyleIdx="4" presStyleCnt="7"/>
      <dgm:spPr/>
    </dgm:pt>
    <dgm:pt modelId="{29B98537-E163-4A4C-AAF9-3F152CA36C5C}" type="pres">
      <dgm:prSet presAssocID="{E483AAD7-C74B-46DE-AED5-937B8687BAB7}" presName="node" presStyleLbl="node1" presStyleIdx="5" presStyleCnt="8">
        <dgm:presLayoutVars>
          <dgm:bulletEnabled val="1"/>
        </dgm:presLayoutVars>
      </dgm:prSet>
      <dgm:spPr/>
    </dgm:pt>
    <dgm:pt modelId="{CDC983AD-4C0F-4C0C-A1D1-88640C822D8C}" type="pres">
      <dgm:prSet presAssocID="{08D8909C-B7C7-470F-9635-7D85746BE674}" presName="sibTrans" presStyleLbl="sibTrans2D1" presStyleIdx="5" presStyleCnt="7" custScaleX="82645" custScaleY="82645"/>
      <dgm:spPr/>
    </dgm:pt>
    <dgm:pt modelId="{D17CDD16-A875-4FE2-A74C-3A6866CF199E}" type="pres">
      <dgm:prSet presAssocID="{08D8909C-B7C7-470F-9635-7D85746BE674}" presName="connectorText" presStyleLbl="sibTrans2D1" presStyleIdx="5" presStyleCnt="7"/>
      <dgm:spPr/>
    </dgm:pt>
    <dgm:pt modelId="{C266A709-641F-4FA6-AC44-51ECE1CE769A}" type="pres">
      <dgm:prSet presAssocID="{51F26DDB-2181-4542-A97C-1414710F9669}" presName="node" presStyleLbl="node1" presStyleIdx="6" presStyleCnt="8">
        <dgm:presLayoutVars>
          <dgm:bulletEnabled val="1"/>
        </dgm:presLayoutVars>
      </dgm:prSet>
      <dgm:spPr/>
    </dgm:pt>
    <dgm:pt modelId="{647B234C-B85C-4451-887E-64B981AA9E61}" type="pres">
      <dgm:prSet presAssocID="{EF8BFBC4-7BD0-4677-97FE-585791CAA7F6}" presName="sibTrans" presStyleLbl="sibTrans2D1" presStyleIdx="6" presStyleCnt="7" custScaleX="82645" custScaleY="82645"/>
      <dgm:spPr/>
    </dgm:pt>
    <dgm:pt modelId="{CA512E7A-9130-43EE-A768-E94A9B3E2B79}" type="pres">
      <dgm:prSet presAssocID="{EF8BFBC4-7BD0-4677-97FE-585791CAA7F6}" presName="connectorText" presStyleLbl="sibTrans2D1" presStyleIdx="6" presStyleCnt="7"/>
      <dgm:spPr/>
    </dgm:pt>
    <dgm:pt modelId="{E55C71EC-7EE8-4BA9-A96E-0CE2CDBF4C8A}" type="pres">
      <dgm:prSet presAssocID="{26D54F10-9138-46A0-AF11-FCEB3ED66908}" presName="node" presStyleLbl="node1" presStyleIdx="7" presStyleCnt="8">
        <dgm:presLayoutVars>
          <dgm:bulletEnabled val="1"/>
        </dgm:presLayoutVars>
      </dgm:prSet>
      <dgm:spPr/>
    </dgm:pt>
  </dgm:ptLst>
  <dgm:cxnLst>
    <dgm:cxn modelId="{DD562B08-DB2C-409E-8337-B6BD79DB516A}" type="presOf" srcId="{51F26DDB-2181-4542-A97C-1414710F9669}" destId="{C266A709-641F-4FA6-AC44-51ECE1CE769A}" srcOrd="0" destOrd="0" presId="urn:microsoft.com/office/officeart/2005/8/layout/process5"/>
    <dgm:cxn modelId="{210EFA08-7257-462E-B91C-ABBFD6A376EB}" type="presOf" srcId="{A48B31B5-D63B-4BBB-A36A-E01B40DE3304}" destId="{B415DC4D-E5D8-482B-BC33-D24738C040B0}" srcOrd="0" destOrd="0" presId="urn:microsoft.com/office/officeart/2005/8/layout/process5"/>
    <dgm:cxn modelId="{4F786618-AEFE-43B9-9CF7-B123F988BC84}" srcId="{BF840AF2-B2F2-48BC-82FE-75EBA82FBA9D}" destId="{19CC53BD-AE3A-4387-BBFC-476A6C3A23B3}" srcOrd="4" destOrd="0" parTransId="{6928C28D-4CC2-4FF8-96F7-38450FDB50E3}" sibTransId="{25158455-D882-41F9-B1BE-97DF2520EEF2}"/>
    <dgm:cxn modelId="{590A9C23-3194-4760-95FC-2FDBCAE1B6CC}" type="presOf" srcId="{EF8BFBC4-7BD0-4677-97FE-585791CAA7F6}" destId="{647B234C-B85C-4451-887E-64B981AA9E61}" srcOrd="0" destOrd="0" presId="urn:microsoft.com/office/officeart/2005/8/layout/process5"/>
    <dgm:cxn modelId="{46AB8038-246D-4DDE-93A1-C45A7AF3B0D3}" type="presOf" srcId="{4391754B-A315-48B2-8381-D6D4DE688533}" destId="{307DA5D7-0BE7-44D1-861F-8C768536228E}" srcOrd="0" destOrd="0" presId="urn:microsoft.com/office/officeart/2005/8/layout/process5"/>
    <dgm:cxn modelId="{F9246B3D-BDAD-4A54-82C2-42086E8213B5}" type="presOf" srcId="{19CC53BD-AE3A-4387-BBFC-476A6C3A23B3}" destId="{C1A39A90-4F95-4CAE-AEB8-0F3B6D37A2A4}" srcOrd="0" destOrd="0" presId="urn:microsoft.com/office/officeart/2005/8/layout/process5"/>
    <dgm:cxn modelId="{8B5D9A5B-9F18-4204-B89F-E2A408719806}" type="presOf" srcId="{8588A86A-5BAE-4F5C-AD11-244EEEF326EC}" destId="{F312FB72-FF1C-4EEC-810D-C41B15398147}" srcOrd="1" destOrd="0" presId="urn:microsoft.com/office/officeart/2005/8/layout/process5"/>
    <dgm:cxn modelId="{C7390D6C-AA9F-4227-8FFD-59031C8E9994}" type="presOf" srcId="{9EECF517-577D-4AF8-A2F1-188A3E2ED3BD}" destId="{A86769DA-4781-43B8-8775-4AC4AF2CAC51}" srcOrd="0" destOrd="0" presId="urn:microsoft.com/office/officeart/2005/8/layout/process5"/>
    <dgm:cxn modelId="{0D25074F-5E19-46D9-800D-37126C47DBCC}" type="presOf" srcId="{2EE2A1E2-B0BF-44E8-BD7D-94BDBE81CD88}" destId="{B2761D99-54B5-45A9-821E-BF6357D81ED5}" srcOrd="1" destOrd="0" presId="urn:microsoft.com/office/officeart/2005/8/layout/process5"/>
    <dgm:cxn modelId="{93017671-DE00-4148-A372-AA3E4C9DBEDF}" type="presOf" srcId="{9A6E9AEE-3E37-453F-B08F-A61E9BD3CD3A}" destId="{0124B17C-330F-4137-88F3-799DF1C92B36}" srcOrd="0" destOrd="0" presId="urn:microsoft.com/office/officeart/2005/8/layout/process5"/>
    <dgm:cxn modelId="{2E2AF351-AA58-4752-BD38-45A11DB32C3F}" type="presOf" srcId="{BF840AF2-B2F2-48BC-82FE-75EBA82FBA9D}" destId="{4DF2AA92-DEA4-4645-9875-3DE6961B7BB5}" srcOrd="0" destOrd="0" presId="urn:microsoft.com/office/officeart/2005/8/layout/process5"/>
    <dgm:cxn modelId="{88B8FB52-E051-428B-8FD8-508E54784EF9}" type="presOf" srcId="{8588A86A-5BAE-4F5C-AD11-244EEEF326EC}" destId="{A9A85449-975D-44D4-B7D4-3E2EEB1CD27A}" srcOrd="0" destOrd="0" presId="urn:microsoft.com/office/officeart/2005/8/layout/process5"/>
    <dgm:cxn modelId="{F9730D7B-DFD1-47A1-8F83-EFCBA48EBDB8}" type="presOf" srcId="{08D8909C-B7C7-470F-9635-7D85746BE674}" destId="{CDC983AD-4C0F-4C0C-A1D1-88640C822D8C}" srcOrd="0" destOrd="0" presId="urn:microsoft.com/office/officeart/2005/8/layout/process5"/>
    <dgm:cxn modelId="{20B70B86-5FE1-4721-9AA2-9EE13439D34C}" type="presOf" srcId="{340D965D-2D18-45C4-AF55-C8BA3DAF2D90}" destId="{2679F78E-1279-4930-B0EA-B97C75CDD72A}" srcOrd="0" destOrd="0" presId="urn:microsoft.com/office/officeart/2005/8/layout/process5"/>
    <dgm:cxn modelId="{C1F45E8B-7FE4-4913-BD39-D525166FF288}" type="presOf" srcId="{25158455-D882-41F9-B1BE-97DF2520EEF2}" destId="{B559DBED-A04A-477A-946B-43C194A161D2}" srcOrd="1" destOrd="0" presId="urn:microsoft.com/office/officeart/2005/8/layout/process5"/>
    <dgm:cxn modelId="{C89B138C-6B76-4169-9147-8612A8C96A23}" type="presOf" srcId="{2EE2A1E2-B0BF-44E8-BD7D-94BDBE81CD88}" destId="{10C59771-933A-4D02-9D23-40A4CBD233A3}" srcOrd="0" destOrd="0" presId="urn:microsoft.com/office/officeart/2005/8/layout/process5"/>
    <dgm:cxn modelId="{EF3DA292-C336-4E42-8DD9-AB7CDE168B3A}" type="presOf" srcId="{4391754B-A315-48B2-8381-D6D4DE688533}" destId="{C8DB87D0-B78A-4AF1-82D4-620400050ED6}" srcOrd="1" destOrd="0" presId="urn:microsoft.com/office/officeart/2005/8/layout/process5"/>
    <dgm:cxn modelId="{DEE2B99C-4954-499D-B20D-9D9CD6ED460B}" type="presOf" srcId="{25158455-D882-41F9-B1BE-97DF2520EEF2}" destId="{AFC63C09-EBAC-485F-9BB7-2FB0456896B7}" srcOrd="0" destOrd="0" presId="urn:microsoft.com/office/officeart/2005/8/layout/process5"/>
    <dgm:cxn modelId="{5A14809E-C82A-4FDF-9B7D-07A1CD51CB54}" srcId="{BF840AF2-B2F2-48BC-82FE-75EBA82FBA9D}" destId="{9A6E9AEE-3E37-453F-B08F-A61E9BD3CD3A}" srcOrd="0" destOrd="0" parTransId="{C2140A18-79E3-4160-809D-95D0CA63DF43}" sibTransId="{9EECF517-577D-4AF8-A2F1-188A3E2ED3BD}"/>
    <dgm:cxn modelId="{D09B5DB0-7E69-4120-80CC-5487CE122D1D}" type="presOf" srcId="{9EECF517-577D-4AF8-A2F1-188A3E2ED3BD}" destId="{12DCC460-22B2-4C8F-838A-59F82C30E8A7}" srcOrd="1" destOrd="0" presId="urn:microsoft.com/office/officeart/2005/8/layout/process5"/>
    <dgm:cxn modelId="{5374E0B3-384E-4DA0-A6CB-8031BDC28322}" srcId="{BF840AF2-B2F2-48BC-82FE-75EBA82FBA9D}" destId="{51F26DDB-2181-4542-A97C-1414710F9669}" srcOrd="6" destOrd="0" parTransId="{9809D489-84AD-4600-A640-AC165E2473D4}" sibTransId="{EF8BFBC4-7BD0-4677-97FE-585791CAA7F6}"/>
    <dgm:cxn modelId="{2F09ADB6-E5B9-4F3B-B19E-5407F79BA27F}" srcId="{BF840AF2-B2F2-48BC-82FE-75EBA82FBA9D}" destId="{526D520D-487E-4CEA-81DE-A14B3ED7666B}" srcOrd="1" destOrd="0" parTransId="{B1AD3E01-A562-4164-9FCE-F48ECE31174F}" sibTransId="{4391754B-A315-48B2-8381-D6D4DE688533}"/>
    <dgm:cxn modelId="{C34316BE-0010-4E59-A517-55CB362FB5E3}" srcId="{BF840AF2-B2F2-48BC-82FE-75EBA82FBA9D}" destId="{A48B31B5-D63B-4BBB-A36A-E01B40DE3304}" srcOrd="3" destOrd="0" parTransId="{901B1BBC-B72E-4C03-99A7-F2923798EE4D}" sibTransId="{8588A86A-5BAE-4F5C-AD11-244EEEF326EC}"/>
    <dgm:cxn modelId="{79C380D0-37F5-41C5-AE30-63AA1FDBA97A}" srcId="{BF840AF2-B2F2-48BC-82FE-75EBA82FBA9D}" destId="{26D54F10-9138-46A0-AF11-FCEB3ED66908}" srcOrd="7" destOrd="0" parTransId="{2AD4BD25-13E6-4429-A7A1-D048D454CDCB}" sibTransId="{FBCF91B5-36BF-42FD-B863-25E36E6C9B03}"/>
    <dgm:cxn modelId="{B84A74D3-F945-4CA0-96D3-CDDDFED7F27C}" type="presOf" srcId="{26D54F10-9138-46A0-AF11-FCEB3ED66908}" destId="{E55C71EC-7EE8-4BA9-A96E-0CE2CDBF4C8A}" srcOrd="0" destOrd="0" presId="urn:microsoft.com/office/officeart/2005/8/layout/process5"/>
    <dgm:cxn modelId="{3B0245D6-06CB-44C5-BCA1-ADE36AD76433}" srcId="{BF840AF2-B2F2-48BC-82FE-75EBA82FBA9D}" destId="{E483AAD7-C74B-46DE-AED5-937B8687BAB7}" srcOrd="5" destOrd="0" parTransId="{06D94411-3541-4AEA-9F90-8FD78062393F}" sibTransId="{08D8909C-B7C7-470F-9635-7D85746BE674}"/>
    <dgm:cxn modelId="{6CA08CDB-0517-4153-B6B6-D70B07D3E393}" type="presOf" srcId="{EF8BFBC4-7BD0-4677-97FE-585791CAA7F6}" destId="{CA512E7A-9130-43EE-A768-E94A9B3E2B79}" srcOrd="1" destOrd="0" presId="urn:microsoft.com/office/officeart/2005/8/layout/process5"/>
    <dgm:cxn modelId="{E3250ADF-A322-438D-8D1C-D16C0A65F191}" type="presOf" srcId="{08D8909C-B7C7-470F-9635-7D85746BE674}" destId="{D17CDD16-A875-4FE2-A74C-3A6866CF199E}" srcOrd="1" destOrd="0" presId="urn:microsoft.com/office/officeart/2005/8/layout/process5"/>
    <dgm:cxn modelId="{5FBBCAE5-CA24-4C2C-BA18-35CC49E878AC}" type="presOf" srcId="{526D520D-487E-4CEA-81DE-A14B3ED7666B}" destId="{42C54F65-20CF-4516-8B87-E558BD44AE1D}" srcOrd="0" destOrd="0" presId="urn:microsoft.com/office/officeart/2005/8/layout/process5"/>
    <dgm:cxn modelId="{6AEAE8ED-4054-460A-9629-60EB0FDE9E19}" type="presOf" srcId="{E483AAD7-C74B-46DE-AED5-937B8687BAB7}" destId="{29B98537-E163-4A4C-AAF9-3F152CA36C5C}" srcOrd="0" destOrd="0" presId="urn:microsoft.com/office/officeart/2005/8/layout/process5"/>
    <dgm:cxn modelId="{9FF0F9F7-B971-4BD6-A3BC-E47EBCE506E2}" srcId="{BF840AF2-B2F2-48BC-82FE-75EBA82FBA9D}" destId="{340D965D-2D18-45C4-AF55-C8BA3DAF2D90}" srcOrd="2" destOrd="0" parTransId="{D6E252CD-7754-4801-A3B1-26065429D8EB}" sibTransId="{2EE2A1E2-B0BF-44E8-BD7D-94BDBE81CD88}"/>
    <dgm:cxn modelId="{3851EBE6-5EDB-4408-BB6D-0A6C4285BA0E}" type="presParOf" srcId="{4DF2AA92-DEA4-4645-9875-3DE6961B7BB5}" destId="{0124B17C-330F-4137-88F3-799DF1C92B36}" srcOrd="0" destOrd="0" presId="urn:microsoft.com/office/officeart/2005/8/layout/process5"/>
    <dgm:cxn modelId="{785DDF77-A82F-4244-BB50-216AC6A45B8B}" type="presParOf" srcId="{4DF2AA92-DEA4-4645-9875-3DE6961B7BB5}" destId="{A86769DA-4781-43B8-8775-4AC4AF2CAC51}" srcOrd="1" destOrd="0" presId="urn:microsoft.com/office/officeart/2005/8/layout/process5"/>
    <dgm:cxn modelId="{095422C9-C0CC-42C4-9D70-30D0EA9BFBEC}" type="presParOf" srcId="{A86769DA-4781-43B8-8775-4AC4AF2CAC51}" destId="{12DCC460-22B2-4C8F-838A-59F82C30E8A7}" srcOrd="0" destOrd="0" presId="urn:microsoft.com/office/officeart/2005/8/layout/process5"/>
    <dgm:cxn modelId="{B4D9A648-E8FB-487B-886F-D7A904E3E733}" type="presParOf" srcId="{4DF2AA92-DEA4-4645-9875-3DE6961B7BB5}" destId="{42C54F65-20CF-4516-8B87-E558BD44AE1D}" srcOrd="2" destOrd="0" presId="urn:microsoft.com/office/officeart/2005/8/layout/process5"/>
    <dgm:cxn modelId="{EC8EF64F-4C37-4E35-815D-E47CEDE12973}" type="presParOf" srcId="{4DF2AA92-DEA4-4645-9875-3DE6961B7BB5}" destId="{307DA5D7-0BE7-44D1-861F-8C768536228E}" srcOrd="3" destOrd="0" presId="urn:microsoft.com/office/officeart/2005/8/layout/process5"/>
    <dgm:cxn modelId="{ECDB92DA-8C62-4123-8693-6CDD91403C57}" type="presParOf" srcId="{307DA5D7-0BE7-44D1-861F-8C768536228E}" destId="{C8DB87D0-B78A-4AF1-82D4-620400050ED6}" srcOrd="0" destOrd="0" presId="urn:microsoft.com/office/officeart/2005/8/layout/process5"/>
    <dgm:cxn modelId="{91C8FFDD-AE4D-45B4-AD61-4AFF2536DFFE}" type="presParOf" srcId="{4DF2AA92-DEA4-4645-9875-3DE6961B7BB5}" destId="{2679F78E-1279-4930-B0EA-B97C75CDD72A}" srcOrd="4" destOrd="0" presId="urn:microsoft.com/office/officeart/2005/8/layout/process5"/>
    <dgm:cxn modelId="{5391AEFF-E521-45F1-B393-41A7236EF1A4}" type="presParOf" srcId="{4DF2AA92-DEA4-4645-9875-3DE6961B7BB5}" destId="{10C59771-933A-4D02-9D23-40A4CBD233A3}" srcOrd="5" destOrd="0" presId="urn:microsoft.com/office/officeart/2005/8/layout/process5"/>
    <dgm:cxn modelId="{D305C932-DA05-42E6-818E-926CC290390E}" type="presParOf" srcId="{10C59771-933A-4D02-9D23-40A4CBD233A3}" destId="{B2761D99-54B5-45A9-821E-BF6357D81ED5}" srcOrd="0" destOrd="0" presId="urn:microsoft.com/office/officeart/2005/8/layout/process5"/>
    <dgm:cxn modelId="{6C1EC6AA-3184-4332-9CE9-B0D24B33D0E5}" type="presParOf" srcId="{4DF2AA92-DEA4-4645-9875-3DE6961B7BB5}" destId="{B415DC4D-E5D8-482B-BC33-D24738C040B0}" srcOrd="6" destOrd="0" presId="urn:microsoft.com/office/officeart/2005/8/layout/process5"/>
    <dgm:cxn modelId="{5BCC312F-8430-4A87-92C1-EC13769B123D}" type="presParOf" srcId="{4DF2AA92-DEA4-4645-9875-3DE6961B7BB5}" destId="{A9A85449-975D-44D4-B7D4-3E2EEB1CD27A}" srcOrd="7" destOrd="0" presId="urn:microsoft.com/office/officeart/2005/8/layout/process5"/>
    <dgm:cxn modelId="{ED72F8CC-525F-4451-894D-6919394566D1}" type="presParOf" srcId="{A9A85449-975D-44D4-B7D4-3E2EEB1CD27A}" destId="{F312FB72-FF1C-4EEC-810D-C41B15398147}" srcOrd="0" destOrd="0" presId="urn:microsoft.com/office/officeart/2005/8/layout/process5"/>
    <dgm:cxn modelId="{952FC3A7-D224-49E9-85AF-097034003C18}" type="presParOf" srcId="{4DF2AA92-DEA4-4645-9875-3DE6961B7BB5}" destId="{C1A39A90-4F95-4CAE-AEB8-0F3B6D37A2A4}" srcOrd="8" destOrd="0" presId="urn:microsoft.com/office/officeart/2005/8/layout/process5"/>
    <dgm:cxn modelId="{BD9C0F22-353B-4B1C-8DB3-BFC3B2F8A867}" type="presParOf" srcId="{4DF2AA92-DEA4-4645-9875-3DE6961B7BB5}" destId="{AFC63C09-EBAC-485F-9BB7-2FB0456896B7}" srcOrd="9" destOrd="0" presId="urn:microsoft.com/office/officeart/2005/8/layout/process5"/>
    <dgm:cxn modelId="{39C850CE-283C-4973-AF41-888C30EA66AF}" type="presParOf" srcId="{AFC63C09-EBAC-485F-9BB7-2FB0456896B7}" destId="{B559DBED-A04A-477A-946B-43C194A161D2}" srcOrd="0" destOrd="0" presId="urn:microsoft.com/office/officeart/2005/8/layout/process5"/>
    <dgm:cxn modelId="{F14843D7-4576-4462-BA84-06CF69B154AB}" type="presParOf" srcId="{4DF2AA92-DEA4-4645-9875-3DE6961B7BB5}" destId="{29B98537-E163-4A4C-AAF9-3F152CA36C5C}" srcOrd="10" destOrd="0" presId="urn:microsoft.com/office/officeart/2005/8/layout/process5"/>
    <dgm:cxn modelId="{1D98F001-0121-4994-AC20-B70947786D02}" type="presParOf" srcId="{4DF2AA92-DEA4-4645-9875-3DE6961B7BB5}" destId="{CDC983AD-4C0F-4C0C-A1D1-88640C822D8C}" srcOrd="11" destOrd="0" presId="urn:microsoft.com/office/officeart/2005/8/layout/process5"/>
    <dgm:cxn modelId="{1589A545-1A02-48C3-AF80-EB0204C746AE}" type="presParOf" srcId="{CDC983AD-4C0F-4C0C-A1D1-88640C822D8C}" destId="{D17CDD16-A875-4FE2-A74C-3A6866CF199E}" srcOrd="0" destOrd="0" presId="urn:microsoft.com/office/officeart/2005/8/layout/process5"/>
    <dgm:cxn modelId="{BBA37806-1046-4DE1-9D16-F70B766D5D4D}" type="presParOf" srcId="{4DF2AA92-DEA4-4645-9875-3DE6961B7BB5}" destId="{C266A709-641F-4FA6-AC44-51ECE1CE769A}" srcOrd="12" destOrd="0" presId="urn:microsoft.com/office/officeart/2005/8/layout/process5"/>
    <dgm:cxn modelId="{D0B3BC49-950F-42D4-B872-B049B9EEED91}" type="presParOf" srcId="{4DF2AA92-DEA4-4645-9875-3DE6961B7BB5}" destId="{647B234C-B85C-4451-887E-64B981AA9E61}" srcOrd="13" destOrd="0" presId="urn:microsoft.com/office/officeart/2005/8/layout/process5"/>
    <dgm:cxn modelId="{89289807-B178-4E89-A88C-75A2BCC64314}" type="presParOf" srcId="{647B234C-B85C-4451-887E-64B981AA9E61}" destId="{CA512E7A-9130-43EE-A768-E94A9B3E2B79}" srcOrd="0" destOrd="0" presId="urn:microsoft.com/office/officeart/2005/8/layout/process5"/>
    <dgm:cxn modelId="{B3C7186D-E71C-4220-B28A-BA2C8AADA677}" type="presParOf" srcId="{4DF2AA92-DEA4-4645-9875-3DE6961B7BB5}" destId="{E55C71EC-7EE8-4BA9-A96E-0CE2CDBF4C8A}" srcOrd="14" destOrd="0" presId="urn:microsoft.com/office/officeart/2005/8/layout/process5"/>
  </dgm:cxnLst>
  <dgm:bg>
    <a:solidFill>
      <a:schemeClr val="bg1"/>
    </a:solid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F840AF2-B2F2-48BC-82FE-75EBA82FBA9D}" type="doc">
      <dgm:prSet loTypeId="urn:microsoft.com/office/officeart/2005/8/layout/process5" loCatId="process" qsTypeId="urn:microsoft.com/office/officeart/2005/8/quickstyle/simple2" qsCatId="simple" csTypeId="urn:microsoft.com/office/officeart/2005/8/colors/accent1_1" csCatId="accent1" phldr="1"/>
      <dgm:spPr/>
      <dgm:t>
        <a:bodyPr/>
        <a:lstStyle/>
        <a:p>
          <a:endParaRPr lang="en-GB"/>
        </a:p>
      </dgm:t>
    </dgm:pt>
    <dgm:pt modelId="{9A6E9AEE-3E37-453F-B08F-A61E9BD3CD3A}">
      <dgm:prSet phldrT="[Text]"/>
      <dgm:spPr>
        <a:solidFill>
          <a:schemeClr val="accent2">
            <a:lumMod val="40000"/>
            <a:lumOff val="60000"/>
          </a:schemeClr>
        </a:solidFill>
        <a:ln>
          <a:solidFill>
            <a:schemeClr val="tx1"/>
          </a:solidFill>
        </a:ln>
      </dgm:spPr>
      <dgm:t>
        <a:bodyPr/>
        <a:lstStyle/>
        <a:p>
          <a:r>
            <a:rPr lang="fr-FR" dirty="0" err="1">
              <a:latin typeface="+mj-lt"/>
            </a:rPr>
            <a:t>Generating</a:t>
          </a:r>
          <a:r>
            <a:rPr lang="fr-FR" dirty="0">
              <a:latin typeface="+mj-lt"/>
            </a:rPr>
            <a:t> the situations</a:t>
          </a:r>
          <a:endParaRPr lang="en-GB" dirty="0">
            <a:latin typeface="+mj-lt"/>
          </a:endParaRPr>
        </a:p>
      </dgm:t>
    </dgm:pt>
    <dgm:pt modelId="{C2140A18-79E3-4160-809D-95D0CA63DF43}" type="parTrans" cxnId="{5A14809E-C82A-4FDF-9B7D-07A1CD51CB54}">
      <dgm:prSet/>
      <dgm:spPr/>
      <dgm:t>
        <a:bodyPr/>
        <a:lstStyle/>
        <a:p>
          <a:endParaRPr lang="en-GB">
            <a:latin typeface="+mj-lt"/>
          </a:endParaRPr>
        </a:p>
      </dgm:t>
    </dgm:pt>
    <dgm:pt modelId="{9EECF517-577D-4AF8-A2F1-188A3E2ED3BD}" type="sibTrans" cxnId="{5A14809E-C82A-4FDF-9B7D-07A1CD51CB54}">
      <dgm:prSet/>
      <dgm:spPr>
        <a:solidFill>
          <a:schemeClr val="tx1"/>
        </a:solidFill>
      </dgm:spPr>
      <dgm:t>
        <a:bodyPr/>
        <a:lstStyle/>
        <a:p>
          <a:endParaRPr lang="en-GB">
            <a:latin typeface="+mj-lt"/>
          </a:endParaRPr>
        </a:p>
      </dgm:t>
    </dgm:pt>
    <dgm:pt modelId="{340D965D-2D18-45C4-AF55-C8BA3DAF2D90}">
      <dgm:prSet/>
      <dgm:spPr>
        <a:blipFill>
          <a:blip xmlns:r="http://schemas.openxmlformats.org/officeDocument/2006/relationships" r:embed="rId1"/>
          <a:stretch>
            <a:fillRect l="-588" r="-2941"/>
          </a:stretch>
        </a:blipFill>
        <a:ln>
          <a:solidFill>
            <a:schemeClr val="tx1"/>
          </a:solidFill>
        </a:ln>
      </dgm:spPr>
      <dgm:t>
        <a:bodyPr/>
        <a:lstStyle/>
        <a:p>
          <a:r>
            <a:rPr lang="en-GB">
              <a:noFill/>
            </a:rPr>
            <a:t> </a:t>
          </a:r>
        </a:p>
      </dgm:t>
    </dgm:pt>
    <dgm:pt modelId="{D6E252CD-7754-4801-A3B1-26065429D8EB}" type="parTrans" cxnId="{9FF0F9F7-B971-4BD6-A3BC-E47EBCE506E2}">
      <dgm:prSet/>
      <dgm:spPr/>
      <dgm:t>
        <a:bodyPr/>
        <a:lstStyle/>
        <a:p>
          <a:endParaRPr lang="en-GB">
            <a:latin typeface="+mj-lt"/>
          </a:endParaRPr>
        </a:p>
      </dgm:t>
    </dgm:pt>
    <dgm:pt modelId="{2EE2A1E2-B0BF-44E8-BD7D-94BDBE81CD88}" type="sibTrans" cxnId="{9FF0F9F7-B971-4BD6-A3BC-E47EBCE506E2}">
      <dgm:prSet/>
      <dgm:spPr>
        <a:solidFill>
          <a:schemeClr val="tx1"/>
        </a:solidFill>
      </dgm:spPr>
      <dgm:t>
        <a:bodyPr/>
        <a:lstStyle/>
        <a:p>
          <a:endParaRPr lang="en-GB">
            <a:latin typeface="+mj-lt"/>
          </a:endParaRPr>
        </a:p>
      </dgm:t>
    </dgm:pt>
    <dgm:pt modelId="{51F26DDB-2181-4542-A97C-1414710F9669}">
      <dgm:prSet/>
      <dgm:spPr>
        <a:blipFill>
          <a:blip xmlns:r="http://schemas.openxmlformats.org/officeDocument/2006/relationships" r:embed="rId2"/>
          <a:stretch>
            <a:fillRect/>
          </a:stretch>
        </a:blipFill>
        <a:ln>
          <a:solidFill>
            <a:schemeClr val="tx1"/>
          </a:solidFill>
        </a:ln>
      </dgm:spPr>
      <dgm:t>
        <a:bodyPr/>
        <a:lstStyle/>
        <a:p>
          <a:r>
            <a:rPr lang="en-GB">
              <a:noFill/>
            </a:rPr>
            <a:t> </a:t>
          </a:r>
        </a:p>
      </dgm:t>
    </dgm:pt>
    <dgm:pt modelId="{9809D489-84AD-4600-A640-AC165E2473D4}" type="parTrans" cxnId="{5374E0B3-384E-4DA0-A6CB-8031BDC28322}">
      <dgm:prSet/>
      <dgm:spPr/>
      <dgm:t>
        <a:bodyPr/>
        <a:lstStyle/>
        <a:p>
          <a:endParaRPr lang="en-GB">
            <a:latin typeface="+mj-lt"/>
          </a:endParaRPr>
        </a:p>
      </dgm:t>
    </dgm:pt>
    <dgm:pt modelId="{EF8BFBC4-7BD0-4677-97FE-585791CAA7F6}" type="sibTrans" cxnId="{5374E0B3-384E-4DA0-A6CB-8031BDC28322}">
      <dgm:prSet/>
      <dgm:spPr>
        <a:solidFill>
          <a:schemeClr val="tx1"/>
        </a:solidFill>
      </dgm:spPr>
      <dgm:t>
        <a:bodyPr/>
        <a:lstStyle/>
        <a:p>
          <a:endParaRPr lang="en-GB">
            <a:latin typeface="+mj-lt"/>
          </a:endParaRPr>
        </a:p>
      </dgm:t>
    </dgm:pt>
    <dgm:pt modelId="{26D54F10-9138-46A0-AF11-FCEB3ED66908}">
      <dgm:prSet/>
      <dgm:spPr>
        <a:solidFill>
          <a:srgbClr val="D07C4A"/>
        </a:solidFill>
        <a:ln>
          <a:solidFill>
            <a:schemeClr val="tx1"/>
          </a:solidFill>
        </a:ln>
      </dgm:spPr>
      <dgm:t>
        <a:bodyPr/>
        <a:lstStyle/>
        <a:p>
          <a:r>
            <a:rPr lang="fr-FR" dirty="0">
              <a:latin typeface="+mj-lt"/>
            </a:rPr>
            <a:t>Application to test cases and validation</a:t>
          </a:r>
          <a:endParaRPr lang="en-GB" dirty="0">
            <a:latin typeface="+mj-lt"/>
          </a:endParaRPr>
        </a:p>
      </dgm:t>
    </dgm:pt>
    <dgm:pt modelId="{2AD4BD25-13E6-4429-A7A1-D048D454CDCB}" type="parTrans" cxnId="{79C380D0-37F5-41C5-AE30-63AA1FDBA97A}">
      <dgm:prSet/>
      <dgm:spPr/>
      <dgm:t>
        <a:bodyPr/>
        <a:lstStyle/>
        <a:p>
          <a:endParaRPr lang="en-GB">
            <a:latin typeface="+mj-lt"/>
          </a:endParaRPr>
        </a:p>
      </dgm:t>
    </dgm:pt>
    <dgm:pt modelId="{FBCF91B5-36BF-42FD-B863-25E36E6C9B03}" type="sibTrans" cxnId="{79C380D0-37F5-41C5-AE30-63AA1FDBA97A}">
      <dgm:prSet/>
      <dgm:spPr/>
      <dgm:t>
        <a:bodyPr/>
        <a:lstStyle/>
        <a:p>
          <a:endParaRPr lang="en-GB">
            <a:latin typeface="+mj-lt"/>
          </a:endParaRPr>
        </a:p>
      </dgm:t>
    </dgm:pt>
    <dgm:pt modelId="{526D520D-487E-4CEA-81DE-A14B3ED7666B}">
      <dgm:prSet/>
      <dgm:spPr>
        <a:ln>
          <a:solidFill>
            <a:schemeClr val="tx1"/>
          </a:solidFill>
        </a:ln>
      </dgm:spPr>
      <dgm:t>
        <a:bodyPr/>
        <a:lstStyle/>
        <a:p>
          <a:r>
            <a:rPr lang="fr-FR">
              <a:latin typeface="+mj-lt"/>
            </a:rPr>
            <a:t>Calculation of the solid discharge</a:t>
          </a:r>
          <a:endParaRPr lang="en-GB" dirty="0">
            <a:latin typeface="+mj-lt"/>
          </a:endParaRPr>
        </a:p>
      </dgm:t>
    </dgm:pt>
    <dgm:pt modelId="{B1AD3E01-A562-4164-9FCE-F48ECE31174F}" type="parTrans" cxnId="{2F09ADB6-E5B9-4F3B-B19E-5407F79BA27F}">
      <dgm:prSet/>
      <dgm:spPr/>
      <dgm:t>
        <a:bodyPr/>
        <a:lstStyle/>
        <a:p>
          <a:endParaRPr lang="en-GB"/>
        </a:p>
      </dgm:t>
    </dgm:pt>
    <dgm:pt modelId="{4391754B-A315-48B2-8381-D6D4DE688533}" type="sibTrans" cxnId="{2F09ADB6-E5B9-4F3B-B19E-5407F79BA27F}">
      <dgm:prSet/>
      <dgm:spPr>
        <a:solidFill>
          <a:schemeClr val="tx1"/>
        </a:solidFill>
      </dgm:spPr>
      <dgm:t>
        <a:bodyPr/>
        <a:lstStyle/>
        <a:p>
          <a:endParaRPr lang="en-GB"/>
        </a:p>
      </dgm:t>
    </dgm:pt>
    <dgm:pt modelId="{A48B31B5-D63B-4BBB-A36A-E01B40DE3304}">
      <dgm:prSet/>
      <dgm:spPr>
        <a:ln>
          <a:solidFill>
            <a:schemeClr val="tx1"/>
          </a:solidFill>
        </a:ln>
      </dgm:spPr>
      <dgm:t>
        <a:bodyPr/>
        <a:lstStyle/>
        <a:p>
          <a:r>
            <a:rPr lang="fr-FR" dirty="0">
              <a:latin typeface="+mj-lt"/>
            </a:rPr>
            <a:t>Computation of the </a:t>
          </a:r>
          <a:r>
            <a:rPr lang="fr-FR" dirty="0" err="1">
              <a:latin typeface="+mj-lt"/>
            </a:rPr>
            <a:t>weights</a:t>
          </a:r>
          <a:endParaRPr lang="en-GB" dirty="0">
            <a:latin typeface="+mj-lt"/>
          </a:endParaRPr>
        </a:p>
      </dgm:t>
    </dgm:pt>
    <dgm:pt modelId="{901B1BBC-B72E-4C03-99A7-F2923798EE4D}" type="parTrans" cxnId="{C34316BE-0010-4E59-A517-55CB362FB5E3}">
      <dgm:prSet/>
      <dgm:spPr/>
      <dgm:t>
        <a:bodyPr/>
        <a:lstStyle/>
        <a:p>
          <a:endParaRPr lang="en-GB"/>
        </a:p>
      </dgm:t>
    </dgm:pt>
    <dgm:pt modelId="{8588A86A-5BAE-4F5C-AD11-244EEEF326EC}" type="sibTrans" cxnId="{C34316BE-0010-4E59-A517-55CB362FB5E3}">
      <dgm:prSet/>
      <dgm:spPr>
        <a:solidFill>
          <a:schemeClr val="tx1"/>
        </a:solidFill>
      </dgm:spPr>
      <dgm:t>
        <a:bodyPr/>
        <a:lstStyle/>
        <a:p>
          <a:endParaRPr lang="en-GB"/>
        </a:p>
      </dgm:t>
    </dgm:pt>
    <dgm:pt modelId="{19CC53BD-AE3A-4387-BBFC-476A6C3A23B3}">
      <dgm:prSet/>
      <dgm:spPr>
        <a:solidFill>
          <a:srgbClr val="F8CBAD"/>
        </a:solidFill>
        <a:ln>
          <a:solidFill>
            <a:schemeClr val="tx1"/>
          </a:solidFill>
        </a:ln>
      </dgm:spPr>
      <dgm:t>
        <a:bodyPr/>
        <a:lstStyle/>
        <a:p>
          <a:r>
            <a:rPr lang="fr-FR" dirty="0">
              <a:latin typeface="+mj-lt"/>
            </a:rPr>
            <a:t>Box-Cox Transformation</a:t>
          </a:r>
          <a:endParaRPr lang="en-GB" dirty="0">
            <a:latin typeface="+mj-lt"/>
          </a:endParaRPr>
        </a:p>
      </dgm:t>
    </dgm:pt>
    <dgm:pt modelId="{6928C28D-4CC2-4FF8-96F7-38450FDB50E3}" type="parTrans" cxnId="{4F786618-AEFE-43B9-9CF7-B123F988BC84}">
      <dgm:prSet/>
      <dgm:spPr/>
      <dgm:t>
        <a:bodyPr/>
        <a:lstStyle/>
        <a:p>
          <a:endParaRPr lang="en-GB"/>
        </a:p>
      </dgm:t>
    </dgm:pt>
    <dgm:pt modelId="{25158455-D882-41F9-B1BE-97DF2520EEF2}" type="sibTrans" cxnId="{4F786618-AEFE-43B9-9CF7-B123F988BC84}">
      <dgm:prSet/>
      <dgm:spPr>
        <a:solidFill>
          <a:schemeClr val="tx1"/>
        </a:solidFill>
      </dgm:spPr>
      <dgm:t>
        <a:bodyPr/>
        <a:lstStyle/>
        <a:p>
          <a:endParaRPr lang="en-GB"/>
        </a:p>
      </dgm:t>
    </dgm:pt>
    <dgm:pt modelId="{E483AAD7-C74B-46DE-AED5-937B8687BAB7}">
      <dgm:prSet/>
      <dgm:spPr>
        <a:solidFill>
          <a:srgbClr val="F8CBAD"/>
        </a:solidFill>
        <a:ln>
          <a:solidFill>
            <a:schemeClr val="tx1"/>
          </a:solidFill>
        </a:ln>
      </dgm:spPr>
      <dgm:t>
        <a:bodyPr/>
        <a:lstStyle/>
        <a:p>
          <a:r>
            <a:rPr lang="fr-FR" dirty="0">
              <a:latin typeface="+mj-lt"/>
            </a:rPr>
            <a:t>K-</a:t>
          </a:r>
          <a:r>
            <a:rPr lang="fr-FR" dirty="0" err="1">
              <a:latin typeface="+mj-lt"/>
            </a:rPr>
            <a:t>fold</a:t>
          </a:r>
          <a:r>
            <a:rPr lang="fr-FR" dirty="0">
              <a:latin typeface="+mj-lt"/>
            </a:rPr>
            <a:t> cross-validation</a:t>
          </a:r>
          <a:endParaRPr lang="en-GB" dirty="0">
            <a:latin typeface="+mj-lt"/>
          </a:endParaRPr>
        </a:p>
      </dgm:t>
    </dgm:pt>
    <dgm:pt modelId="{06D94411-3541-4AEA-9F90-8FD78062393F}" type="parTrans" cxnId="{3B0245D6-06CB-44C5-BCA1-ADE36AD76433}">
      <dgm:prSet/>
      <dgm:spPr/>
      <dgm:t>
        <a:bodyPr/>
        <a:lstStyle/>
        <a:p>
          <a:endParaRPr lang="en-GB"/>
        </a:p>
      </dgm:t>
    </dgm:pt>
    <dgm:pt modelId="{08D8909C-B7C7-470F-9635-7D85746BE674}" type="sibTrans" cxnId="{3B0245D6-06CB-44C5-BCA1-ADE36AD76433}">
      <dgm:prSet/>
      <dgm:spPr>
        <a:solidFill>
          <a:schemeClr val="tx1"/>
        </a:solidFill>
      </dgm:spPr>
      <dgm:t>
        <a:bodyPr/>
        <a:lstStyle/>
        <a:p>
          <a:endParaRPr lang="en-GB"/>
        </a:p>
      </dgm:t>
    </dgm:pt>
    <dgm:pt modelId="{4DF2AA92-DEA4-4645-9875-3DE6961B7BB5}" type="pres">
      <dgm:prSet presAssocID="{BF840AF2-B2F2-48BC-82FE-75EBA82FBA9D}" presName="diagram" presStyleCnt="0">
        <dgm:presLayoutVars>
          <dgm:dir/>
          <dgm:resizeHandles val="exact"/>
        </dgm:presLayoutVars>
      </dgm:prSet>
      <dgm:spPr/>
    </dgm:pt>
    <dgm:pt modelId="{0124B17C-330F-4137-88F3-799DF1C92B36}" type="pres">
      <dgm:prSet presAssocID="{9A6E9AEE-3E37-453F-B08F-A61E9BD3CD3A}" presName="node" presStyleLbl="node1" presStyleIdx="0" presStyleCnt="8">
        <dgm:presLayoutVars>
          <dgm:bulletEnabled val="1"/>
        </dgm:presLayoutVars>
      </dgm:prSet>
      <dgm:spPr/>
    </dgm:pt>
    <dgm:pt modelId="{A86769DA-4781-43B8-8775-4AC4AF2CAC51}" type="pres">
      <dgm:prSet presAssocID="{9EECF517-577D-4AF8-A2F1-188A3E2ED3BD}" presName="sibTrans" presStyleLbl="sibTrans2D1" presStyleIdx="0" presStyleCnt="7" custScaleX="82645" custScaleY="82645"/>
      <dgm:spPr/>
    </dgm:pt>
    <dgm:pt modelId="{12DCC460-22B2-4C8F-838A-59F82C30E8A7}" type="pres">
      <dgm:prSet presAssocID="{9EECF517-577D-4AF8-A2F1-188A3E2ED3BD}" presName="connectorText" presStyleLbl="sibTrans2D1" presStyleIdx="0" presStyleCnt="7"/>
      <dgm:spPr/>
    </dgm:pt>
    <dgm:pt modelId="{42C54F65-20CF-4516-8B87-E558BD44AE1D}" type="pres">
      <dgm:prSet presAssocID="{526D520D-487E-4CEA-81DE-A14B3ED7666B}" presName="node" presStyleLbl="node1" presStyleIdx="1" presStyleCnt="8">
        <dgm:presLayoutVars>
          <dgm:bulletEnabled val="1"/>
        </dgm:presLayoutVars>
      </dgm:prSet>
      <dgm:spPr/>
    </dgm:pt>
    <dgm:pt modelId="{307DA5D7-0BE7-44D1-861F-8C768536228E}" type="pres">
      <dgm:prSet presAssocID="{4391754B-A315-48B2-8381-D6D4DE688533}" presName="sibTrans" presStyleLbl="sibTrans2D1" presStyleIdx="1" presStyleCnt="7" custScaleX="82645" custScaleY="82645"/>
      <dgm:spPr/>
    </dgm:pt>
    <dgm:pt modelId="{C8DB87D0-B78A-4AF1-82D4-620400050ED6}" type="pres">
      <dgm:prSet presAssocID="{4391754B-A315-48B2-8381-D6D4DE688533}" presName="connectorText" presStyleLbl="sibTrans2D1" presStyleIdx="1" presStyleCnt="7"/>
      <dgm:spPr/>
    </dgm:pt>
    <dgm:pt modelId="{2679F78E-1279-4930-B0EA-B97C75CDD72A}" type="pres">
      <dgm:prSet presAssocID="{340D965D-2D18-45C4-AF55-C8BA3DAF2D90}" presName="node" presStyleLbl="node1" presStyleIdx="2" presStyleCnt="8">
        <dgm:presLayoutVars>
          <dgm:bulletEnabled val="1"/>
        </dgm:presLayoutVars>
      </dgm:prSet>
      <dgm:spPr/>
    </dgm:pt>
    <dgm:pt modelId="{10C59771-933A-4D02-9D23-40A4CBD233A3}" type="pres">
      <dgm:prSet presAssocID="{2EE2A1E2-B0BF-44E8-BD7D-94BDBE81CD88}" presName="sibTrans" presStyleLbl="sibTrans2D1" presStyleIdx="2" presStyleCnt="7" custScaleX="82645" custScaleY="82645"/>
      <dgm:spPr/>
    </dgm:pt>
    <dgm:pt modelId="{B2761D99-54B5-45A9-821E-BF6357D81ED5}" type="pres">
      <dgm:prSet presAssocID="{2EE2A1E2-B0BF-44E8-BD7D-94BDBE81CD88}" presName="connectorText" presStyleLbl="sibTrans2D1" presStyleIdx="2" presStyleCnt="7"/>
      <dgm:spPr/>
    </dgm:pt>
    <dgm:pt modelId="{B415DC4D-E5D8-482B-BC33-D24738C040B0}" type="pres">
      <dgm:prSet presAssocID="{A48B31B5-D63B-4BBB-A36A-E01B40DE3304}" presName="node" presStyleLbl="node1" presStyleIdx="3" presStyleCnt="8">
        <dgm:presLayoutVars>
          <dgm:bulletEnabled val="1"/>
        </dgm:presLayoutVars>
      </dgm:prSet>
      <dgm:spPr/>
    </dgm:pt>
    <dgm:pt modelId="{A9A85449-975D-44D4-B7D4-3E2EEB1CD27A}" type="pres">
      <dgm:prSet presAssocID="{8588A86A-5BAE-4F5C-AD11-244EEEF326EC}" presName="sibTrans" presStyleLbl="sibTrans2D1" presStyleIdx="3" presStyleCnt="7" custScaleX="82645" custScaleY="82645"/>
      <dgm:spPr/>
    </dgm:pt>
    <dgm:pt modelId="{F312FB72-FF1C-4EEC-810D-C41B15398147}" type="pres">
      <dgm:prSet presAssocID="{8588A86A-5BAE-4F5C-AD11-244EEEF326EC}" presName="connectorText" presStyleLbl="sibTrans2D1" presStyleIdx="3" presStyleCnt="7"/>
      <dgm:spPr/>
    </dgm:pt>
    <dgm:pt modelId="{C1A39A90-4F95-4CAE-AEB8-0F3B6D37A2A4}" type="pres">
      <dgm:prSet presAssocID="{19CC53BD-AE3A-4387-BBFC-476A6C3A23B3}" presName="node" presStyleLbl="node1" presStyleIdx="4" presStyleCnt="8">
        <dgm:presLayoutVars>
          <dgm:bulletEnabled val="1"/>
        </dgm:presLayoutVars>
      </dgm:prSet>
      <dgm:spPr/>
    </dgm:pt>
    <dgm:pt modelId="{AFC63C09-EBAC-485F-9BB7-2FB0456896B7}" type="pres">
      <dgm:prSet presAssocID="{25158455-D882-41F9-B1BE-97DF2520EEF2}" presName="sibTrans" presStyleLbl="sibTrans2D1" presStyleIdx="4" presStyleCnt="7" custScaleX="82645" custScaleY="82645"/>
      <dgm:spPr/>
    </dgm:pt>
    <dgm:pt modelId="{B559DBED-A04A-477A-946B-43C194A161D2}" type="pres">
      <dgm:prSet presAssocID="{25158455-D882-41F9-B1BE-97DF2520EEF2}" presName="connectorText" presStyleLbl="sibTrans2D1" presStyleIdx="4" presStyleCnt="7"/>
      <dgm:spPr/>
    </dgm:pt>
    <dgm:pt modelId="{29B98537-E163-4A4C-AAF9-3F152CA36C5C}" type="pres">
      <dgm:prSet presAssocID="{E483AAD7-C74B-46DE-AED5-937B8687BAB7}" presName="node" presStyleLbl="node1" presStyleIdx="5" presStyleCnt="8">
        <dgm:presLayoutVars>
          <dgm:bulletEnabled val="1"/>
        </dgm:presLayoutVars>
      </dgm:prSet>
      <dgm:spPr/>
    </dgm:pt>
    <dgm:pt modelId="{CDC983AD-4C0F-4C0C-A1D1-88640C822D8C}" type="pres">
      <dgm:prSet presAssocID="{08D8909C-B7C7-470F-9635-7D85746BE674}" presName="sibTrans" presStyleLbl="sibTrans2D1" presStyleIdx="5" presStyleCnt="7" custScaleX="82645" custScaleY="82645"/>
      <dgm:spPr/>
    </dgm:pt>
    <dgm:pt modelId="{D17CDD16-A875-4FE2-A74C-3A6866CF199E}" type="pres">
      <dgm:prSet presAssocID="{08D8909C-B7C7-470F-9635-7D85746BE674}" presName="connectorText" presStyleLbl="sibTrans2D1" presStyleIdx="5" presStyleCnt="7"/>
      <dgm:spPr/>
    </dgm:pt>
    <dgm:pt modelId="{C266A709-641F-4FA6-AC44-51ECE1CE769A}" type="pres">
      <dgm:prSet presAssocID="{51F26DDB-2181-4542-A97C-1414710F9669}" presName="node" presStyleLbl="node1" presStyleIdx="6" presStyleCnt="8">
        <dgm:presLayoutVars>
          <dgm:bulletEnabled val="1"/>
        </dgm:presLayoutVars>
      </dgm:prSet>
      <dgm:spPr/>
    </dgm:pt>
    <dgm:pt modelId="{647B234C-B85C-4451-887E-64B981AA9E61}" type="pres">
      <dgm:prSet presAssocID="{EF8BFBC4-7BD0-4677-97FE-585791CAA7F6}" presName="sibTrans" presStyleLbl="sibTrans2D1" presStyleIdx="6" presStyleCnt="7" custScaleX="82645" custScaleY="82645"/>
      <dgm:spPr/>
    </dgm:pt>
    <dgm:pt modelId="{CA512E7A-9130-43EE-A768-E94A9B3E2B79}" type="pres">
      <dgm:prSet presAssocID="{EF8BFBC4-7BD0-4677-97FE-585791CAA7F6}" presName="connectorText" presStyleLbl="sibTrans2D1" presStyleIdx="6" presStyleCnt="7"/>
      <dgm:spPr/>
    </dgm:pt>
    <dgm:pt modelId="{E55C71EC-7EE8-4BA9-A96E-0CE2CDBF4C8A}" type="pres">
      <dgm:prSet presAssocID="{26D54F10-9138-46A0-AF11-FCEB3ED66908}" presName="node" presStyleLbl="node1" presStyleIdx="7" presStyleCnt="8">
        <dgm:presLayoutVars>
          <dgm:bulletEnabled val="1"/>
        </dgm:presLayoutVars>
      </dgm:prSet>
      <dgm:spPr/>
    </dgm:pt>
  </dgm:ptLst>
  <dgm:cxnLst>
    <dgm:cxn modelId="{DD562B08-DB2C-409E-8337-B6BD79DB516A}" type="presOf" srcId="{51F26DDB-2181-4542-A97C-1414710F9669}" destId="{C266A709-641F-4FA6-AC44-51ECE1CE769A}" srcOrd="0" destOrd="0" presId="urn:microsoft.com/office/officeart/2005/8/layout/process5"/>
    <dgm:cxn modelId="{210EFA08-7257-462E-B91C-ABBFD6A376EB}" type="presOf" srcId="{A48B31B5-D63B-4BBB-A36A-E01B40DE3304}" destId="{B415DC4D-E5D8-482B-BC33-D24738C040B0}" srcOrd="0" destOrd="0" presId="urn:microsoft.com/office/officeart/2005/8/layout/process5"/>
    <dgm:cxn modelId="{4F786618-AEFE-43B9-9CF7-B123F988BC84}" srcId="{BF840AF2-B2F2-48BC-82FE-75EBA82FBA9D}" destId="{19CC53BD-AE3A-4387-BBFC-476A6C3A23B3}" srcOrd="4" destOrd="0" parTransId="{6928C28D-4CC2-4FF8-96F7-38450FDB50E3}" sibTransId="{25158455-D882-41F9-B1BE-97DF2520EEF2}"/>
    <dgm:cxn modelId="{590A9C23-3194-4760-95FC-2FDBCAE1B6CC}" type="presOf" srcId="{EF8BFBC4-7BD0-4677-97FE-585791CAA7F6}" destId="{647B234C-B85C-4451-887E-64B981AA9E61}" srcOrd="0" destOrd="0" presId="urn:microsoft.com/office/officeart/2005/8/layout/process5"/>
    <dgm:cxn modelId="{46AB8038-246D-4DDE-93A1-C45A7AF3B0D3}" type="presOf" srcId="{4391754B-A315-48B2-8381-D6D4DE688533}" destId="{307DA5D7-0BE7-44D1-861F-8C768536228E}" srcOrd="0" destOrd="0" presId="urn:microsoft.com/office/officeart/2005/8/layout/process5"/>
    <dgm:cxn modelId="{F9246B3D-BDAD-4A54-82C2-42086E8213B5}" type="presOf" srcId="{19CC53BD-AE3A-4387-BBFC-476A6C3A23B3}" destId="{C1A39A90-4F95-4CAE-AEB8-0F3B6D37A2A4}" srcOrd="0" destOrd="0" presId="urn:microsoft.com/office/officeart/2005/8/layout/process5"/>
    <dgm:cxn modelId="{8B5D9A5B-9F18-4204-B89F-E2A408719806}" type="presOf" srcId="{8588A86A-5BAE-4F5C-AD11-244EEEF326EC}" destId="{F312FB72-FF1C-4EEC-810D-C41B15398147}" srcOrd="1" destOrd="0" presId="urn:microsoft.com/office/officeart/2005/8/layout/process5"/>
    <dgm:cxn modelId="{C7390D6C-AA9F-4227-8FFD-59031C8E9994}" type="presOf" srcId="{9EECF517-577D-4AF8-A2F1-188A3E2ED3BD}" destId="{A86769DA-4781-43B8-8775-4AC4AF2CAC51}" srcOrd="0" destOrd="0" presId="urn:microsoft.com/office/officeart/2005/8/layout/process5"/>
    <dgm:cxn modelId="{0D25074F-5E19-46D9-800D-37126C47DBCC}" type="presOf" srcId="{2EE2A1E2-B0BF-44E8-BD7D-94BDBE81CD88}" destId="{B2761D99-54B5-45A9-821E-BF6357D81ED5}" srcOrd="1" destOrd="0" presId="urn:microsoft.com/office/officeart/2005/8/layout/process5"/>
    <dgm:cxn modelId="{93017671-DE00-4148-A372-AA3E4C9DBEDF}" type="presOf" srcId="{9A6E9AEE-3E37-453F-B08F-A61E9BD3CD3A}" destId="{0124B17C-330F-4137-88F3-799DF1C92B36}" srcOrd="0" destOrd="0" presId="urn:microsoft.com/office/officeart/2005/8/layout/process5"/>
    <dgm:cxn modelId="{2E2AF351-AA58-4752-BD38-45A11DB32C3F}" type="presOf" srcId="{BF840AF2-B2F2-48BC-82FE-75EBA82FBA9D}" destId="{4DF2AA92-DEA4-4645-9875-3DE6961B7BB5}" srcOrd="0" destOrd="0" presId="urn:microsoft.com/office/officeart/2005/8/layout/process5"/>
    <dgm:cxn modelId="{88B8FB52-E051-428B-8FD8-508E54784EF9}" type="presOf" srcId="{8588A86A-5BAE-4F5C-AD11-244EEEF326EC}" destId="{A9A85449-975D-44D4-B7D4-3E2EEB1CD27A}" srcOrd="0" destOrd="0" presId="urn:microsoft.com/office/officeart/2005/8/layout/process5"/>
    <dgm:cxn modelId="{F9730D7B-DFD1-47A1-8F83-EFCBA48EBDB8}" type="presOf" srcId="{08D8909C-B7C7-470F-9635-7D85746BE674}" destId="{CDC983AD-4C0F-4C0C-A1D1-88640C822D8C}" srcOrd="0" destOrd="0" presId="urn:microsoft.com/office/officeart/2005/8/layout/process5"/>
    <dgm:cxn modelId="{20B70B86-5FE1-4721-9AA2-9EE13439D34C}" type="presOf" srcId="{340D965D-2D18-45C4-AF55-C8BA3DAF2D90}" destId="{2679F78E-1279-4930-B0EA-B97C75CDD72A}" srcOrd="0" destOrd="0" presId="urn:microsoft.com/office/officeart/2005/8/layout/process5"/>
    <dgm:cxn modelId="{C1F45E8B-7FE4-4913-BD39-D525166FF288}" type="presOf" srcId="{25158455-D882-41F9-B1BE-97DF2520EEF2}" destId="{B559DBED-A04A-477A-946B-43C194A161D2}" srcOrd="1" destOrd="0" presId="urn:microsoft.com/office/officeart/2005/8/layout/process5"/>
    <dgm:cxn modelId="{C89B138C-6B76-4169-9147-8612A8C96A23}" type="presOf" srcId="{2EE2A1E2-B0BF-44E8-BD7D-94BDBE81CD88}" destId="{10C59771-933A-4D02-9D23-40A4CBD233A3}" srcOrd="0" destOrd="0" presId="urn:microsoft.com/office/officeart/2005/8/layout/process5"/>
    <dgm:cxn modelId="{EF3DA292-C336-4E42-8DD9-AB7CDE168B3A}" type="presOf" srcId="{4391754B-A315-48B2-8381-D6D4DE688533}" destId="{C8DB87D0-B78A-4AF1-82D4-620400050ED6}" srcOrd="1" destOrd="0" presId="urn:microsoft.com/office/officeart/2005/8/layout/process5"/>
    <dgm:cxn modelId="{DEE2B99C-4954-499D-B20D-9D9CD6ED460B}" type="presOf" srcId="{25158455-D882-41F9-B1BE-97DF2520EEF2}" destId="{AFC63C09-EBAC-485F-9BB7-2FB0456896B7}" srcOrd="0" destOrd="0" presId="urn:microsoft.com/office/officeart/2005/8/layout/process5"/>
    <dgm:cxn modelId="{5A14809E-C82A-4FDF-9B7D-07A1CD51CB54}" srcId="{BF840AF2-B2F2-48BC-82FE-75EBA82FBA9D}" destId="{9A6E9AEE-3E37-453F-B08F-A61E9BD3CD3A}" srcOrd="0" destOrd="0" parTransId="{C2140A18-79E3-4160-809D-95D0CA63DF43}" sibTransId="{9EECF517-577D-4AF8-A2F1-188A3E2ED3BD}"/>
    <dgm:cxn modelId="{D09B5DB0-7E69-4120-80CC-5487CE122D1D}" type="presOf" srcId="{9EECF517-577D-4AF8-A2F1-188A3E2ED3BD}" destId="{12DCC460-22B2-4C8F-838A-59F82C30E8A7}" srcOrd="1" destOrd="0" presId="urn:microsoft.com/office/officeart/2005/8/layout/process5"/>
    <dgm:cxn modelId="{5374E0B3-384E-4DA0-A6CB-8031BDC28322}" srcId="{BF840AF2-B2F2-48BC-82FE-75EBA82FBA9D}" destId="{51F26DDB-2181-4542-A97C-1414710F9669}" srcOrd="6" destOrd="0" parTransId="{9809D489-84AD-4600-A640-AC165E2473D4}" sibTransId="{EF8BFBC4-7BD0-4677-97FE-585791CAA7F6}"/>
    <dgm:cxn modelId="{2F09ADB6-E5B9-4F3B-B19E-5407F79BA27F}" srcId="{BF840AF2-B2F2-48BC-82FE-75EBA82FBA9D}" destId="{526D520D-487E-4CEA-81DE-A14B3ED7666B}" srcOrd="1" destOrd="0" parTransId="{B1AD3E01-A562-4164-9FCE-F48ECE31174F}" sibTransId="{4391754B-A315-48B2-8381-D6D4DE688533}"/>
    <dgm:cxn modelId="{C34316BE-0010-4E59-A517-55CB362FB5E3}" srcId="{BF840AF2-B2F2-48BC-82FE-75EBA82FBA9D}" destId="{A48B31B5-D63B-4BBB-A36A-E01B40DE3304}" srcOrd="3" destOrd="0" parTransId="{901B1BBC-B72E-4C03-99A7-F2923798EE4D}" sibTransId="{8588A86A-5BAE-4F5C-AD11-244EEEF326EC}"/>
    <dgm:cxn modelId="{79C380D0-37F5-41C5-AE30-63AA1FDBA97A}" srcId="{BF840AF2-B2F2-48BC-82FE-75EBA82FBA9D}" destId="{26D54F10-9138-46A0-AF11-FCEB3ED66908}" srcOrd="7" destOrd="0" parTransId="{2AD4BD25-13E6-4429-A7A1-D048D454CDCB}" sibTransId="{FBCF91B5-36BF-42FD-B863-25E36E6C9B03}"/>
    <dgm:cxn modelId="{B84A74D3-F945-4CA0-96D3-CDDDFED7F27C}" type="presOf" srcId="{26D54F10-9138-46A0-AF11-FCEB3ED66908}" destId="{E55C71EC-7EE8-4BA9-A96E-0CE2CDBF4C8A}" srcOrd="0" destOrd="0" presId="urn:microsoft.com/office/officeart/2005/8/layout/process5"/>
    <dgm:cxn modelId="{3B0245D6-06CB-44C5-BCA1-ADE36AD76433}" srcId="{BF840AF2-B2F2-48BC-82FE-75EBA82FBA9D}" destId="{E483AAD7-C74B-46DE-AED5-937B8687BAB7}" srcOrd="5" destOrd="0" parTransId="{06D94411-3541-4AEA-9F90-8FD78062393F}" sibTransId="{08D8909C-B7C7-470F-9635-7D85746BE674}"/>
    <dgm:cxn modelId="{6CA08CDB-0517-4153-B6B6-D70B07D3E393}" type="presOf" srcId="{EF8BFBC4-7BD0-4677-97FE-585791CAA7F6}" destId="{CA512E7A-9130-43EE-A768-E94A9B3E2B79}" srcOrd="1" destOrd="0" presId="urn:microsoft.com/office/officeart/2005/8/layout/process5"/>
    <dgm:cxn modelId="{E3250ADF-A322-438D-8D1C-D16C0A65F191}" type="presOf" srcId="{08D8909C-B7C7-470F-9635-7D85746BE674}" destId="{D17CDD16-A875-4FE2-A74C-3A6866CF199E}" srcOrd="1" destOrd="0" presId="urn:microsoft.com/office/officeart/2005/8/layout/process5"/>
    <dgm:cxn modelId="{5FBBCAE5-CA24-4C2C-BA18-35CC49E878AC}" type="presOf" srcId="{526D520D-487E-4CEA-81DE-A14B3ED7666B}" destId="{42C54F65-20CF-4516-8B87-E558BD44AE1D}" srcOrd="0" destOrd="0" presId="urn:microsoft.com/office/officeart/2005/8/layout/process5"/>
    <dgm:cxn modelId="{6AEAE8ED-4054-460A-9629-60EB0FDE9E19}" type="presOf" srcId="{E483AAD7-C74B-46DE-AED5-937B8687BAB7}" destId="{29B98537-E163-4A4C-AAF9-3F152CA36C5C}" srcOrd="0" destOrd="0" presId="urn:microsoft.com/office/officeart/2005/8/layout/process5"/>
    <dgm:cxn modelId="{9FF0F9F7-B971-4BD6-A3BC-E47EBCE506E2}" srcId="{BF840AF2-B2F2-48BC-82FE-75EBA82FBA9D}" destId="{340D965D-2D18-45C4-AF55-C8BA3DAF2D90}" srcOrd="2" destOrd="0" parTransId="{D6E252CD-7754-4801-A3B1-26065429D8EB}" sibTransId="{2EE2A1E2-B0BF-44E8-BD7D-94BDBE81CD88}"/>
    <dgm:cxn modelId="{3851EBE6-5EDB-4408-BB6D-0A6C4285BA0E}" type="presParOf" srcId="{4DF2AA92-DEA4-4645-9875-3DE6961B7BB5}" destId="{0124B17C-330F-4137-88F3-799DF1C92B36}" srcOrd="0" destOrd="0" presId="urn:microsoft.com/office/officeart/2005/8/layout/process5"/>
    <dgm:cxn modelId="{785DDF77-A82F-4244-BB50-216AC6A45B8B}" type="presParOf" srcId="{4DF2AA92-DEA4-4645-9875-3DE6961B7BB5}" destId="{A86769DA-4781-43B8-8775-4AC4AF2CAC51}" srcOrd="1" destOrd="0" presId="urn:microsoft.com/office/officeart/2005/8/layout/process5"/>
    <dgm:cxn modelId="{095422C9-C0CC-42C4-9D70-30D0EA9BFBEC}" type="presParOf" srcId="{A86769DA-4781-43B8-8775-4AC4AF2CAC51}" destId="{12DCC460-22B2-4C8F-838A-59F82C30E8A7}" srcOrd="0" destOrd="0" presId="urn:microsoft.com/office/officeart/2005/8/layout/process5"/>
    <dgm:cxn modelId="{B4D9A648-E8FB-487B-886F-D7A904E3E733}" type="presParOf" srcId="{4DF2AA92-DEA4-4645-9875-3DE6961B7BB5}" destId="{42C54F65-20CF-4516-8B87-E558BD44AE1D}" srcOrd="2" destOrd="0" presId="urn:microsoft.com/office/officeart/2005/8/layout/process5"/>
    <dgm:cxn modelId="{EC8EF64F-4C37-4E35-815D-E47CEDE12973}" type="presParOf" srcId="{4DF2AA92-DEA4-4645-9875-3DE6961B7BB5}" destId="{307DA5D7-0BE7-44D1-861F-8C768536228E}" srcOrd="3" destOrd="0" presId="urn:microsoft.com/office/officeart/2005/8/layout/process5"/>
    <dgm:cxn modelId="{ECDB92DA-8C62-4123-8693-6CDD91403C57}" type="presParOf" srcId="{307DA5D7-0BE7-44D1-861F-8C768536228E}" destId="{C8DB87D0-B78A-4AF1-82D4-620400050ED6}" srcOrd="0" destOrd="0" presId="urn:microsoft.com/office/officeart/2005/8/layout/process5"/>
    <dgm:cxn modelId="{91C8FFDD-AE4D-45B4-AD61-4AFF2536DFFE}" type="presParOf" srcId="{4DF2AA92-DEA4-4645-9875-3DE6961B7BB5}" destId="{2679F78E-1279-4930-B0EA-B97C75CDD72A}" srcOrd="4" destOrd="0" presId="urn:microsoft.com/office/officeart/2005/8/layout/process5"/>
    <dgm:cxn modelId="{5391AEFF-E521-45F1-B393-41A7236EF1A4}" type="presParOf" srcId="{4DF2AA92-DEA4-4645-9875-3DE6961B7BB5}" destId="{10C59771-933A-4D02-9D23-40A4CBD233A3}" srcOrd="5" destOrd="0" presId="urn:microsoft.com/office/officeart/2005/8/layout/process5"/>
    <dgm:cxn modelId="{D305C932-DA05-42E6-818E-926CC290390E}" type="presParOf" srcId="{10C59771-933A-4D02-9D23-40A4CBD233A3}" destId="{B2761D99-54B5-45A9-821E-BF6357D81ED5}" srcOrd="0" destOrd="0" presId="urn:microsoft.com/office/officeart/2005/8/layout/process5"/>
    <dgm:cxn modelId="{6C1EC6AA-3184-4332-9CE9-B0D24B33D0E5}" type="presParOf" srcId="{4DF2AA92-DEA4-4645-9875-3DE6961B7BB5}" destId="{B415DC4D-E5D8-482B-BC33-D24738C040B0}" srcOrd="6" destOrd="0" presId="urn:microsoft.com/office/officeart/2005/8/layout/process5"/>
    <dgm:cxn modelId="{5BCC312F-8430-4A87-92C1-EC13769B123D}" type="presParOf" srcId="{4DF2AA92-DEA4-4645-9875-3DE6961B7BB5}" destId="{A9A85449-975D-44D4-B7D4-3E2EEB1CD27A}" srcOrd="7" destOrd="0" presId="urn:microsoft.com/office/officeart/2005/8/layout/process5"/>
    <dgm:cxn modelId="{ED72F8CC-525F-4451-894D-6919394566D1}" type="presParOf" srcId="{A9A85449-975D-44D4-B7D4-3E2EEB1CD27A}" destId="{F312FB72-FF1C-4EEC-810D-C41B15398147}" srcOrd="0" destOrd="0" presId="urn:microsoft.com/office/officeart/2005/8/layout/process5"/>
    <dgm:cxn modelId="{952FC3A7-D224-49E9-85AF-097034003C18}" type="presParOf" srcId="{4DF2AA92-DEA4-4645-9875-3DE6961B7BB5}" destId="{C1A39A90-4F95-4CAE-AEB8-0F3B6D37A2A4}" srcOrd="8" destOrd="0" presId="urn:microsoft.com/office/officeart/2005/8/layout/process5"/>
    <dgm:cxn modelId="{BD9C0F22-353B-4B1C-8DB3-BFC3B2F8A867}" type="presParOf" srcId="{4DF2AA92-DEA4-4645-9875-3DE6961B7BB5}" destId="{AFC63C09-EBAC-485F-9BB7-2FB0456896B7}" srcOrd="9" destOrd="0" presId="urn:microsoft.com/office/officeart/2005/8/layout/process5"/>
    <dgm:cxn modelId="{39C850CE-283C-4973-AF41-888C30EA66AF}" type="presParOf" srcId="{AFC63C09-EBAC-485F-9BB7-2FB0456896B7}" destId="{B559DBED-A04A-477A-946B-43C194A161D2}" srcOrd="0" destOrd="0" presId="urn:microsoft.com/office/officeart/2005/8/layout/process5"/>
    <dgm:cxn modelId="{F14843D7-4576-4462-BA84-06CF69B154AB}" type="presParOf" srcId="{4DF2AA92-DEA4-4645-9875-3DE6961B7BB5}" destId="{29B98537-E163-4A4C-AAF9-3F152CA36C5C}" srcOrd="10" destOrd="0" presId="urn:microsoft.com/office/officeart/2005/8/layout/process5"/>
    <dgm:cxn modelId="{1D98F001-0121-4994-AC20-B70947786D02}" type="presParOf" srcId="{4DF2AA92-DEA4-4645-9875-3DE6961B7BB5}" destId="{CDC983AD-4C0F-4C0C-A1D1-88640C822D8C}" srcOrd="11" destOrd="0" presId="urn:microsoft.com/office/officeart/2005/8/layout/process5"/>
    <dgm:cxn modelId="{1589A545-1A02-48C3-AF80-EB0204C746AE}" type="presParOf" srcId="{CDC983AD-4C0F-4C0C-A1D1-88640C822D8C}" destId="{D17CDD16-A875-4FE2-A74C-3A6866CF199E}" srcOrd="0" destOrd="0" presId="urn:microsoft.com/office/officeart/2005/8/layout/process5"/>
    <dgm:cxn modelId="{BBA37806-1046-4DE1-9D16-F70B766D5D4D}" type="presParOf" srcId="{4DF2AA92-DEA4-4645-9875-3DE6961B7BB5}" destId="{C266A709-641F-4FA6-AC44-51ECE1CE769A}" srcOrd="12" destOrd="0" presId="urn:microsoft.com/office/officeart/2005/8/layout/process5"/>
    <dgm:cxn modelId="{D0B3BC49-950F-42D4-B872-B049B9EEED91}" type="presParOf" srcId="{4DF2AA92-DEA4-4645-9875-3DE6961B7BB5}" destId="{647B234C-B85C-4451-887E-64B981AA9E61}" srcOrd="13" destOrd="0" presId="urn:microsoft.com/office/officeart/2005/8/layout/process5"/>
    <dgm:cxn modelId="{89289807-B178-4E89-A88C-75A2BCC64314}" type="presParOf" srcId="{647B234C-B85C-4451-887E-64B981AA9E61}" destId="{CA512E7A-9130-43EE-A768-E94A9B3E2B79}" srcOrd="0" destOrd="0" presId="urn:microsoft.com/office/officeart/2005/8/layout/process5"/>
    <dgm:cxn modelId="{B3C7186D-E71C-4220-B28A-BA2C8AADA677}" type="presParOf" srcId="{4DF2AA92-DEA4-4645-9875-3DE6961B7BB5}" destId="{E55C71EC-7EE8-4BA9-A96E-0CE2CDBF4C8A}" srcOrd="14" destOrd="0" presId="urn:microsoft.com/office/officeart/2005/8/layout/process5"/>
  </dgm:cxnLst>
  <dgm:bg>
    <a:solidFill>
      <a:schemeClr val="bg1"/>
    </a:solid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F840AF2-B2F2-48BC-82FE-75EBA82FBA9D}" type="doc">
      <dgm:prSet loTypeId="urn:microsoft.com/office/officeart/2005/8/layout/process5" loCatId="process" qsTypeId="urn:microsoft.com/office/officeart/2005/8/quickstyle/simple2" qsCatId="simple" csTypeId="urn:microsoft.com/office/officeart/2005/8/colors/accent1_1" csCatId="accent1" phldr="1"/>
      <dgm:spPr/>
      <dgm:t>
        <a:bodyPr/>
        <a:lstStyle/>
        <a:p>
          <a:endParaRPr lang="en-GB"/>
        </a:p>
      </dgm:t>
    </dgm:pt>
    <dgm:pt modelId="{9A6E9AEE-3E37-453F-B08F-A61E9BD3CD3A}">
      <dgm:prSet phldrT="[Text]"/>
      <dgm:spPr>
        <a:solidFill>
          <a:schemeClr val="accent2">
            <a:lumMod val="40000"/>
            <a:lumOff val="60000"/>
          </a:schemeClr>
        </a:solidFill>
        <a:ln>
          <a:solidFill>
            <a:schemeClr val="tx1"/>
          </a:solidFill>
        </a:ln>
      </dgm:spPr>
      <dgm:t>
        <a:bodyPr/>
        <a:lstStyle/>
        <a:p>
          <a:r>
            <a:rPr lang="fr-FR" dirty="0" err="1">
              <a:latin typeface="+mj-lt"/>
            </a:rPr>
            <a:t>Generating</a:t>
          </a:r>
          <a:r>
            <a:rPr lang="fr-FR" dirty="0">
              <a:latin typeface="+mj-lt"/>
            </a:rPr>
            <a:t> the situations</a:t>
          </a:r>
          <a:endParaRPr lang="en-GB" dirty="0">
            <a:latin typeface="+mj-lt"/>
          </a:endParaRPr>
        </a:p>
      </dgm:t>
    </dgm:pt>
    <dgm:pt modelId="{C2140A18-79E3-4160-809D-95D0CA63DF43}" type="parTrans" cxnId="{5A14809E-C82A-4FDF-9B7D-07A1CD51CB54}">
      <dgm:prSet/>
      <dgm:spPr/>
      <dgm:t>
        <a:bodyPr/>
        <a:lstStyle/>
        <a:p>
          <a:endParaRPr lang="en-GB">
            <a:latin typeface="+mj-lt"/>
          </a:endParaRPr>
        </a:p>
      </dgm:t>
    </dgm:pt>
    <dgm:pt modelId="{9EECF517-577D-4AF8-A2F1-188A3E2ED3BD}" type="sibTrans" cxnId="{5A14809E-C82A-4FDF-9B7D-07A1CD51CB54}">
      <dgm:prSet/>
      <dgm:spPr>
        <a:solidFill>
          <a:schemeClr val="tx1"/>
        </a:solidFill>
      </dgm:spPr>
      <dgm:t>
        <a:bodyPr/>
        <a:lstStyle/>
        <a:p>
          <a:endParaRPr lang="en-GB">
            <a:latin typeface="+mj-lt"/>
          </a:endParaRPr>
        </a:p>
      </dgm:t>
    </dgm:pt>
    <mc:AlternateContent xmlns:mc="http://schemas.openxmlformats.org/markup-compatibility/2006" xmlns:a14="http://schemas.microsoft.com/office/drawing/2010/main">
      <mc:Choice Requires="a14">
        <dgm:pt modelId="{340D965D-2D18-45C4-AF55-C8BA3DAF2D90}">
          <dgm:prSet/>
          <dgm:spPr>
            <a:solidFill>
              <a:srgbClr val="D07C4A"/>
            </a:solidFill>
            <a:ln>
              <a:solidFill>
                <a:schemeClr val="tx1"/>
              </a:solidFill>
            </a:ln>
          </dgm:spPr>
          <dgm:t>
            <a:bodyPr/>
            <a:lstStyle/>
            <a:p>
              <a:r>
                <a:rPr lang="fr-FR" dirty="0">
                  <a:latin typeface="+mj-lt"/>
                </a:rPr>
                <a:t>Optimisation of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𝜇</m:t>
                      </m:r>
                    </m:e>
                    <m:sub>
                      <m:r>
                        <a:rPr lang="fr-FR" b="0" i="1" smtClean="0">
                          <a:latin typeface="Cambria Math" panose="02040503050406030204" pitchFamily="18" charset="0"/>
                        </a:rPr>
                        <m:t>𝑑</m:t>
                      </m:r>
                    </m:sub>
                  </m:sSub>
                </m:oMath>
              </a14:m>
              <a:r>
                <a:rPr lang="en-GB" b="1" dirty="0">
                  <a:latin typeface="+mj-lt"/>
                </a:rPr>
                <a:t> - </a:t>
              </a:r>
              <a:r>
                <a:rPr lang="en-GB" b="0" dirty="0">
                  <a:latin typeface="+mj-lt"/>
                </a:rPr>
                <a:t>numerical experiment</a:t>
              </a:r>
            </a:p>
          </dgm:t>
        </dgm:pt>
      </mc:Choice>
      <mc:Fallback xmlns="">
        <dgm:pt modelId="{340D965D-2D18-45C4-AF55-C8BA3DAF2D90}">
          <dgm:prSet/>
          <dgm:spPr>
            <a:solidFill>
              <a:srgbClr val="D07C4A"/>
            </a:solidFill>
            <a:ln>
              <a:solidFill>
                <a:schemeClr val="tx1"/>
              </a:solidFill>
            </a:ln>
          </dgm:spPr>
          <dgm:t>
            <a:bodyPr/>
            <a:lstStyle/>
            <a:p>
              <a:r>
                <a:rPr lang="fr-FR" dirty="0">
                  <a:latin typeface="+mj-lt"/>
                </a:rPr>
                <a:t>Optimisation of </a:t>
              </a:r>
              <a:r>
                <a:rPr lang="fr-FR" b="0" i="0">
                  <a:latin typeface="Cambria Math" panose="02040503050406030204" pitchFamily="18" charset="0"/>
                </a:rPr>
                <a:t>𝜇_𝑑</a:t>
              </a:r>
              <a:r>
                <a:rPr lang="en-GB" b="1" dirty="0">
                  <a:latin typeface="+mj-lt"/>
                </a:rPr>
                <a:t> - </a:t>
              </a:r>
              <a:r>
                <a:rPr lang="en-GB" b="0" dirty="0">
                  <a:latin typeface="+mj-lt"/>
                </a:rPr>
                <a:t>numerical experiment</a:t>
              </a:r>
            </a:p>
          </dgm:t>
        </dgm:pt>
      </mc:Fallback>
    </mc:AlternateContent>
    <dgm:pt modelId="{D6E252CD-7754-4801-A3B1-26065429D8EB}" type="parTrans" cxnId="{9FF0F9F7-B971-4BD6-A3BC-E47EBCE506E2}">
      <dgm:prSet/>
      <dgm:spPr/>
      <dgm:t>
        <a:bodyPr/>
        <a:lstStyle/>
        <a:p>
          <a:endParaRPr lang="en-GB">
            <a:latin typeface="+mj-lt"/>
          </a:endParaRPr>
        </a:p>
      </dgm:t>
    </dgm:pt>
    <dgm:pt modelId="{2EE2A1E2-B0BF-44E8-BD7D-94BDBE81CD88}" type="sibTrans" cxnId="{9FF0F9F7-B971-4BD6-A3BC-E47EBCE506E2}">
      <dgm:prSet/>
      <dgm:spPr>
        <a:solidFill>
          <a:schemeClr val="tx1"/>
        </a:solidFill>
      </dgm:spPr>
      <dgm:t>
        <a:bodyPr/>
        <a:lstStyle/>
        <a:p>
          <a:endParaRPr lang="en-GB">
            <a:latin typeface="+mj-lt"/>
          </a:endParaRPr>
        </a:p>
      </dgm:t>
    </dgm:pt>
    <mc:AlternateContent xmlns:mc="http://schemas.openxmlformats.org/markup-compatibility/2006" xmlns:a14="http://schemas.microsoft.com/office/drawing/2010/main">
      <mc:Choice Requires="a14">
        <dgm:pt modelId="{51F26DDB-2181-4542-A97C-1414710F9669}">
          <dgm:prSet/>
          <dgm:spPr>
            <a:solidFill>
              <a:schemeClr val="accent2">
                <a:lumMod val="40000"/>
                <a:lumOff val="60000"/>
              </a:schemeClr>
            </a:solidFill>
            <a:ln>
              <a:solidFill>
                <a:schemeClr val="tx1"/>
              </a:solidFill>
            </a:ln>
          </dgm:spPr>
          <dgm:t>
            <a:bodyPr/>
            <a:lstStyle/>
            <a:p>
              <a:r>
                <a:rPr lang="fr-FR" dirty="0">
                  <a:latin typeface="+mj-lt"/>
                </a:rPr>
                <a:t>Closures for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𝜇</m:t>
                      </m:r>
                    </m:e>
                    <m:sub>
                      <m:r>
                        <a:rPr lang="fr-FR" b="0" i="1" smtClean="0">
                          <a:latin typeface="Cambria Math" panose="02040503050406030204" pitchFamily="18" charset="0"/>
                        </a:rPr>
                        <m:t>𝑑</m:t>
                      </m:r>
                    </m:sub>
                  </m:sSub>
                </m:oMath>
              </a14:m>
              <a:r>
                <a:rPr lang="en-GB" dirty="0">
                  <a:latin typeface="+mj-lt"/>
                </a:rPr>
                <a:t> </a:t>
              </a:r>
              <a:r>
                <a:rPr lang="fr-FR" dirty="0">
                  <a:latin typeface="+mj-lt"/>
                </a:rPr>
                <a:t> </a:t>
              </a:r>
              <a:endParaRPr lang="en-GB" dirty="0">
                <a:latin typeface="+mj-lt"/>
              </a:endParaRPr>
            </a:p>
          </dgm:t>
        </dgm:pt>
      </mc:Choice>
      <mc:Fallback xmlns="">
        <dgm:pt modelId="{51F26DDB-2181-4542-A97C-1414710F9669}">
          <dgm:prSet/>
          <dgm:spPr>
            <a:solidFill>
              <a:schemeClr val="accent2">
                <a:lumMod val="40000"/>
                <a:lumOff val="60000"/>
              </a:schemeClr>
            </a:solidFill>
            <a:ln>
              <a:solidFill>
                <a:schemeClr val="tx1"/>
              </a:solidFill>
            </a:ln>
          </dgm:spPr>
          <dgm:t>
            <a:bodyPr/>
            <a:lstStyle/>
            <a:p>
              <a:r>
                <a:rPr lang="fr-FR" dirty="0">
                  <a:latin typeface="+mj-lt"/>
                </a:rPr>
                <a:t>Closures for </a:t>
              </a:r>
              <a:r>
                <a:rPr lang="fr-FR" b="0" i="0">
                  <a:latin typeface="Cambria Math" panose="02040503050406030204" pitchFamily="18" charset="0"/>
                </a:rPr>
                <a:t>𝜇_𝑑</a:t>
              </a:r>
              <a:r>
                <a:rPr lang="en-GB" dirty="0">
                  <a:latin typeface="+mj-lt"/>
                </a:rPr>
                <a:t> </a:t>
              </a:r>
              <a:r>
                <a:rPr lang="fr-FR" dirty="0">
                  <a:latin typeface="+mj-lt"/>
                </a:rPr>
                <a:t> </a:t>
              </a:r>
              <a:endParaRPr lang="en-GB" dirty="0">
                <a:latin typeface="+mj-lt"/>
              </a:endParaRPr>
            </a:p>
          </dgm:t>
        </dgm:pt>
      </mc:Fallback>
    </mc:AlternateContent>
    <dgm:pt modelId="{9809D489-84AD-4600-A640-AC165E2473D4}" type="parTrans" cxnId="{5374E0B3-384E-4DA0-A6CB-8031BDC28322}">
      <dgm:prSet/>
      <dgm:spPr/>
      <dgm:t>
        <a:bodyPr/>
        <a:lstStyle/>
        <a:p>
          <a:endParaRPr lang="en-GB">
            <a:latin typeface="+mj-lt"/>
          </a:endParaRPr>
        </a:p>
      </dgm:t>
    </dgm:pt>
    <dgm:pt modelId="{EF8BFBC4-7BD0-4677-97FE-585791CAA7F6}" type="sibTrans" cxnId="{5374E0B3-384E-4DA0-A6CB-8031BDC28322}">
      <dgm:prSet/>
      <dgm:spPr>
        <a:solidFill>
          <a:schemeClr val="tx1"/>
        </a:solidFill>
      </dgm:spPr>
      <dgm:t>
        <a:bodyPr/>
        <a:lstStyle/>
        <a:p>
          <a:endParaRPr lang="en-GB">
            <a:latin typeface="+mj-lt"/>
          </a:endParaRPr>
        </a:p>
      </dgm:t>
    </dgm:pt>
    <dgm:pt modelId="{26D54F10-9138-46A0-AF11-FCEB3ED66908}">
      <dgm:prSet/>
      <dgm:spPr>
        <a:solidFill>
          <a:srgbClr val="D07C4A"/>
        </a:solidFill>
        <a:ln>
          <a:solidFill>
            <a:schemeClr val="tx1"/>
          </a:solidFill>
        </a:ln>
      </dgm:spPr>
      <dgm:t>
        <a:bodyPr/>
        <a:lstStyle/>
        <a:p>
          <a:r>
            <a:rPr lang="fr-FR" dirty="0">
              <a:latin typeface="+mj-lt"/>
            </a:rPr>
            <a:t>Application to test cases and validation</a:t>
          </a:r>
          <a:endParaRPr lang="en-GB" dirty="0">
            <a:latin typeface="+mj-lt"/>
          </a:endParaRPr>
        </a:p>
      </dgm:t>
    </dgm:pt>
    <dgm:pt modelId="{2AD4BD25-13E6-4429-A7A1-D048D454CDCB}" type="parTrans" cxnId="{79C380D0-37F5-41C5-AE30-63AA1FDBA97A}">
      <dgm:prSet/>
      <dgm:spPr/>
      <dgm:t>
        <a:bodyPr/>
        <a:lstStyle/>
        <a:p>
          <a:endParaRPr lang="en-GB">
            <a:latin typeface="+mj-lt"/>
          </a:endParaRPr>
        </a:p>
      </dgm:t>
    </dgm:pt>
    <dgm:pt modelId="{FBCF91B5-36BF-42FD-B863-25E36E6C9B03}" type="sibTrans" cxnId="{79C380D0-37F5-41C5-AE30-63AA1FDBA97A}">
      <dgm:prSet/>
      <dgm:spPr/>
      <dgm:t>
        <a:bodyPr/>
        <a:lstStyle/>
        <a:p>
          <a:endParaRPr lang="en-GB">
            <a:latin typeface="+mj-lt"/>
          </a:endParaRPr>
        </a:p>
      </dgm:t>
    </dgm:pt>
    <dgm:pt modelId="{526D520D-487E-4CEA-81DE-A14B3ED7666B}">
      <dgm:prSet/>
      <dgm:spPr>
        <a:ln>
          <a:solidFill>
            <a:schemeClr val="tx1"/>
          </a:solidFill>
        </a:ln>
      </dgm:spPr>
      <dgm:t>
        <a:bodyPr/>
        <a:lstStyle/>
        <a:p>
          <a:r>
            <a:rPr lang="fr-FR">
              <a:latin typeface="+mj-lt"/>
            </a:rPr>
            <a:t>Calculation of the solid discharge</a:t>
          </a:r>
          <a:endParaRPr lang="en-GB" dirty="0">
            <a:latin typeface="+mj-lt"/>
          </a:endParaRPr>
        </a:p>
      </dgm:t>
    </dgm:pt>
    <dgm:pt modelId="{B1AD3E01-A562-4164-9FCE-F48ECE31174F}" type="parTrans" cxnId="{2F09ADB6-E5B9-4F3B-B19E-5407F79BA27F}">
      <dgm:prSet/>
      <dgm:spPr/>
      <dgm:t>
        <a:bodyPr/>
        <a:lstStyle/>
        <a:p>
          <a:endParaRPr lang="en-GB"/>
        </a:p>
      </dgm:t>
    </dgm:pt>
    <dgm:pt modelId="{4391754B-A315-48B2-8381-D6D4DE688533}" type="sibTrans" cxnId="{2F09ADB6-E5B9-4F3B-B19E-5407F79BA27F}">
      <dgm:prSet/>
      <dgm:spPr>
        <a:solidFill>
          <a:schemeClr val="tx1"/>
        </a:solidFill>
      </dgm:spPr>
      <dgm:t>
        <a:bodyPr/>
        <a:lstStyle/>
        <a:p>
          <a:endParaRPr lang="en-GB"/>
        </a:p>
      </dgm:t>
    </dgm:pt>
    <dgm:pt modelId="{A48B31B5-D63B-4BBB-A36A-E01B40DE3304}">
      <dgm:prSet/>
      <dgm:spPr>
        <a:ln>
          <a:solidFill>
            <a:schemeClr val="tx1"/>
          </a:solidFill>
        </a:ln>
      </dgm:spPr>
      <dgm:t>
        <a:bodyPr/>
        <a:lstStyle/>
        <a:p>
          <a:r>
            <a:rPr lang="fr-FR" dirty="0">
              <a:latin typeface="+mj-lt"/>
            </a:rPr>
            <a:t>Computation of the </a:t>
          </a:r>
          <a:r>
            <a:rPr lang="fr-FR" dirty="0" err="1">
              <a:latin typeface="+mj-lt"/>
            </a:rPr>
            <a:t>weights</a:t>
          </a:r>
          <a:endParaRPr lang="en-GB" dirty="0">
            <a:latin typeface="+mj-lt"/>
          </a:endParaRPr>
        </a:p>
      </dgm:t>
    </dgm:pt>
    <dgm:pt modelId="{901B1BBC-B72E-4C03-99A7-F2923798EE4D}" type="parTrans" cxnId="{C34316BE-0010-4E59-A517-55CB362FB5E3}">
      <dgm:prSet/>
      <dgm:spPr/>
      <dgm:t>
        <a:bodyPr/>
        <a:lstStyle/>
        <a:p>
          <a:endParaRPr lang="en-GB"/>
        </a:p>
      </dgm:t>
    </dgm:pt>
    <dgm:pt modelId="{8588A86A-5BAE-4F5C-AD11-244EEEF326EC}" type="sibTrans" cxnId="{C34316BE-0010-4E59-A517-55CB362FB5E3}">
      <dgm:prSet/>
      <dgm:spPr>
        <a:solidFill>
          <a:schemeClr val="tx1"/>
        </a:solidFill>
      </dgm:spPr>
      <dgm:t>
        <a:bodyPr/>
        <a:lstStyle/>
        <a:p>
          <a:endParaRPr lang="en-GB"/>
        </a:p>
      </dgm:t>
    </dgm:pt>
    <dgm:pt modelId="{19CC53BD-AE3A-4387-BBFC-476A6C3A23B3}">
      <dgm:prSet/>
      <dgm:spPr>
        <a:solidFill>
          <a:srgbClr val="F8CBAD"/>
        </a:solidFill>
        <a:ln>
          <a:solidFill>
            <a:schemeClr val="tx1"/>
          </a:solidFill>
        </a:ln>
      </dgm:spPr>
      <dgm:t>
        <a:bodyPr/>
        <a:lstStyle/>
        <a:p>
          <a:r>
            <a:rPr lang="fr-FR" dirty="0">
              <a:latin typeface="+mj-lt"/>
            </a:rPr>
            <a:t>Box-Cox Transformation</a:t>
          </a:r>
          <a:endParaRPr lang="en-GB" dirty="0">
            <a:latin typeface="+mj-lt"/>
          </a:endParaRPr>
        </a:p>
      </dgm:t>
    </dgm:pt>
    <dgm:pt modelId="{6928C28D-4CC2-4FF8-96F7-38450FDB50E3}" type="parTrans" cxnId="{4F786618-AEFE-43B9-9CF7-B123F988BC84}">
      <dgm:prSet/>
      <dgm:spPr/>
      <dgm:t>
        <a:bodyPr/>
        <a:lstStyle/>
        <a:p>
          <a:endParaRPr lang="en-GB"/>
        </a:p>
      </dgm:t>
    </dgm:pt>
    <dgm:pt modelId="{25158455-D882-41F9-B1BE-97DF2520EEF2}" type="sibTrans" cxnId="{4F786618-AEFE-43B9-9CF7-B123F988BC84}">
      <dgm:prSet/>
      <dgm:spPr>
        <a:solidFill>
          <a:schemeClr val="tx1"/>
        </a:solidFill>
      </dgm:spPr>
      <dgm:t>
        <a:bodyPr/>
        <a:lstStyle/>
        <a:p>
          <a:endParaRPr lang="en-GB"/>
        </a:p>
      </dgm:t>
    </dgm:pt>
    <dgm:pt modelId="{E483AAD7-C74B-46DE-AED5-937B8687BAB7}">
      <dgm:prSet/>
      <dgm:spPr>
        <a:solidFill>
          <a:srgbClr val="F8CBAD"/>
        </a:solidFill>
        <a:ln>
          <a:solidFill>
            <a:schemeClr val="tx1"/>
          </a:solidFill>
        </a:ln>
      </dgm:spPr>
      <dgm:t>
        <a:bodyPr/>
        <a:lstStyle/>
        <a:p>
          <a:r>
            <a:rPr lang="fr-FR" dirty="0">
              <a:latin typeface="+mj-lt"/>
            </a:rPr>
            <a:t>K-</a:t>
          </a:r>
          <a:r>
            <a:rPr lang="fr-FR" dirty="0" err="1">
              <a:latin typeface="+mj-lt"/>
            </a:rPr>
            <a:t>fold</a:t>
          </a:r>
          <a:r>
            <a:rPr lang="fr-FR" dirty="0">
              <a:latin typeface="+mj-lt"/>
            </a:rPr>
            <a:t> cross-validation</a:t>
          </a:r>
          <a:endParaRPr lang="en-GB" dirty="0">
            <a:latin typeface="+mj-lt"/>
          </a:endParaRPr>
        </a:p>
      </dgm:t>
    </dgm:pt>
    <dgm:pt modelId="{06D94411-3541-4AEA-9F90-8FD78062393F}" type="parTrans" cxnId="{3B0245D6-06CB-44C5-BCA1-ADE36AD76433}">
      <dgm:prSet/>
      <dgm:spPr/>
      <dgm:t>
        <a:bodyPr/>
        <a:lstStyle/>
        <a:p>
          <a:endParaRPr lang="en-GB"/>
        </a:p>
      </dgm:t>
    </dgm:pt>
    <dgm:pt modelId="{08D8909C-B7C7-470F-9635-7D85746BE674}" type="sibTrans" cxnId="{3B0245D6-06CB-44C5-BCA1-ADE36AD76433}">
      <dgm:prSet/>
      <dgm:spPr>
        <a:solidFill>
          <a:schemeClr val="tx1"/>
        </a:solidFill>
      </dgm:spPr>
      <dgm:t>
        <a:bodyPr/>
        <a:lstStyle/>
        <a:p>
          <a:endParaRPr lang="en-GB"/>
        </a:p>
      </dgm:t>
    </dgm:pt>
    <dgm:pt modelId="{4DF2AA92-DEA4-4645-9875-3DE6961B7BB5}" type="pres">
      <dgm:prSet presAssocID="{BF840AF2-B2F2-48BC-82FE-75EBA82FBA9D}" presName="diagram" presStyleCnt="0">
        <dgm:presLayoutVars>
          <dgm:dir/>
          <dgm:resizeHandles val="exact"/>
        </dgm:presLayoutVars>
      </dgm:prSet>
      <dgm:spPr/>
    </dgm:pt>
    <dgm:pt modelId="{0124B17C-330F-4137-88F3-799DF1C92B36}" type="pres">
      <dgm:prSet presAssocID="{9A6E9AEE-3E37-453F-B08F-A61E9BD3CD3A}" presName="node" presStyleLbl="node1" presStyleIdx="0" presStyleCnt="8">
        <dgm:presLayoutVars>
          <dgm:bulletEnabled val="1"/>
        </dgm:presLayoutVars>
      </dgm:prSet>
      <dgm:spPr/>
    </dgm:pt>
    <dgm:pt modelId="{A86769DA-4781-43B8-8775-4AC4AF2CAC51}" type="pres">
      <dgm:prSet presAssocID="{9EECF517-577D-4AF8-A2F1-188A3E2ED3BD}" presName="sibTrans" presStyleLbl="sibTrans2D1" presStyleIdx="0" presStyleCnt="7" custScaleX="82645" custScaleY="82645"/>
      <dgm:spPr/>
    </dgm:pt>
    <dgm:pt modelId="{12DCC460-22B2-4C8F-838A-59F82C30E8A7}" type="pres">
      <dgm:prSet presAssocID="{9EECF517-577D-4AF8-A2F1-188A3E2ED3BD}" presName="connectorText" presStyleLbl="sibTrans2D1" presStyleIdx="0" presStyleCnt="7"/>
      <dgm:spPr/>
    </dgm:pt>
    <dgm:pt modelId="{42C54F65-20CF-4516-8B87-E558BD44AE1D}" type="pres">
      <dgm:prSet presAssocID="{526D520D-487E-4CEA-81DE-A14B3ED7666B}" presName="node" presStyleLbl="node1" presStyleIdx="1" presStyleCnt="8">
        <dgm:presLayoutVars>
          <dgm:bulletEnabled val="1"/>
        </dgm:presLayoutVars>
      </dgm:prSet>
      <dgm:spPr/>
    </dgm:pt>
    <dgm:pt modelId="{307DA5D7-0BE7-44D1-861F-8C768536228E}" type="pres">
      <dgm:prSet presAssocID="{4391754B-A315-48B2-8381-D6D4DE688533}" presName="sibTrans" presStyleLbl="sibTrans2D1" presStyleIdx="1" presStyleCnt="7" custScaleX="82645" custScaleY="82645"/>
      <dgm:spPr/>
    </dgm:pt>
    <dgm:pt modelId="{C8DB87D0-B78A-4AF1-82D4-620400050ED6}" type="pres">
      <dgm:prSet presAssocID="{4391754B-A315-48B2-8381-D6D4DE688533}" presName="connectorText" presStyleLbl="sibTrans2D1" presStyleIdx="1" presStyleCnt="7"/>
      <dgm:spPr/>
    </dgm:pt>
    <dgm:pt modelId="{2679F78E-1279-4930-B0EA-B97C75CDD72A}" type="pres">
      <dgm:prSet presAssocID="{340D965D-2D18-45C4-AF55-C8BA3DAF2D90}" presName="node" presStyleLbl="node1" presStyleIdx="2" presStyleCnt="8">
        <dgm:presLayoutVars>
          <dgm:bulletEnabled val="1"/>
        </dgm:presLayoutVars>
      </dgm:prSet>
      <dgm:spPr/>
    </dgm:pt>
    <dgm:pt modelId="{10C59771-933A-4D02-9D23-40A4CBD233A3}" type="pres">
      <dgm:prSet presAssocID="{2EE2A1E2-B0BF-44E8-BD7D-94BDBE81CD88}" presName="sibTrans" presStyleLbl="sibTrans2D1" presStyleIdx="2" presStyleCnt="7" custScaleX="82645" custScaleY="82645"/>
      <dgm:spPr/>
    </dgm:pt>
    <dgm:pt modelId="{B2761D99-54B5-45A9-821E-BF6357D81ED5}" type="pres">
      <dgm:prSet presAssocID="{2EE2A1E2-B0BF-44E8-BD7D-94BDBE81CD88}" presName="connectorText" presStyleLbl="sibTrans2D1" presStyleIdx="2" presStyleCnt="7"/>
      <dgm:spPr/>
    </dgm:pt>
    <dgm:pt modelId="{B415DC4D-E5D8-482B-BC33-D24738C040B0}" type="pres">
      <dgm:prSet presAssocID="{A48B31B5-D63B-4BBB-A36A-E01B40DE3304}" presName="node" presStyleLbl="node1" presStyleIdx="3" presStyleCnt="8">
        <dgm:presLayoutVars>
          <dgm:bulletEnabled val="1"/>
        </dgm:presLayoutVars>
      </dgm:prSet>
      <dgm:spPr/>
    </dgm:pt>
    <dgm:pt modelId="{A9A85449-975D-44D4-B7D4-3E2EEB1CD27A}" type="pres">
      <dgm:prSet presAssocID="{8588A86A-5BAE-4F5C-AD11-244EEEF326EC}" presName="sibTrans" presStyleLbl="sibTrans2D1" presStyleIdx="3" presStyleCnt="7" custScaleX="82645" custScaleY="82645"/>
      <dgm:spPr/>
    </dgm:pt>
    <dgm:pt modelId="{F312FB72-FF1C-4EEC-810D-C41B15398147}" type="pres">
      <dgm:prSet presAssocID="{8588A86A-5BAE-4F5C-AD11-244EEEF326EC}" presName="connectorText" presStyleLbl="sibTrans2D1" presStyleIdx="3" presStyleCnt="7"/>
      <dgm:spPr/>
    </dgm:pt>
    <dgm:pt modelId="{C1A39A90-4F95-4CAE-AEB8-0F3B6D37A2A4}" type="pres">
      <dgm:prSet presAssocID="{19CC53BD-AE3A-4387-BBFC-476A6C3A23B3}" presName="node" presStyleLbl="node1" presStyleIdx="4" presStyleCnt="8">
        <dgm:presLayoutVars>
          <dgm:bulletEnabled val="1"/>
        </dgm:presLayoutVars>
      </dgm:prSet>
      <dgm:spPr/>
    </dgm:pt>
    <dgm:pt modelId="{AFC63C09-EBAC-485F-9BB7-2FB0456896B7}" type="pres">
      <dgm:prSet presAssocID="{25158455-D882-41F9-B1BE-97DF2520EEF2}" presName="sibTrans" presStyleLbl="sibTrans2D1" presStyleIdx="4" presStyleCnt="7" custScaleX="82645" custScaleY="82645"/>
      <dgm:spPr/>
    </dgm:pt>
    <dgm:pt modelId="{B559DBED-A04A-477A-946B-43C194A161D2}" type="pres">
      <dgm:prSet presAssocID="{25158455-D882-41F9-B1BE-97DF2520EEF2}" presName="connectorText" presStyleLbl="sibTrans2D1" presStyleIdx="4" presStyleCnt="7"/>
      <dgm:spPr/>
    </dgm:pt>
    <dgm:pt modelId="{29B98537-E163-4A4C-AAF9-3F152CA36C5C}" type="pres">
      <dgm:prSet presAssocID="{E483AAD7-C74B-46DE-AED5-937B8687BAB7}" presName="node" presStyleLbl="node1" presStyleIdx="5" presStyleCnt="8">
        <dgm:presLayoutVars>
          <dgm:bulletEnabled val="1"/>
        </dgm:presLayoutVars>
      </dgm:prSet>
      <dgm:spPr/>
    </dgm:pt>
    <dgm:pt modelId="{CDC983AD-4C0F-4C0C-A1D1-88640C822D8C}" type="pres">
      <dgm:prSet presAssocID="{08D8909C-B7C7-470F-9635-7D85746BE674}" presName="sibTrans" presStyleLbl="sibTrans2D1" presStyleIdx="5" presStyleCnt="7" custScaleX="82645" custScaleY="82645"/>
      <dgm:spPr/>
    </dgm:pt>
    <dgm:pt modelId="{D17CDD16-A875-4FE2-A74C-3A6866CF199E}" type="pres">
      <dgm:prSet presAssocID="{08D8909C-B7C7-470F-9635-7D85746BE674}" presName="connectorText" presStyleLbl="sibTrans2D1" presStyleIdx="5" presStyleCnt="7"/>
      <dgm:spPr/>
    </dgm:pt>
    <dgm:pt modelId="{C266A709-641F-4FA6-AC44-51ECE1CE769A}" type="pres">
      <dgm:prSet presAssocID="{51F26DDB-2181-4542-A97C-1414710F9669}" presName="node" presStyleLbl="node1" presStyleIdx="6" presStyleCnt="8">
        <dgm:presLayoutVars>
          <dgm:bulletEnabled val="1"/>
        </dgm:presLayoutVars>
      </dgm:prSet>
      <dgm:spPr/>
    </dgm:pt>
    <dgm:pt modelId="{647B234C-B85C-4451-887E-64B981AA9E61}" type="pres">
      <dgm:prSet presAssocID="{EF8BFBC4-7BD0-4677-97FE-585791CAA7F6}" presName="sibTrans" presStyleLbl="sibTrans2D1" presStyleIdx="6" presStyleCnt="7" custScaleX="82645" custScaleY="82645"/>
      <dgm:spPr/>
    </dgm:pt>
    <dgm:pt modelId="{CA512E7A-9130-43EE-A768-E94A9B3E2B79}" type="pres">
      <dgm:prSet presAssocID="{EF8BFBC4-7BD0-4677-97FE-585791CAA7F6}" presName="connectorText" presStyleLbl="sibTrans2D1" presStyleIdx="6" presStyleCnt="7"/>
      <dgm:spPr/>
    </dgm:pt>
    <dgm:pt modelId="{E55C71EC-7EE8-4BA9-A96E-0CE2CDBF4C8A}" type="pres">
      <dgm:prSet presAssocID="{26D54F10-9138-46A0-AF11-FCEB3ED66908}" presName="node" presStyleLbl="node1" presStyleIdx="7" presStyleCnt="8">
        <dgm:presLayoutVars>
          <dgm:bulletEnabled val="1"/>
        </dgm:presLayoutVars>
      </dgm:prSet>
      <dgm:spPr/>
    </dgm:pt>
  </dgm:ptLst>
  <dgm:cxnLst>
    <dgm:cxn modelId="{DD562B08-DB2C-409E-8337-B6BD79DB516A}" type="presOf" srcId="{51F26DDB-2181-4542-A97C-1414710F9669}" destId="{C266A709-641F-4FA6-AC44-51ECE1CE769A}" srcOrd="0" destOrd="0" presId="urn:microsoft.com/office/officeart/2005/8/layout/process5"/>
    <dgm:cxn modelId="{210EFA08-7257-462E-B91C-ABBFD6A376EB}" type="presOf" srcId="{A48B31B5-D63B-4BBB-A36A-E01B40DE3304}" destId="{B415DC4D-E5D8-482B-BC33-D24738C040B0}" srcOrd="0" destOrd="0" presId="urn:microsoft.com/office/officeart/2005/8/layout/process5"/>
    <dgm:cxn modelId="{4F786618-AEFE-43B9-9CF7-B123F988BC84}" srcId="{BF840AF2-B2F2-48BC-82FE-75EBA82FBA9D}" destId="{19CC53BD-AE3A-4387-BBFC-476A6C3A23B3}" srcOrd="4" destOrd="0" parTransId="{6928C28D-4CC2-4FF8-96F7-38450FDB50E3}" sibTransId="{25158455-D882-41F9-B1BE-97DF2520EEF2}"/>
    <dgm:cxn modelId="{590A9C23-3194-4760-95FC-2FDBCAE1B6CC}" type="presOf" srcId="{EF8BFBC4-7BD0-4677-97FE-585791CAA7F6}" destId="{647B234C-B85C-4451-887E-64B981AA9E61}" srcOrd="0" destOrd="0" presId="urn:microsoft.com/office/officeart/2005/8/layout/process5"/>
    <dgm:cxn modelId="{46AB8038-246D-4DDE-93A1-C45A7AF3B0D3}" type="presOf" srcId="{4391754B-A315-48B2-8381-D6D4DE688533}" destId="{307DA5D7-0BE7-44D1-861F-8C768536228E}" srcOrd="0" destOrd="0" presId="urn:microsoft.com/office/officeart/2005/8/layout/process5"/>
    <dgm:cxn modelId="{F9246B3D-BDAD-4A54-82C2-42086E8213B5}" type="presOf" srcId="{19CC53BD-AE3A-4387-BBFC-476A6C3A23B3}" destId="{C1A39A90-4F95-4CAE-AEB8-0F3B6D37A2A4}" srcOrd="0" destOrd="0" presId="urn:microsoft.com/office/officeart/2005/8/layout/process5"/>
    <dgm:cxn modelId="{8B5D9A5B-9F18-4204-B89F-E2A408719806}" type="presOf" srcId="{8588A86A-5BAE-4F5C-AD11-244EEEF326EC}" destId="{F312FB72-FF1C-4EEC-810D-C41B15398147}" srcOrd="1" destOrd="0" presId="urn:microsoft.com/office/officeart/2005/8/layout/process5"/>
    <dgm:cxn modelId="{C7390D6C-AA9F-4227-8FFD-59031C8E9994}" type="presOf" srcId="{9EECF517-577D-4AF8-A2F1-188A3E2ED3BD}" destId="{A86769DA-4781-43B8-8775-4AC4AF2CAC51}" srcOrd="0" destOrd="0" presId="urn:microsoft.com/office/officeart/2005/8/layout/process5"/>
    <dgm:cxn modelId="{0D25074F-5E19-46D9-800D-37126C47DBCC}" type="presOf" srcId="{2EE2A1E2-B0BF-44E8-BD7D-94BDBE81CD88}" destId="{B2761D99-54B5-45A9-821E-BF6357D81ED5}" srcOrd="1" destOrd="0" presId="urn:microsoft.com/office/officeart/2005/8/layout/process5"/>
    <dgm:cxn modelId="{93017671-DE00-4148-A372-AA3E4C9DBEDF}" type="presOf" srcId="{9A6E9AEE-3E37-453F-B08F-A61E9BD3CD3A}" destId="{0124B17C-330F-4137-88F3-799DF1C92B36}" srcOrd="0" destOrd="0" presId="urn:microsoft.com/office/officeart/2005/8/layout/process5"/>
    <dgm:cxn modelId="{2E2AF351-AA58-4752-BD38-45A11DB32C3F}" type="presOf" srcId="{BF840AF2-B2F2-48BC-82FE-75EBA82FBA9D}" destId="{4DF2AA92-DEA4-4645-9875-3DE6961B7BB5}" srcOrd="0" destOrd="0" presId="urn:microsoft.com/office/officeart/2005/8/layout/process5"/>
    <dgm:cxn modelId="{88B8FB52-E051-428B-8FD8-508E54784EF9}" type="presOf" srcId="{8588A86A-5BAE-4F5C-AD11-244EEEF326EC}" destId="{A9A85449-975D-44D4-B7D4-3E2EEB1CD27A}" srcOrd="0" destOrd="0" presId="urn:microsoft.com/office/officeart/2005/8/layout/process5"/>
    <dgm:cxn modelId="{F9730D7B-DFD1-47A1-8F83-EFCBA48EBDB8}" type="presOf" srcId="{08D8909C-B7C7-470F-9635-7D85746BE674}" destId="{CDC983AD-4C0F-4C0C-A1D1-88640C822D8C}" srcOrd="0" destOrd="0" presId="urn:microsoft.com/office/officeart/2005/8/layout/process5"/>
    <dgm:cxn modelId="{20B70B86-5FE1-4721-9AA2-9EE13439D34C}" type="presOf" srcId="{340D965D-2D18-45C4-AF55-C8BA3DAF2D90}" destId="{2679F78E-1279-4930-B0EA-B97C75CDD72A}" srcOrd="0" destOrd="0" presId="urn:microsoft.com/office/officeart/2005/8/layout/process5"/>
    <dgm:cxn modelId="{C1F45E8B-7FE4-4913-BD39-D525166FF288}" type="presOf" srcId="{25158455-D882-41F9-B1BE-97DF2520EEF2}" destId="{B559DBED-A04A-477A-946B-43C194A161D2}" srcOrd="1" destOrd="0" presId="urn:microsoft.com/office/officeart/2005/8/layout/process5"/>
    <dgm:cxn modelId="{C89B138C-6B76-4169-9147-8612A8C96A23}" type="presOf" srcId="{2EE2A1E2-B0BF-44E8-BD7D-94BDBE81CD88}" destId="{10C59771-933A-4D02-9D23-40A4CBD233A3}" srcOrd="0" destOrd="0" presId="urn:microsoft.com/office/officeart/2005/8/layout/process5"/>
    <dgm:cxn modelId="{EF3DA292-C336-4E42-8DD9-AB7CDE168B3A}" type="presOf" srcId="{4391754B-A315-48B2-8381-D6D4DE688533}" destId="{C8DB87D0-B78A-4AF1-82D4-620400050ED6}" srcOrd="1" destOrd="0" presId="urn:microsoft.com/office/officeart/2005/8/layout/process5"/>
    <dgm:cxn modelId="{DEE2B99C-4954-499D-B20D-9D9CD6ED460B}" type="presOf" srcId="{25158455-D882-41F9-B1BE-97DF2520EEF2}" destId="{AFC63C09-EBAC-485F-9BB7-2FB0456896B7}" srcOrd="0" destOrd="0" presId="urn:microsoft.com/office/officeart/2005/8/layout/process5"/>
    <dgm:cxn modelId="{5A14809E-C82A-4FDF-9B7D-07A1CD51CB54}" srcId="{BF840AF2-B2F2-48BC-82FE-75EBA82FBA9D}" destId="{9A6E9AEE-3E37-453F-B08F-A61E9BD3CD3A}" srcOrd="0" destOrd="0" parTransId="{C2140A18-79E3-4160-809D-95D0CA63DF43}" sibTransId="{9EECF517-577D-4AF8-A2F1-188A3E2ED3BD}"/>
    <dgm:cxn modelId="{D09B5DB0-7E69-4120-80CC-5487CE122D1D}" type="presOf" srcId="{9EECF517-577D-4AF8-A2F1-188A3E2ED3BD}" destId="{12DCC460-22B2-4C8F-838A-59F82C30E8A7}" srcOrd="1" destOrd="0" presId="urn:microsoft.com/office/officeart/2005/8/layout/process5"/>
    <dgm:cxn modelId="{5374E0B3-384E-4DA0-A6CB-8031BDC28322}" srcId="{BF840AF2-B2F2-48BC-82FE-75EBA82FBA9D}" destId="{51F26DDB-2181-4542-A97C-1414710F9669}" srcOrd="6" destOrd="0" parTransId="{9809D489-84AD-4600-A640-AC165E2473D4}" sibTransId="{EF8BFBC4-7BD0-4677-97FE-585791CAA7F6}"/>
    <dgm:cxn modelId="{2F09ADB6-E5B9-4F3B-B19E-5407F79BA27F}" srcId="{BF840AF2-B2F2-48BC-82FE-75EBA82FBA9D}" destId="{526D520D-487E-4CEA-81DE-A14B3ED7666B}" srcOrd="1" destOrd="0" parTransId="{B1AD3E01-A562-4164-9FCE-F48ECE31174F}" sibTransId="{4391754B-A315-48B2-8381-D6D4DE688533}"/>
    <dgm:cxn modelId="{C34316BE-0010-4E59-A517-55CB362FB5E3}" srcId="{BF840AF2-B2F2-48BC-82FE-75EBA82FBA9D}" destId="{A48B31B5-D63B-4BBB-A36A-E01B40DE3304}" srcOrd="3" destOrd="0" parTransId="{901B1BBC-B72E-4C03-99A7-F2923798EE4D}" sibTransId="{8588A86A-5BAE-4F5C-AD11-244EEEF326EC}"/>
    <dgm:cxn modelId="{79C380D0-37F5-41C5-AE30-63AA1FDBA97A}" srcId="{BF840AF2-B2F2-48BC-82FE-75EBA82FBA9D}" destId="{26D54F10-9138-46A0-AF11-FCEB3ED66908}" srcOrd="7" destOrd="0" parTransId="{2AD4BD25-13E6-4429-A7A1-D048D454CDCB}" sibTransId="{FBCF91B5-36BF-42FD-B863-25E36E6C9B03}"/>
    <dgm:cxn modelId="{B84A74D3-F945-4CA0-96D3-CDDDFED7F27C}" type="presOf" srcId="{26D54F10-9138-46A0-AF11-FCEB3ED66908}" destId="{E55C71EC-7EE8-4BA9-A96E-0CE2CDBF4C8A}" srcOrd="0" destOrd="0" presId="urn:microsoft.com/office/officeart/2005/8/layout/process5"/>
    <dgm:cxn modelId="{3B0245D6-06CB-44C5-BCA1-ADE36AD76433}" srcId="{BF840AF2-B2F2-48BC-82FE-75EBA82FBA9D}" destId="{E483AAD7-C74B-46DE-AED5-937B8687BAB7}" srcOrd="5" destOrd="0" parTransId="{06D94411-3541-4AEA-9F90-8FD78062393F}" sibTransId="{08D8909C-B7C7-470F-9635-7D85746BE674}"/>
    <dgm:cxn modelId="{6CA08CDB-0517-4153-B6B6-D70B07D3E393}" type="presOf" srcId="{EF8BFBC4-7BD0-4677-97FE-585791CAA7F6}" destId="{CA512E7A-9130-43EE-A768-E94A9B3E2B79}" srcOrd="1" destOrd="0" presId="urn:microsoft.com/office/officeart/2005/8/layout/process5"/>
    <dgm:cxn modelId="{E3250ADF-A322-438D-8D1C-D16C0A65F191}" type="presOf" srcId="{08D8909C-B7C7-470F-9635-7D85746BE674}" destId="{D17CDD16-A875-4FE2-A74C-3A6866CF199E}" srcOrd="1" destOrd="0" presId="urn:microsoft.com/office/officeart/2005/8/layout/process5"/>
    <dgm:cxn modelId="{5FBBCAE5-CA24-4C2C-BA18-35CC49E878AC}" type="presOf" srcId="{526D520D-487E-4CEA-81DE-A14B3ED7666B}" destId="{42C54F65-20CF-4516-8B87-E558BD44AE1D}" srcOrd="0" destOrd="0" presId="urn:microsoft.com/office/officeart/2005/8/layout/process5"/>
    <dgm:cxn modelId="{6AEAE8ED-4054-460A-9629-60EB0FDE9E19}" type="presOf" srcId="{E483AAD7-C74B-46DE-AED5-937B8687BAB7}" destId="{29B98537-E163-4A4C-AAF9-3F152CA36C5C}" srcOrd="0" destOrd="0" presId="urn:microsoft.com/office/officeart/2005/8/layout/process5"/>
    <dgm:cxn modelId="{9FF0F9F7-B971-4BD6-A3BC-E47EBCE506E2}" srcId="{BF840AF2-B2F2-48BC-82FE-75EBA82FBA9D}" destId="{340D965D-2D18-45C4-AF55-C8BA3DAF2D90}" srcOrd="2" destOrd="0" parTransId="{D6E252CD-7754-4801-A3B1-26065429D8EB}" sibTransId="{2EE2A1E2-B0BF-44E8-BD7D-94BDBE81CD88}"/>
    <dgm:cxn modelId="{3851EBE6-5EDB-4408-BB6D-0A6C4285BA0E}" type="presParOf" srcId="{4DF2AA92-DEA4-4645-9875-3DE6961B7BB5}" destId="{0124B17C-330F-4137-88F3-799DF1C92B36}" srcOrd="0" destOrd="0" presId="urn:microsoft.com/office/officeart/2005/8/layout/process5"/>
    <dgm:cxn modelId="{785DDF77-A82F-4244-BB50-216AC6A45B8B}" type="presParOf" srcId="{4DF2AA92-DEA4-4645-9875-3DE6961B7BB5}" destId="{A86769DA-4781-43B8-8775-4AC4AF2CAC51}" srcOrd="1" destOrd="0" presId="urn:microsoft.com/office/officeart/2005/8/layout/process5"/>
    <dgm:cxn modelId="{095422C9-C0CC-42C4-9D70-30D0EA9BFBEC}" type="presParOf" srcId="{A86769DA-4781-43B8-8775-4AC4AF2CAC51}" destId="{12DCC460-22B2-4C8F-838A-59F82C30E8A7}" srcOrd="0" destOrd="0" presId="urn:microsoft.com/office/officeart/2005/8/layout/process5"/>
    <dgm:cxn modelId="{B4D9A648-E8FB-487B-886F-D7A904E3E733}" type="presParOf" srcId="{4DF2AA92-DEA4-4645-9875-3DE6961B7BB5}" destId="{42C54F65-20CF-4516-8B87-E558BD44AE1D}" srcOrd="2" destOrd="0" presId="urn:microsoft.com/office/officeart/2005/8/layout/process5"/>
    <dgm:cxn modelId="{EC8EF64F-4C37-4E35-815D-E47CEDE12973}" type="presParOf" srcId="{4DF2AA92-DEA4-4645-9875-3DE6961B7BB5}" destId="{307DA5D7-0BE7-44D1-861F-8C768536228E}" srcOrd="3" destOrd="0" presId="urn:microsoft.com/office/officeart/2005/8/layout/process5"/>
    <dgm:cxn modelId="{ECDB92DA-8C62-4123-8693-6CDD91403C57}" type="presParOf" srcId="{307DA5D7-0BE7-44D1-861F-8C768536228E}" destId="{C8DB87D0-B78A-4AF1-82D4-620400050ED6}" srcOrd="0" destOrd="0" presId="urn:microsoft.com/office/officeart/2005/8/layout/process5"/>
    <dgm:cxn modelId="{91C8FFDD-AE4D-45B4-AD61-4AFF2536DFFE}" type="presParOf" srcId="{4DF2AA92-DEA4-4645-9875-3DE6961B7BB5}" destId="{2679F78E-1279-4930-B0EA-B97C75CDD72A}" srcOrd="4" destOrd="0" presId="urn:microsoft.com/office/officeart/2005/8/layout/process5"/>
    <dgm:cxn modelId="{5391AEFF-E521-45F1-B393-41A7236EF1A4}" type="presParOf" srcId="{4DF2AA92-DEA4-4645-9875-3DE6961B7BB5}" destId="{10C59771-933A-4D02-9D23-40A4CBD233A3}" srcOrd="5" destOrd="0" presId="urn:microsoft.com/office/officeart/2005/8/layout/process5"/>
    <dgm:cxn modelId="{D305C932-DA05-42E6-818E-926CC290390E}" type="presParOf" srcId="{10C59771-933A-4D02-9D23-40A4CBD233A3}" destId="{B2761D99-54B5-45A9-821E-BF6357D81ED5}" srcOrd="0" destOrd="0" presId="urn:microsoft.com/office/officeart/2005/8/layout/process5"/>
    <dgm:cxn modelId="{6C1EC6AA-3184-4332-9CE9-B0D24B33D0E5}" type="presParOf" srcId="{4DF2AA92-DEA4-4645-9875-3DE6961B7BB5}" destId="{B415DC4D-E5D8-482B-BC33-D24738C040B0}" srcOrd="6" destOrd="0" presId="urn:microsoft.com/office/officeart/2005/8/layout/process5"/>
    <dgm:cxn modelId="{5BCC312F-8430-4A87-92C1-EC13769B123D}" type="presParOf" srcId="{4DF2AA92-DEA4-4645-9875-3DE6961B7BB5}" destId="{A9A85449-975D-44D4-B7D4-3E2EEB1CD27A}" srcOrd="7" destOrd="0" presId="urn:microsoft.com/office/officeart/2005/8/layout/process5"/>
    <dgm:cxn modelId="{ED72F8CC-525F-4451-894D-6919394566D1}" type="presParOf" srcId="{A9A85449-975D-44D4-B7D4-3E2EEB1CD27A}" destId="{F312FB72-FF1C-4EEC-810D-C41B15398147}" srcOrd="0" destOrd="0" presId="urn:microsoft.com/office/officeart/2005/8/layout/process5"/>
    <dgm:cxn modelId="{952FC3A7-D224-49E9-85AF-097034003C18}" type="presParOf" srcId="{4DF2AA92-DEA4-4645-9875-3DE6961B7BB5}" destId="{C1A39A90-4F95-4CAE-AEB8-0F3B6D37A2A4}" srcOrd="8" destOrd="0" presId="urn:microsoft.com/office/officeart/2005/8/layout/process5"/>
    <dgm:cxn modelId="{BD9C0F22-353B-4B1C-8DB3-BFC3B2F8A867}" type="presParOf" srcId="{4DF2AA92-DEA4-4645-9875-3DE6961B7BB5}" destId="{AFC63C09-EBAC-485F-9BB7-2FB0456896B7}" srcOrd="9" destOrd="0" presId="urn:microsoft.com/office/officeart/2005/8/layout/process5"/>
    <dgm:cxn modelId="{39C850CE-283C-4973-AF41-888C30EA66AF}" type="presParOf" srcId="{AFC63C09-EBAC-485F-9BB7-2FB0456896B7}" destId="{B559DBED-A04A-477A-946B-43C194A161D2}" srcOrd="0" destOrd="0" presId="urn:microsoft.com/office/officeart/2005/8/layout/process5"/>
    <dgm:cxn modelId="{F14843D7-4576-4462-BA84-06CF69B154AB}" type="presParOf" srcId="{4DF2AA92-DEA4-4645-9875-3DE6961B7BB5}" destId="{29B98537-E163-4A4C-AAF9-3F152CA36C5C}" srcOrd="10" destOrd="0" presId="urn:microsoft.com/office/officeart/2005/8/layout/process5"/>
    <dgm:cxn modelId="{1D98F001-0121-4994-AC20-B70947786D02}" type="presParOf" srcId="{4DF2AA92-DEA4-4645-9875-3DE6961B7BB5}" destId="{CDC983AD-4C0F-4C0C-A1D1-88640C822D8C}" srcOrd="11" destOrd="0" presId="urn:microsoft.com/office/officeart/2005/8/layout/process5"/>
    <dgm:cxn modelId="{1589A545-1A02-48C3-AF80-EB0204C746AE}" type="presParOf" srcId="{CDC983AD-4C0F-4C0C-A1D1-88640C822D8C}" destId="{D17CDD16-A875-4FE2-A74C-3A6866CF199E}" srcOrd="0" destOrd="0" presId="urn:microsoft.com/office/officeart/2005/8/layout/process5"/>
    <dgm:cxn modelId="{BBA37806-1046-4DE1-9D16-F70B766D5D4D}" type="presParOf" srcId="{4DF2AA92-DEA4-4645-9875-3DE6961B7BB5}" destId="{C266A709-641F-4FA6-AC44-51ECE1CE769A}" srcOrd="12" destOrd="0" presId="urn:microsoft.com/office/officeart/2005/8/layout/process5"/>
    <dgm:cxn modelId="{D0B3BC49-950F-42D4-B872-B049B9EEED91}" type="presParOf" srcId="{4DF2AA92-DEA4-4645-9875-3DE6961B7BB5}" destId="{647B234C-B85C-4451-887E-64B981AA9E61}" srcOrd="13" destOrd="0" presId="urn:microsoft.com/office/officeart/2005/8/layout/process5"/>
    <dgm:cxn modelId="{89289807-B178-4E89-A88C-75A2BCC64314}" type="presParOf" srcId="{647B234C-B85C-4451-887E-64B981AA9E61}" destId="{CA512E7A-9130-43EE-A768-E94A9B3E2B79}" srcOrd="0" destOrd="0" presId="urn:microsoft.com/office/officeart/2005/8/layout/process5"/>
    <dgm:cxn modelId="{B3C7186D-E71C-4220-B28A-BA2C8AADA677}" type="presParOf" srcId="{4DF2AA92-DEA4-4645-9875-3DE6961B7BB5}" destId="{E55C71EC-7EE8-4BA9-A96E-0CE2CDBF4C8A}" srcOrd="14" destOrd="0" presId="urn:microsoft.com/office/officeart/2005/8/layout/process5"/>
  </dgm:cxnLst>
  <dgm:bg>
    <a:solidFill>
      <a:schemeClr val="bg1"/>
    </a:solid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F840AF2-B2F2-48BC-82FE-75EBA82FBA9D}" type="doc">
      <dgm:prSet loTypeId="urn:microsoft.com/office/officeart/2005/8/layout/process5" loCatId="process" qsTypeId="urn:microsoft.com/office/officeart/2005/8/quickstyle/simple2" qsCatId="simple" csTypeId="urn:microsoft.com/office/officeart/2005/8/colors/accent1_1" csCatId="accent1" phldr="1"/>
      <dgm:spPr/>
      <dgm:t>
        <a:bodyPr/>
        <a:lstStyle/>
        <a:p>
          <a:endParaRPr lang="en-GB"/>
        </a:p>
      </dgm:t>
    </dgm:pt>
    <dgm:pt modelId="{9A6E9AEE-3E37-453F-B08F-A61E9BD3CD3A}">
      <dgm:prSet phldrT="[Text]"/>
      <dgm:spPr>
        <a:solidFill>
          <a:schemeClr val="accent2">
            <a:lumMod val="40000"/>
            <a:lumOff val="60000"/>
          </a:schemeClr>
        </a:solidFill>
        <a:ln>
          <a:solidFill>
            <a:schemeClr val="tx1"/>
          </a:solidFill>
        </a:ln>
      </dgm:spPr>
      <dgm:t>
        <a:bodyPr/>
        <a:lstStyle/>
        <a:p>
          <a:r>
            <a:rPr lang="fr-FR" dirty="0" err="1">
              <a:latin typeface="+mj-lt"/>
            </a:rPr>
            <a:t>Generating</a:t>
          </a:r>
          <a:r>
            <a:rPr lang="fr-FR" dirty="0">
              <a:latin typeface="+mj-lt"/>
            </a:rPr>
            <a:t> the situations</a:t>
          </a:r>
          <a:endParaRPr lang="en-GB" dirty="0">
            <a:latin typeface="+mj-lt"/>
          </a:endParaRPr>
        </a:p>
      </dgm:t>
    </dgm:pt>
    <dgm:pt modelId="{C2140A18-79E3-4160-809D-95D0CA63DF43}" type="parTrans" cxnId="{5A14809E-C82A-4FDF-9B7D-07A1CD51CB54}">
      <dgm:prSet/>
      <dgm:spPr/>
      <dgm:t>
        <a:bodyPr/>
        <a:lstStyle/>
        <a:p>
          <a:endParaRPr lang="en-GB">
            <a:latin typeface="+mj-lt"/>
          </a:endParaRPr>
        </a:p>
      </dgm:t>
    </dgm:pt>
    <dgm:pt modelId="{9EECF517-577D-4AF8-A2F1-188A3E2ED3BD}" type="sibTrans" cxnId="{5A14809E-C82A-4FDF-9B7D-07A1CD51CB54}">
      <dgm:prSet/>
      <dgm:spPr>
        <a:solidFill>
          <a:schemeClr val="tx1"/>
        </a:solidFill>
      </dgm:spPr>
      <dgm:t>
        <a:bodyPr/>
        <a:lstStyle/>
        <a:p>
          <a:endParaRPr lang="en-GB">
            <a:latin typeface="+mj-lt"/>
          </a:endParaRPr>
        </a:p>
      </dgm:t>
    </dgm:pt>
    <dgm:pt modelId="{340D965D-2D18-45C4-AF55-C8BA3DAF2D90}">
      <dgm:prSet/>
      <dgm:spPr>
        <a:blipFill>
          <a:blip xmlns:r="http://schemas.openxmlformats.org/officeDocument/2006/relationships" r:embed="rId1"/>
          <a:stretch>
            <a:fillRect l="-588" r="-2941"/>
          </a:stretch>
        </a:blipFill>
        <a:ln>
          <a:solidFill>
            <a:schemeClr val="tx1"/>
          </a:solidFill>
        </a:ln>
      </dgm:spPr>
      <dgm:t>
        <a:bodyPr/>
        <a:lstStyle/>
        <a:p>
          <a:r>
            <a:rPr lang="en-GB">
              <a:noFill/>
            </a:rPr>
            <a:t> </a:t>
          </a:r>
        </a:p>
      </dgm:t>
    </dgm:pt>
    <dgm:pt modelId="{D6E252CD-7754-4801-A3B1-26065429D8EB}" type="parTrans" cxnId="{9FF0F9F7-B971-4BD6-A3BC-E47EBCE506E2}">
      <dgm:prSet/>
      <dgm:spPr/>
      <dgm:t>
        <a:bodyPr/>
        <a:lstStyle/>
        <a:p>
          <a:endParaRPr lang="en-GB">
            <a:latin typeface="+mj-lt"/>
          </a:endParaRPr>
        </a:p>
      </dgm:t>
    </dgm:pt>
    <dgm:pt modelId="{2EE2A1E2-B0BF-44E8-BD7D-94BDBE81CD88}" type="sibTrans" cxnId="{9FF0F9F7-B971-4BD6-A3BC-E47EBCE506E2}">
      <dgm:prSet/>
      <dgm:spPr>
        <a:solidFill>
          <a:schemeClr val="tx1"/>
        </a:solidFill>
      </dgm:spPr>
      <dgm:t>
        <a:bodyPr/>
        <a:lstStyle/>
        <a:p>
          <a:endParaRPr lang="en-GB">
            <a:latin typeface="+mj-lt"/>
          </a:endParaRPr>
        </a:p>
      </dgm:t>
    </dgm:pt>
    <dgm:pt modelId="{51F26DDB-2181-4542-A97C-1414710F9669}">
      <dgm:prSet/>
      <dgm:spPr>
        <a:blipFill>
          <a:blip xmlns:r="http://schemas.openxmlformats.org/officeDocument/2006/relationships" r:embed="rId2"/>
          <a:stretch>
            <a:fillRect/>
          </a:stretch>
        </a:blipFill>
        <a:ln>
          <a:solidFill>
            <a:schemeClr val="tx1"/>
          </a:solidFill>
        </a:ln>
      </dgm:spPr>
      <dgm:t>
        <a:bodyPr/>
        <a:lstStyle/>
        <a:p>
          <a:r>
            <a:rPr lang="en-GB">
              <a:noFill/>
            </a:rPr>
            <a:t> </a:t>
          </a:r>
        </a:p>
      </dgm:t>
    </dgm:pt>
    <dgm:pt modelId="{9809D489-84AD-4600-A640-AC165E2473D4}" type="parTrans" cxnId="{5374E0B3-384E-4DA0-A6CB-8031BDC28322}">
      <dgm:prSet/>
      <dgm:spPr/>
      <dgm:t>
        <a:bodyPr/>
        <a:lstStyle/>
        <a:p>
          <a:endParaRPr lang="en-GB">
            <a:latin typeface="+mj-lt"/>
          </a:endParaRPr>
        </a:p>
      </dgm:t>
    </dgm:pt>
    <dgm:pt modelId="{EF8BFBC4-7BD0-4677-97FE-585791CAA7F6}" type="sibTrans" cxnId="{5374E0B3-384E-4DA0-A6CB-8031BDC28322}">
      <dgm:prSet/>
      <dgm:spPr>
        <a:solidFill>
          <a:schemeClr val="tx1"/>
        </a:solidFill>
      </dgm:spPr>
      <dgm:t>
        <a:bodyPr/>
        <a:lstStyle/>
        <a:p>
          <a:endParaRPr lang="en-GB">
            <a:latin typeface="+mj-lt"/>
          </a:endParaRPr>
        </a:p>
      </dgm:t>
    </dgm:pt>
    <dgm:pt modelId="{26D54F10-9138-46A0-AF11-FCEB3ED66908}">
      <dgm:prSet/>
      <dgm:spPr>
        <a:solidFill>
          <a:srgbClr val="D07C4A"/>
        </a:solidFill>
        <a:ln>
          <a:solidFill>
            <a:schemeClr val="tx1"/>
          </a:solidFill>
        </a:ln>
      </dgm:spPr>
      <dgm:t>
        <a:bodyPr/>
        <a:lstStyle/>
        <a:p>
          <a:r>
            <a:rPr lang="fr-FR" dirty="0">
              <a:latin typeface="+mj-lt"/>
            </a:rPr>
            <a:t>Application to test cases and validation</a:t>
          </a:r>
          <a:endParaRPr lang="en-GB" dirty="0">
            <a:latin typeface="+mj-lt"/>
          </a:endParaRPr>
        </a:p>
      </dgm:t>
    </dgm:pt>
    <dgm:pt modelId="{2AD4BD25-13E6-4429-A7A1-D048D454CDCB}" type="parTrans" cxnId="{79C380D0-37F5-41C5-AE30-63AA1FDBA97A}">
      <dgm:prSet/>
      <dgm:spPr/>
      <dgm:t>
        <a:bodyPr/>
        <a:lstStyle/>
        <a:p>
          <a:endParaRPr lang="en-GB">
            <a:latin typeface="+mj-lt"/>
          </a:endParaRPr>
        </a:p>
      </dgm:t>
    </dgm:pt>
    <dgm:pt modelId="{FBCF91B5-36BF-42FD-B863-25E36E6C9B03}" type="sibTrans" cxnId="{79C380D0-37F5-41C5-AE30-63AA1FDBA97A}">
      <dgm:prSet/>
      <dgm:spPr/>
      <dgm:t>
        <a:bodyPr/>
        <a:lstStyle/>
        <a:p>
          <a:endParaRPr lang="en-GB">
            <a:latin typeface="+mj-lt"/>
          </a:endParaRPr>
        </a:p>
      </dgm:t>
    </dgm:pt>
    <dgm:pt modelId="{526D520D-487E-4CEA-81DE-A14B3ED7666B}">
      <dgm:prSet/>
      <dgm:spPr>
        <a:ln>
          <a:solidFill>
            <a:schemeClr val="tx1"/>
          </a:solidFill>
        </a:ln>
      </dgm:spPr>
      <dgm:t>
        <a:bodyPr/>
        <a:lstStyle/>
        <a:p>
          <a:r>
            <a:rPr lang="fr-FR">
              <a:latin typeface="+mj-lt"/>
            </a:rPr>
            <a:t>Calculation of the solid discharge</a:t>
          </a:r>
          <a:endParaRPr lang="en-GB" dirty="0">
            <a:latin typeface="+mj-lt"/>
          </a:endParaRPr>
        </a:p>
      </dgm:t>
    </dgm:pt>
    <dgm:pt modelId="{B1AD3E01-A562-4164-9FCE-F48ECE31174F}" type="parTrans" cxnId="{2F09ADB6-E5B9-4F3B-B19E-5407F79BA27F}">
      <dgm:prSet/>
      <dgm:spPr/>
      <dgm:t>
        <a:bodyPr/>
        <a:lstStyle/>
        <a:p>
          <a:endParaRPr lang="en-GB"/>
        </a:p>
      </dgm:t>
    </dgm:pt>
    <dgm:pt modelId="{4391754B-A315-48B2-8381-D6D4DE688533}" type="sibTrans" cxnId="{2F09ADB6-E5B9-4F3B-B19E-5407F79BA27F}">
      <dgm:prSet/>
      <dgm:spPr>
        <a:solidFill>
          <a:schemeClr val="tx1"/>
        </a:solidFill>
      </dgm:spPr>
      <dgm:t>
        <a:bodyPr/>
        <a:lstStyle/>
        <a:p>
          <a:endParaRPr lang="en-GB"/>
        </a:p>
      </dgm:t>
    </dgm:pt>
    <dgm:pt modelId="{A48B31B5-D63B-4BBB-A36A-E01B40DE3304}">
      <dgm:prSet/>
      <dgm:spPr>
        <a:ln>
          <a:solidFill>
            <a:schemeClr val="tx1"/>
          </a:solidFill>
        </a:ln>
      </dgm:spPr>
      <dgm:t>
        <a:bodyPr/>
        <a:lstStyle/>
        <a:p>
          <a:r>
            <a:rPr lang="fr-FR" dirty="0">
              <a:latin typeface="+mj-lt"/>
            </a:rPr>
            <a:t>Computation of the </a:t>
          </a:r>
          <a:r>
            <a:rPr lang="fr-FR" dirty="0" err="1">
              <a:latin typeface="+mj-lt"/>
            </a:rPr>
            <a:t>weights</a:t>
          </a:r>
          <a:endParaRPr lang="en-GB" dirty="0">
            <a:latin typeface="+mj-lt"/>
          </a:endParaRPr>
        </a:p>
      </dgm:t>
    </dgm:pt>
    <dgm:pt modelId="{901B1BBC-B72E-4C03-99A7-F2923798EE4D}" type="parTrans" cxnId="{C34316BE-0010-4E59-A517-55CB362FB5E3}">
      <dgm:prSet/>
      <dgm:spPr/>
      <dgm:t>
        <a:bodyPr/>
        <a:lstStyle/>
        <a:p>
          <a:endParaRPr lang="en-GB"/>
        </a:p>
      </dgm:t>
    </dgm:pt>
    <dgm:pt modelId="{8588A86A-5BAE-4F5C-AD11-244EEEF326EC}" type="sibTrans" cxnId="{C34316BE-0010-4E59-A517-55CB362FB5E3}">
      <dgm:prSet/>
      <dgm:spPr>
        <a:solidFill>
          <a:schemeClr val="tx1"/>
        </a:solidFill>
      </dgm:spPr>
      <dgm:t>
        <a:bodyPr/>
        <a:lstStyle/>
        <a:p>
          <a:endParaRPr lang="en-GB"/>
        </a:p>
      </dgm:t>
    </dgm:pt>
    <dgm:pt modelId="{19CC53BD-AE3A-4387-BBFC-476A6C3A23B3}">
      <dgm:prSet/>
      <dgm:spPr>
        <a:solidFill>
          <a:srgbClr val="F8CBAD"/>
        </a:solidFill>
        <a:ln>
          <a:solidFill>
            <a:schemeClr val="tx1"/>
          </a:solidFill>
        </a:ln>
      </dgm:spPr>
      <dgm:t>
        <a:bodyPr/>
        <a:lstStyle/>
        <a:p>
          <a:r>
            <a:rPr lang="fr-FR" dirty="0">
              <a:latin typeface="+mj-lt"/>
            </a:rPr>
            <a:t>Box-Cox Transformation</a:t>
          </a:r>
          <a:endParaRPr lang="en-GB" dirty="0">
            <a:latin typeface="+mj-lt"/>
          </a:endParaRPr>
        </a:p>
      </dgm:t>
    </dgm:pt>
    <dgm:pt modelId="{6928C28D-4CC2-4FF8-96F7-38450FDB50E3}" type="parTrans" cxnId="{4F786618-AEFE-43B9-9CF7-B123F988BC84}">
      <dgm:prSet/>
      <dgm:spPr/>
      <dgm:t>
        <a:bodyPr/>
        <a:lstStyle/>
        <a:p>
          <a:endParaRPr lang="en-GB"/>
        </a:p>
      </dgm:t>
    </dgm:pt>
    <dgm:pt modelId="{25158455-D882-41F9-B1BE-97DF2520EEF2}" type="sibTrans" cxnId="{4F786618-AEFE-43B9-9CF7-B123F988BC84}">
      <dgm:prSet/>
      <dgm:spPr>
        <a:solidFill>
          <a:schemeClr val="tx1"/>
        </a:solidFill>
      </dgm:spPr>
      <dgm:t>
        <a:bodyPr/>
        <a:lstStyle/>
        <a:p>
          <a:endParaRPr lang="en-GB"/>
        </a:p>
      </dgm:t>
    </dgm:pt>
    <dgm:pt modelId="{E483AAD7-C74B-46DE-AED5-937B8687BAB7}">
      <dgm:prSet/>
      <dgm:spPr>
        <a:solidFill>
          <a:srgbClr val="F8CBAD"/>
        </a:solidFill>
        <a:ln>
          <a:solidFill>
            <a:schemeClr val="tx1"/>
          </a:solidFill>
        </a:ln>
      </dgm:spPr>
      <dgm:t>
        <a:bodyPr/>
        <a:lstStyle/>
        <a:p>
          <a:r>
            <a:rPr lang="fr-FR" dirty="0">
              <a:latin typeface="+mj-lt"/>
            </a:rPr>
            <a:t>K-</a:t>
          </a:r>
          <a:r>
            <a:rPr lang="fr-FR" dirty="0" err="1">
              <a:latin typeface="+mj-lt"/>
            </a:rPr>
            <a:t>fold</a:t>
          </a:r>
          <a:r>
            <a:rPr lang="fr-FR" dirty="0">
              <a:latin typeface="+mj-lt"/>
            </a:rPr>
            <a:t> cross-validation</a:t>
          </a:r>
          <a:endParaRPr lang="en-GB" dirty="0">
            <a:latin typeface="+mj-lt"/>
          </a:endParaRPr>
        </a:p>
      </dgm:t>
    </dgm:pt>
    <dgm:pt modelId="{06D94411-3541-4AEA-9F90-8FD78062393F}" type="parTrans" cxnId="{3B0245D6-06CB-44C5-BCA1-ADE36AD76433}">
      <dgm:prSet/>
      <dgm:spPr/>
      <dgm:t>
        <a:bodyPr/>
        <a:lstStyle/>
        <a:p>
          <a:endParaRPr lang="en-GB"/>
        </a:p>
      </dgm:t>
    </dgm:pt>
    <dgm:pt modelId="{08D8909C-B7C7-470F-9635-7D85746BE674}" type="sibTrans" cxnId="{3B0245D6-06CB-44C5-BCA1-ADE36AD76433}">
      <dgm:prSet/>
      <dgm:spPr>
        <a:solidFill>
          <a:schemeClr val="tx1"/>
        </a:solidFill>
      </dgm:spPr>
      <dgm:t>
        <a:bodyPr/>
        <a:lstStyle/>
        <a:p>
          <a:endParaRPr lang="en-GB"/>
        </a:p>
      </dgm:t>
    </dgm:pt>
    <dgm:pt modelId="{4DF2AA92-DEA4-4645-9875-3DE6961B7BB5}" type="pres">
      <dgm:prSet presAssocID="{BF840AF2-B2F2-48BC-82FE-75EBA82FBA9D}" presName="diagram" presStyleCnt="0">
        <dgm:presLayoutVars>
          <dgm:dir/>
          <dgm:resizeHandles val="exact"/>
        </dgm:presLayoutVars>
      </dgm:prSet>
      <dgm:spPr/>
    </dgm:pt>
    <dgm:pt modelId="{0124B17C-330F-4137-88F3-799DF1C92B36}" type="pres">
      <dgm:prSet presAssocID="{9A6E9AEE-3E37-453F-B08F-A61E9BD3CD3A}" presName="node" presStyleLbl="node1" presStyleIdx="0" presStyleCnt="8">
        <dgm:presLayoutVars>
          <dgm:bulletEnabled val="1"/>
        </dgm:presLayoutVars>
      </dgm:prSet>
      <dgm:spPr/>
    </dgm:pt>
    <dgm:pt modelId="{A86769DA-4781-43B8-8775-4AC4AF2CAC51}" type="pres">
      <dgm:prSet presAssocID="{9EECF517-577D-4AF8-A2F1-188A3E2ED3BD}" presName="sibTrans" presStyleLbl="sibTrans2D1" presStyleIdx="0" presStyleCnt="7" custScaleX="82645" custScaleY="82645"/>
      <dgm:spPr/>
    </dgm:pt>
    <dgm:pt modelId="{12DCC460-22B2-4C8F-838A-59F82C30E8A7}" type="pres">
      <dgm:prSet presAssocID="{9EECF517-577D-4AF8-A2F1-188A3E2ED3BD}" presName="connectorText" presStyleLbl="sibTrans2D1" presStyleIdx="0" presStyleCnt="7"/>
      <dgm:spPr/>
    </dgm:pt>
    <dgm:pt modelId="{42C54F65-20CF-4516-8B87-E558BD44AE1D}" type="pres">
      <dgm:prSet presAssocID="{526D520D-487E-4CEA-81DE-A14B3ED7666B}" presName="node" presStyleLbl="node1" presStyleIdx="1" presStyleCnt="8">
        <dgm:presLayoutVars>
          <dgm:bulletEnabled val="1"/>
        </dgm:presLayoutVars>
      </dgm:prSet>
      <dgm:spPr/>
    </dgm:pt>
    <dgm:pt modelId="{307DA5D7-0BE7-44D1-861F-8C768536228E}" type="pres">
      <dgm:prSet presAssocID="{4391754B-A315-48B2-8381-D6D4DE688533}" presName="sibTrans" presStyleLbl="sibTrans2D1" presStyleIdx="1" presStyleCnt="7" custScaleX="82645" custScaleY="82645"/>
      <dgm:spPr/>
    </dgm:pt>
    <dgm:pt modelId="{C8DB87D0-B78A-4AF1-82D4-620400050ED6}" type="pres">
      <dgm:prSet presAssocID="{4391754B-A315-48B2-8381-D6D4DE688533}" presName="connectorText" presStyleLbl="sibTrans2D1" presStyleIdx="1" presStyleCnt="7"/>
      <dgm:spPr/>
    </dgm:pt>
    <dgm:pt modelId="{2679F78E-1279-4930-B0EA-B97C75CDD72A}" type="pres">
      <dgm:prSet presAssocID="{340D965D-2D18-45C4-AF55-C8BA3DAF2D90}" presName="node" presStyleLbl="node1" presStyleIdx="2" presStyleCnt="8">
        <dgm:presLayoutVars>
          <dgm:bulletEnabled val="1"/>
        </dgm:presLayoutVars>
      </dgm:prSet>
      <dgm:spPr/>
    </dgm:pt>
    <dgm:pt modelId="{10C59771-933A-4D02-9D23-40A4CBD233A3}" type="pres">
      <dgm:prSet presAssocID="{2EE2A1E2-B0BF-44E8-BD7D-94BDBE81CD88}" presName="sibTrans" presStyleLbl="sibTrans2D1" presStyleIdx="2" presStyleCnt="7" custScaleX="82645" custScaleY="82645"/>
      <dgm:spPr/>
    </dgm:pt>
    <dgm:pt modelId="{B2761D99-54B5-45A9-821E-BF6357D81ED5}" type="pres">
      <dgm:prSet presAssocID="{2EE2A1E2-B0BF-44E8-BD7D-94BDBE81CD88}" presName="connectorText" presStyleLbl="sibTrans2D1" presStyleIdx="2" presStyleCnt="7"/>
      <dgm:spPr/>
    </dgm:pt>
    <dgm:pt modelId="{B415DC4D-E5D8-482B-BC33-D24738C040B0}" type="pres">
      <dgm:prSet presAssocID="{A48B31B5-D63B-4BBB-A36A-E01B40DE3304}" presName="node" presStyleLbl="node1" presStyleIdx="3" presStyleCnt="8">
        <dgm:presLayoutVars>
          <dgm:bulletEnabled val="1"/>
        </dgm:presLayoutVars>
      </dgm:prSet>
      <dgm:spPr/>
    </dgm:pt>
    <dgm:pt modelId="{A9A85449-975D-44D4-B7D4-3E2EEB1CD27A}" type="pres">
      <dgm:prSet presAssocID="{8588A86A-5BAE-4F5C-AD11-244EEEF326EC}" presName="sibTrans" presStyleLbl="sibTrans2D1" presStyleIdx="3" presStyleCnt="7" custScaleX="82645" custScaleY="82645"/>
      <dgm:spPr/>
    </dgm:pt>
    <dgm:pt modelId="{F312FB72-FF1C-4EEC-810D-C41B15398147}" type="pres">
      <dgm:prSet presAssocID="{8588A86A-5BAE-4F5C-AD11-244EEEF326EC}" presName="connectorText" presStyleLbl="sibTrans2D1" presStyleIdx="3" presStyleCnt="7"/>
      <dgm:spPr/>
    </dgm:pt>
    <dgm:pt modelId="{C1A39A90-4F95-4CAE-AEB8-0F3B6D37A2A4}" type="pres">
      <dgm:prSet presAssocID="{19CC53BD-AE3A-4387-BBFC-476A6C3A23B3}" presName="node" presStyleLbl="node1" presStyleIdx="4" presStyleCnt="8">
        <dgm:presLayoutVars>
          <dgm:bulletEnabled val="1"/>
        </dgm:presLayoutVars>
      </dgm:prSet>
      <dgm:spPr/>
    </dgm:pt>
    <dgm:pt modelId="{AFC63C09-EBAC-485F-9BB7-2FB0456896B7}" type="pres">
      <dgm:prSet presAssocID="{25158455-D882-41F9-B1BE-97DF2520EEF2}" presName="sibTrans" presStyleLbl="sibTrans2D1" presStyleIdx="4" presStyleCnt="7" custScaleX="82645" custScaleY="82645"/>
      <dgm:spPr/>
    </dgm:pt>
    <dgm:pt modelId="{B559DBED-A04A-477A-946B-43C194A161D2}" type="pres">
      <dgm:prSet presAssocID="{25158455-D882-41F9-B1BE-97DF2520EEF2}" presName="connectorText" presStyleLbl="sibTrans2D1" presStyleIdx="4" presStyleCnt="7"/>
      <dgm:spPr/>
    </dgm:pt>
    <dgm:pt modelId="{29B98537-E163-4A4C-AAF9-3F152CA36C5C}" type="pres">
      <dgm:prSet presAssocID="{E483AAD7-C74B-46DE-AED5-937B8687BAB7}" presName="node" presStyleLbl="node1" presStyleIdx="5" presStyleCnt="8">
        <dgm:presLayoutVars>
          <dgm:bulletEnabled val="1"/>
        </dgm:presLayoutVars>
      </dgm:prSet>
      <dgm:spPr/>
    </dgm:pt>
    <dgm:pt modelId="{CDC983AD-4C0F-4C0C-A1D1-88640C822D8C}" type="pres">
      <dgm:prSet presAssocID="{08D8909C-B7C7-470F-9635-7D85746BE674}" presName="sibTrans" presStyleLbl="sibTrans2D1" presStyleIdx="5" presStyleCnt="7" custScaleX="82645" custScaleY="82645"/>
      <dgm:spPr/>
    </dgm:pt>
    <dgm:pt modelId="{D17CDD16-A875-4FE2-A74C-3A6866CF199E}" type="pres">
      <dgm:prSet presAssocID="{08D8909C-B7C7-470F-9635-7D85746BE674}" presName="connectorText" presStyleLbl="sibTrans2D1" presStyleIdx="5" presStyleCnt="7"/>
      <dgm:spPr/>
    </dgm:pt>
    <dgm:pt modelId="{C266A709-641F-4FA6-AC44-51ECE1CE769A}" type="pres">
      <dgm:prSet presAssocID="{51F26DDB-2181-4542-A97C-1414710F9669}" presName="node" presStyleLbl="node1" presStyleIdx="6" presStyleCnt="8">
        <dgm:presLayoutVars>
          <dgm:bulletEnabled val="1"/>
        </dgm:presLayoutVars>
      </dgm:prSet>
      <dgm:spPr/>
    </dgm:pt>
    <dgm:pt modelId="{647B234C-B85C-4451-887E-64B981AA9E61}" type="pres">
      <dgm:prSet presAssocID="{EF8BFBC4-7BD0-4677-97FE-585791CAA7F6}" presName="sibTrans" presStyleLbl="sibTrans2D1" presStyleIdx="6" presStyleCnt="7" custScaleX="82645" custScaleY="82645"/>
      <dgm:spPr/>
    </dgm:pt>
    <dgm:pt modelId="{CA512E7A-9130-43EE-A768-E94A9B3E2B79}" type="pres">
      <dgm:prSet presAssocID="{EF8BFBC4-7BD0-4677-97FE-585791CAA7F6}" presName="connectorText" presStyleLbl="sibTrans2D1" presStyleIdx="6" presStyleCnt="7"/>
      <dgm:spPr/>
    </dgm:pt>
    <dgm:pt modelId="{E55C71EC-7EE8-4BA9-A96E-0CE2CDBF4C8A}" type="pres">
      <dgm:prSet presAssocID="{26D54F10-9138-46A0-AF11-FCEB3ED66908}" presName="node" presStyleLbl="node1" presStyleIdx="7" presStyleCnt="8">
        <dgm:presLayoutVars>
          <dgm:bulletEnabled val="1"/>
        </dgm:presLayoutVars>
      </dgm:prSet>
      <dgm:spPr/>
    </dgm:pt>
  </dgm:ptLst>
  <dgm:cxnLst>
    <dgm:cxn modelId="{DD562B08-DB2C-409E-8337-B6BD79DB516A}" type="presOf" srcId="{51F26DDB-2181-4542-A97C-1414710F9669}" destId="{C266A709-641F-4FA6-AC44-51ECE1CE769A}" srcOrd="0" destOrd="0" presId="urn:microsoft.com/office/officeart/2005/8/layout/process5"/>
    <dgm:cxn modelId="{210EFA08-7257-462E-B91C-ABBFD6A376EB}" type="presOf" srcId="{A48B31B5-D63B-4BBB-A36A-E01B40DE3304}" destId="{B415DC4D-E5D8-482B-BC33-D24738C040B0}" srcOrd="0" destOrd="0" presId="urn:microsoft.com/office/officeart/2005/8/layout/process5"/>
    <dgm:cxn modelId="{4F786618-AEFE-43B9-9CF7-B123F988BC84}" srcId="{BF840AF2-B2F2-48BC-82FE-75EBA82FBA9D}" destId="{19CC53BD-AE3A-4387-BBFC-476A6C3A23B3}" srcOrd="4" destOrd="0" parTransId="{6928C28D-4CC2-4FF8-96F7-38450FDB50E3}" sibTransId="{25158455-D882-41F9-B1BE-97DF2520EEF2}"/>
    <dgm:cxn modelId="{590A9C23-3194-4760-95FC-2FDBCAE1B6CC}" type="presOf" srcId="{EF8BFBC4-7BD0-4677-97FE-585791CAA7F6}" destId="{647B234C-B85C-4451-887E-64B981AA9E61}" srcOrd="0" destOrd="0" presId="urn:microsoft.com/office/officeart/2005/8/layout/process5"/>
    <dgm:cxn modelId="{46AB8038-246D-4DDE-93A1-C45A7AF3B0D3}" type="presOf" srcId="{4391754B-A315-48B2-8381-D6D4DE688533}" destId="{307DA5D7-0BE7-44D1-861F-8C768536228E}" srcOrd="0" destOrd="0" presId="urn:microsoft.com/office/officeart/2005/8/layout/process5"/>
    <dgm:cxn modelId="{F9246B3D-BDAD-4A54-82C2-42086E8213B5}" type="presOf" srcId="{19CC53BD-AE3A-4387-BBFC-476A6C3A23B3}" destId="{C1A39A90-4F95-4CAE-AEB8-0F3B6D37A2A4}" srcOrd="0" destOrd="0" presId="urn:microsoft.com/office/officeart/2005/8/layout/process5"/>
    <dgm:cxn modelId="{8B5D9A5B-9F18-4204-B89F-E2A408719806}" type="presOf" srcId="{8588A86A-5BAE-4F5C-AD11-244EEEF326EC}" destId="{F312FB72-FF1C-4EEC-810D-C41B15398147}" srcOrd="1" destOrd="0" presId="urn:microsoft.com/office/officeart/2005/8/layout/process5"/>
    <dgm:cxn modelId="{C7390D6C-AA9F-4227-8FFD-59031C8E9994}" type="presOf" srcId="{9EECF517-577D-4AF8-A2F1-188A3E2ED3BD}" destId="{A86769DA-4781-43B8-8775-4AC4AF2CAC51}" srcOrd="0" destOrd="0" presId="urn:microsoft.com/office/officeart/2005/8/layout/process5"/>
    <dgm:cxn modelId="{0D25074F-5E19-46D9-800D-37126C47DBCC}" type="presOf" srcId="{2EE2A1E2-B0BF-44E8-BD7D-94BDBE81CD88}" destId="{B2761D99-54B5-45A9-821E-BF6357D81ED5}" srcOrd="1" destOrd="0" presId="urn:microsoft.com/office/officeart/2005/8/layout/process5"/>
    <dgm:cxn modelId="{93017671-DE00-4148-A372-AA3E4C9DBEDF}" type="presOf" srcId="{9A6E9AEE-3E37-453F-B08F-A61E9BD3CD3A}" destId="{0124B17C-330F-4137-88F3-799DF1C92B36}" srcOrd="0" destOrd="0" presId="urn:microsoft.com/office/officeart/2005/8/layout/process5"/>
    <dgm:cxn modelId="{2E2AF351-AA58-4752-BD38-45A11DB32C3F}" type="presOf" srcId="{BF840AF2-B2F2-48BC-82FE-75EBA82FBA9D}" destId="{4DF2AA92-DEA4-4645-9875-3DE6961B7BB5}" srcOrd="0" destOrd="0" presId="urn:microsoft.com/office/officeart/2005/8/layout/process5"/>
    <dgm:cxn modelId="{88B8FB52-E051-428B-8FD8-508E54784EF9}" type="presOf" srcId="{8588A86A-5BAE-4F5C-AD11-244EEEF326EC}" destId="{A9A85449-975D-44D4-B7D4-3E2EEB1CD27A}" srcOrd="0" destOrd="0" presId="urn:microsoft.com/office/officeart/2005/8/layout/process5"/>
    <dgm:cxn modelId="{F9730D7B-DFD1-47A1-8F83-EFCBA48EBDB8}" type="presOf" srcId="{08D8909C-B7C7-470F-9635-7D85746BE674}" destId="{CDC983AD-4C0F-4C0C-A1D1-88640C822D8C}" srcOrd="0" destOrd="0" presId="urn:microsoft.com/office/officeart/2005/8/layout/process5"/>
    <dgm:cxn modelId="{20B70B86-5FE1-4721-9AA2-9EE13439D34C}" type="presOf" srcId="{340D965D-2D18-45C4-AF55-C8BA3DAF2D90}" destId="{2679F78E-1279-4930-B0EA-B97C75CDD72A}" srcOrd="0" destOrd="0" presId="urn:microsoft.com/office/officeart/2005/8/layout/process5"/>
    <dgm:cxn modelId="{C1F45E8B-7FE4-4913-BD39-D525166FF288}" type="presOf" srcId="{25158455-D882-41F9-B1BE-97DF2520EEF2}" destId="{B559DBED-A04A-477A-946B-43C194A161D2}" srcOrd="1" destOrd="0" presId="urn:microsoft.com/office/officeart/2005/8/layout/process5"/>
    <dgm:cxn modelId="{C89B138C-6B76-4169-9147-8612A8C96A23}" type="presOf" srcId="{2EE2A1E2-B0BF-44E8-BD7D-94BDBE81CD88}" destId="{10C59771-933A-4D02-9D23-40A4CBD233A3}" srcOrd="0" destOrd="0" presId="urn:microsoft.com/office/officeart/2005/8/layout/process5"/>
    <dgm:cxn modelId="{EF3DA292-C336-4E42-8DD9-AB7CDE168B3A}" type="presOf" srcId="{4391754B-A315-48B2-8381-D6D4DE688533}" destId="{C8DB87D0-B78A-4AF1-82D4-620400050ED6}" srcOrd="1" destOrd="0" presId="urn:microsoft.com/office/officeart/2005/8/layout/process5"/>
    <dgm:cxn modelId="{DEE2B99C-4954-499D-B20D-9D9CD6ED460B}" type="presOf" srcId="{25158455-D882-41F9-B1BE-97DF2520EEF2}" destId="{AFC63C09-EBAC-485F-9BB7-2FB0456896B7}" srcOrd="0" destOrd="0" presId="urn:microsoft.com/office/officeart/2005/8/layout/process5"/>
    <dgm:cxn modelId="{5A14809E-C82A-4FDF-9B7D-07A1CD51CB54}" srcId="{BF840AF2-B2F2-48BC-82FE-75EBA82FBA9D}" destId="{9A6E9AEE-3E37-453F-B08F-A61E9BD3CD3A}" srcOrd="0" destOrd="0" parTransId="{C2140A18-79E3-4160-809D-95D0CA63DF43}" sibTransId="{9EECF517-577D-4AF8-A2F1-188A3E2ED3BD}"/>
    <dgm:cxn modelId="{D09B5DB0-7E69-4120-80CC-5487CE122D1D}" type="presOf" srcId="{9EECF517-577D-4AF8-A2F1-188A3E2ED3BD}" destId="{12DCC460-22B2-4C8F-838A-59F82C30E8A7}" srcOrd="1" destOrd="0" presId="urn:microsoft.com/office/officeart/2005/8/layout/process5"/>
    <dgm:cxn modelId="{5374E0B3-384E-4DA0-A6CB-8031BDC28322}" srcId="{BF840AF2-B2F2-48BC-82FE-75EBA82FBA9D}" destId="{51F26DDB-2181-4542-A97C-1414710F9669}" srcOrd="6" destOrd="0" parTransId="{9809D489-84AD-4600-A640-AC165E2473D4}" sibTransId="{EF8BFBC4-7BD0-4677-97FE-585791CAA7F6}"/>
    <dgm:cxn modelId="{2F09ADB6-E5B9-4F3B-B19E-5407F79BA27F}" srcId="{BF840AF2-B2F2-48BC-82FE-75EBA82FBA9D}" destId="{526D520D-487E-4CEA-81DE-A14B3ED7666B}" srcOrd="1" destOrd="0" parTransId="{B1AD3E01-A562-4164-9FCE-F48ECE31174F}" sibTransId="{4391754B-A315-48B2-8381-D6D4DE688533}"/>
    <dgm:cxn modelId="{C34316BE-0010-4E59-A517-55CB362FB5E3}" srcId="{BF840AF2-B2F2-48BC-82FE-75EBA82FBA9D}" destId="{A48B31B5-D63B-4BBB-A36A-E01B40DE3304}" srcOrd="3" destOrd="0" parTransId="{901B1BBC-B72E-4C03-99A7-F2923798EE4D}" sibTransId="{8588A86A-5BAE-4F5C-AD11-244EEEF326EC}"/>
    <dgm:cxn modelId="{79C380D0-37F5-41C5-AE30-63AA1FDBA97A}" srcId="{BF840AF2-B2F2-48BC-82FE-75EBA82FBA9D}" destId="{26D54F10-9138-46A0-AF11-FCEB3ED66908}" srcOrd="7" destOrd="0" parTransId="{2AD4BD25-13E6-4429-A7A1-D048D454CDCB}" sibTransId="{FBCF91B5-36BF-42FD-B863-25E36E6C9B03}"/>
    <dgm:cxn modelId="{B84A74D3-F945-4CA0-96D3-CDDDFED7F27C}" type="presOf" srcId="{26D54F10-9138-46A0-AF11-FCEB3ED66908}" destId="{E55C71EC-7EE8-4BA9-A96E-0CE2CDBF4C8A}" srcOrd="0" destOrd="0" presId="urn:microsoft.com/office/officeart/2005/8/layout/process5"/>
    <dgm:cxn modelId="{3B0245D6-06CB-44C5-BCA1-ADE36AD76433}" srcId="{BF840AF2-B2F2-48BC-82FE-75EBA82FBA9D}" destId="{E483AAD7-C74B-46DE-AED5-937B8687BAB7}" srcOrd="5" destOrd="0" parTransId="{06D94411-3541-4AEA-9F90-8FD78062393F}" sibTransId="{08D8909C-B7C7-470F-9635-7D85746BE674}"/>
    <dgm:cxn modelId="{6CA08CDB-0517-4153-B6B6-D70B07D3E393}" type="presOf" srcId="{EF8BFBC4-7BD0-4677-97FE-585791CAA7F6}" destId="{CA512E7A-9130-43EE-A768-E94A9B3E2B79}" srcOrd="1" destOrd="0" presId="urn:microsoft.com/office/officeart/2005/8/layout/process5"/>
    <dgm:cxn modelId="{E3250ADF-A322-438D-8D1C-D16C0A65F191}" type="presOf" srcId="{08D8909C-B7C7-470F-9635-7D85746BE674}" destId="{D17CDD16-A875-4FE2-A74C-3A6866CF199E}" srcOrd="1" destOrd="0" presId="urn:microsoft.com/office/officeart/2005/8/layout/process5"/>
    <dgm:cxn modelId="{5FBBCAE5-CA24-4C2C-BA18-35CC49E878AC}" type="presOf" srcId="{526D520D-487E-4CEA-81DE-A14B3ED7666B}" destId="{42C54F65-20CF-4516-8B87-E558BD44AE1D}" srcOrd="0" destOrd="0" presId="urn:microsoft.com/office/officeart/2005/8/layout/process5"/>
    <dgm:cxn modelId="{6AEAE8ED-4054-460A-9629-60EB0FDE9E19}" type="presOf" srcId="{E483AAD7-C74B-46DE-AED5-937B8687BAB7}" destId="{29B98537-E163-4A4C-AAF9-3F152CA36C5C}" srcOrd="0" destOrd="0" presId="urn:microsoft.com/office/officeart/2005/8/layout/process5"/>
    <dgm:cxn modelId="{9FF0F9F7-B971-4BD6-A3BC-E47EBCE506E2}" srcId="{BF840AF2-B2F2-48BC-82FE-75EBA82FBA9D}" destId="{340D965D-2D18-45C4-AF55-C8BA3DAF2D90}" srcOrd="2" destOrd="0" parTransId="{D6E252CD-7754-4801-A3B1-26065429D8EB}" sibTransId="{2EE2A1E2-B0BF-44E8-BD7D-94BDBE81CD88}"/>
    <dgm:cxn modelId="{3851EBE6-5EDB-4408-BB6D-0A6C4285BA0E}" type="presParOf" srcId="{4DF2AA92-DEA4-4645-9875-3DE6961B7BB5}" destId="{0124B17C-330F-4137-88F3-799DF1C92B36}" srcOrd="0" destOrd="0" presId="urn:microsoft.com/office/officeart/2005/8/layout/process5"/>
    <dgm:cxn modelId="{785DDF77-A82F-4244-BB50-216AC6A45B8B}" type="presParOf" srcId="{4DF2AA92-DEA4-4645-9875-3DE6961B7BB5}" destId="{A86769DA-4781-43B8-8775-4AC4AF2CAC51}" srcOrd="1" destOrd="0" presId="urn:microsoft.com/office/officeart/2005/8/layout/process5"/>
    <dgm:cxn modelId="{095422C9-C0CC-42C4-9D70-30D0EA9BFBEC}" type="presParOf" srcId="{A86769DA-4781-43B8-8775-4AC4AF2CAC51}" destId="{12DCC460-22B2-4C8F-838A-59F82C30E8A7}" srcOrd="0" destOrd="0" presId="urn:microsoft.com/office/officeart/2005/8/layout/process5"/>
    <dgm:cxn modelId="{B4D9A648-E8FB-487B-886F-D7A904E3E733}" type="presParOf" srcId="{4DF2AA92-DEA4-4645-9875-3DE6961B7BB5}" destId="{42C54F65-20CF-4516-8B87-E558BD44AE1D}" srcOrd="2" destOrd="0" presId="urn:microsoft.com/office/officeart/2005/8/layout/process5"/>
    <dgm:cxn modelId="{EC8EF64F-4C37-4E35-815D-E47CEDE12973}" type="presParOf" srcId="{4DF2AA92-DEA4-4645-9875-3DE6961B7BB5}" destId="{307DA5D7-0BE7-44D1-861F-8C768536228E}" srcOrd="3" destOrd="0" presId="urn:microsoft.com/office/officeart/2005/8/layout/process5"/>
    <dgm:cxn modelId="{ECDB92DA-8C62-4123-8693-6CDD91403C57}" type="presParOf" srcId="{307DA5D7-0BE7-44D1-861F-8C768536228E}" destId="{C8DB87D0-B78A-4AF1-82D4-620400050ED6}" srcOrd="0" destOrd="0" presId="urn:microsoft.com/office/officeart/2005/8/layout/process5"/>
    <dgm:cxn modelId="{91C8FFDD-AE4D-45B4-AD61-4AFF2536DFFE}" type="presParOf" srcId="{4DF2AA92-DEA4-4645-9875-3DE6961B7BB5}" destId="{2679F78E-1279-4930-B0EA-B97C75CDD72A}" srcOrd="4" destOrd="0" presId="urn:microsoft.com/office/officeart/2005/8/layout/process5"/>
    <dgm:cxn modelId="{5391AEFF-E521-45F1-B393-41A7236EF1A4}" type="presParOf" srcId="{4DF2AA92-DEA4-4645-9875-3DE6961B7BB5}" destId="{10C59771-933A-4D02-9D23-40A4CBD233A3}" srcOrd="5" destOrd="0" presId="urn:microsoft.com/office/officeart/2005/8/layout/process5"/>
    <dgm:cxn modelId="{D305C932-DA05-42E6-818E-926CC290390E}" type="presParOf" srcId="{10C59771-933A-4D02-9D23-40A4CBD233A3}" destId="{B2761D99-54B5-45A9-821E-BF6357D81ED5}" srcOrd="0" destOrd="0" presId="urn:microsoft.com/office/officeart/2005/8/layout/process5"/>
    <dgm:cxn modelId="{6C1EC6AA-3184-4332-9CE9-B0D24B33D0E5}" type="presParOf" srcId="{4DF2AA92-DEA4-4645-9875-3DE6961B7BB5}" destId="{B415DC4D-E5D8-482B-BC33-D24738C040B0}" srcOrd="6" destOrd="0" presId="urn:microsoft.com/office/officeart/2005/8/layout/process5"/>
    <dgm:cxn modelId="{5BCC312F-8430-4A87-92C1-EC13769B123D}" type="presParOf" srcId="{4DF2AA92-DEA4-4645-9875-3DE6961B7BB5}" destId="{A9A85449-975D-44D4-B7D4-3E2EEB1CD27A}" srcOrd="7" destOrd="0" presId="urn:microsoft.com/office/officeart/2005/8/layout/process5"/>
    <dgm:cxn modelId="{ED72F8CC-525F-4451-894D-6919394566D1}" type="presParOf" srcId="{A9A85449-975D-44D4-B7D4-3E2EEB1CD27A}" destId="{F312FB72-FF1C-4EEC-810D-C41B15398147}" srcOrd="0" destOrd="0" presId="urn:microsoft.com/office/officeart/2005/8/layout/process5"/>
    <dgm:cxn modelId="{952FC3A7-D224-49E9-85AF-097034003C18}" type="presParOf" srcId="{4DF2AA92-DEA4-4645-9875-3DE6961B7BB5}" destId="{C1A39A90-4F95-4CAE-AEB8-0F3B6D37A2A4}" srcOrd="8" destOrd="0" presId="urn:microsoft.com/office/officeart/2005/8/layout/process5"/>
    <dgm:cxn modelId="{BD9C0F22-353B-4B1C-8DB3-BFC3B2F8A867}" type="presParOf" srcId="{4DF2AA92-DEA4-4645-9875-3DE6961B7BB5}" destId="{AFC63C09-EBAC-485F-9BB7-2FB0456896B7}" srcOrd="9" destOrd="0" presId="urn:microsoft.com/office/officeart/2005/8/layout/process5"/>
    <dgm:cxn modelId="{39C850CE-283C-4973-AF41-888C30EA66AF}" type="presParOf" srcId="{AFC63C09-EBAC-485F-9BB7-2FB0456896B7}" destId="{B559DBED-A04A-477A-946B-43C194A161D2}" srcOrd="0" destOrd="0" presId="urn:microsoft.com/office/officeart/2005/8/layout/process5"/>
    <dgm:cxn modelId="{F14843D7-4576-4462-BA84-06CF69B154AB}" type="presParOf" srcId="{4DF2AA92-DEA4-4645-9875-3DE6961B7BB5}" destId="{29B98537-E163-4A4C-AAF9-3F152CA36C5C}" srcOrd="10" destOrd="0" presId="urn:microsoft.com/office/officeart/2005/8/layout/process5"/>
    <dgm:cxn modelId="{1D98F001-0121-4994-AC20-B70947786D02}" type="presParOf" srcId="{4DF2AA92-DEA4-4645-9875-3DE6961B7BB5}" destId="{CDC983AD-4C0F-4C0C-A1D1-88640C822D8C}" srcOrd="11" destOrd="0" presId="urn:microsoft.com/office/officeart/2005/8/layout/process5"/>
    <dgm:cxn modelId="{1589A545-1A02-48C3-AF80-EB0204C746AE}" type="presParOf" srcId="{CDC983AD-4C0F-4C0C-A1D1-88640C822D8C}" destId="{D17CDD16-A875-4FE2-A74C-3A6866CF199E}" srcOrd="0" destOrd="0" presId="urn:microsoft.com/office/officeart/2005/8/layout/process5"/>
    <dgm:cxn modelId="{BBA37806-1046-4DE1-9D16-F70B766D5D4D}" type="presParOf" srcId="{4DF2AA92-DEA4-4645-9875-3DE6961B7BB5}" destId="{C266A709-641F-4FA6-AC44-51ECE1CE769A}" srcOrd="12" destOrd="0" presId="urn:microsoft.com/office/officeart/2005/8/layout/process5"/>
    <dgm:cxn modelId="{D0B3BC49-950F-42D4-B872-B049B9EEED91}" type="presParOf" srcId="{4DF2AA92-DEA4-4645-9875-3DE6961B7BB5}" destId="{647B234C-B85C-4451-887E-64B981AA9E61}" srcOrd="13" destOrd="0" presId="urn:microsoft.com/office/officeart/2005/8/layout/process5"/>
    <dgm:cxn modelId="{89289807-B178-4E89-A88C-75A2BCC64314}" type="presParOf" srcId="{647B234C-B85C-4451-887E-64B981AA9E61}" destId="{CA512E7A-9130-43EE-A768-E94A9B3E2B79}" srcOrd="0" destOrd="0" presId="urn:microsoft.com/office/officeart/2005/8/layout/process5"/>
    <dgm:cxn modelId="{B3C7186D-E71C-4220-B28A-BA2C8AADA677}" type="presParOf" srcId="{4DF2AA92-DEA4-4645-9875-3DE6961B7BB5}" destId="{E55C71EC-7EE8-4BA9-A96E-0CE2CDBF4C8A}" srcOrd="14" destOrd="0" presId="urn:microsoft.com/office/officeart/2005/8/layout/process5"/>
  </dgm:cxnLst>
  <dgm:bg>
    <a:solidFill>
      <a:schemeClr val="bg1"/>
    </a:solid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F840AF2-B2F2-48BC-82FE-75EBA82FBA9D}" type="doc">
      <dgm:prSet loTypeId="urn:microsoft.com/office/officeart/2005/8/layout/process5" loCatId="process" qsTypeId="urn:microsoft.com/office/officeart/2005/8/quickstyle/simple2" qsCatId="simple" csTypeId="urn:microsoft.com/office/officeart/2005/8/colors/accent1_1" csCatId="accent1" phldr="1"/>
      <dgm:spPr/>
      <dgm:t>
        <a:bodyPr/>
        <a:lstStyle/>
        <a:p>
          <a:endParaRPr lang="en-GB"/>
        </a:p>
      </dgm:t>
    </dgm:pt>
    <dgm:pt modelId="{9A6E9AEE-3E37-453F-B08F-A61E9BD3CD3A}">
      <dgm:prSet phldrT="[Text]"/>
      <dgm:spPr>
        <a:solidFill>
          <a:schemeClr val="accent2">
            <a:lumMod val="40000"/>
            <a:lumOff val="60000"/>
          </a:schemeClr>
        </a:solidFill>
        <a:ln>
          <a:solidFill>
            <a:schemeClr val="tx1"/>
          </a:solidFill>
        </a:ln>
      </dgm:spPr>
      <dgm:t>
        <a:bodyPr/>
        <a:lstStyle/>
        <a:p>
          <a:r>
            <a:rPr lang="fr-FR" dirty="0" err="1">
              <a:latin typeface="+mj-lt"/>
            </a:rPr>
            <a:t>Generating</a:t>
          </a:r>
          <a:r>
            <a:rPr lang="fr-FR" dirty="0">
              <a:latin typeface="+mj-lt"/>
            </a:rPr>
            <a:t> the situations</a:t>
          </a:r>
          <a:endParaRPr lang="en-GB" dirty="0">
            <a:latin typeface="+mj-lt"/>
          </a:endParaRPr>
        </a:p>
      </dgm:t>
    </dgm:pt>
    <dgm:pt modelId="{C2140A18-79E3-4160-809D-95D0CA63DF43}" type="parTrans" cxnId="{5A14809E-C82A-4FDF-9B7D-07A1CD51CB54}">
      <dgm:prSet/>
      <dgm:spPr/>
      <dgm:t>
        <a:bodyPr/>
        <a:lstStyle/>
        <a:p>
          <a:endParaRPr lang="en-GB">
            <a:latin typeface="+mj-lt"/>
          </a:endParaRPr>
        </a:p>
      </dgm:t>
    </dgm:pt>
    <dgm:pt modelId="{9EECF517-577D-4AF8-A2F1-188A3E2ED3BD}" type="sibTrans" cxnId="{5A14809E-C82A-4FDF-9B7D-07A1CD51CB54}">
      <dgm:prSet/>
      <dgm:spPr>
        <a:solidFill>
          <a:schemeClr val="tx1"/>
        </a:solidFill>
      </dgm:spPr>
      <dgm:t>
        <a:bodyPr/>
        <a:lstStyle/>
        <a:p>
          <a:endParaRPr lang="en-GB">
            <a:latin typeface="+mj-lt"/>
          </a:endParaRPr>
        </a:p>
      </dgm:t>
    </dgm:pt>
    <mc:AlternateContent xmlns:mc="http://schemas.openxmlformats.org/markup-compatibility/2006" xmlns:a14="http://schemas.microsoft.com/office/drawing/2010/main">
      <mc:Choice Requires="a14">
        <dgm:pt modelId="{340D965D-2D18-45C4-AF55-C8BA3DAF2D90}">
          <dgm:prSet/>
          <dgm:spPr>
            <a:solidFill>
              <a:srgbClr val="D07C4A"/>
            </a:solidFill>
            <a:ln>
              <a:solidFill>
                <a:schemeClr val="tx1"/>
              </a:solidFill>
            </a:ln>
          </dgm:spPr>
          <dgm:t>
            <a:bodyPr/>
            <a:lstStyle/>
            <a:p>
              <a:r>
                <a:rPr lang="fr-FR" dirty="0">
                  <a:latin typeface="+mj-lt"/>
                </a:rPr>
                <a:t>Optimisation of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𝜇</m:t>
                      </m:r>
                    </m:e>
                    <m:sub>
                      <m:r>
                        <a:rPr lang="fr-FR" b="0" i="1" smtClean="0">
                          <a:latin typeface="Cambria Math" panose="02040503050406030204" pitchFamily="18" charset="0"/>
                        </a:rPr>
                        <m:t>𝑑</m:t>
                      </m:r>
                    </m:sub>
                  </m:sSub>
                </m:oMath>
              </a14:m>
              <a:r>
                <a:rPr lang="en-GB" b="1" dirty="0">
                  <a:latin typeface="+mj-lt"/>
                </a:rPr>
                <a:t> - </a:t>
              </a:r>
              <a:r>
                <a:rPr lang="en-GB" b="0" dirty="0">
                  <a:latin typeface="+mj-lt"/>
                </a:rPr>
                <a:t>numerical experiment</a:t>
              </a:r>
            </a:p>
          </dgm:t>
        </dgm:pt>
      </mc:Choice>
      <mc:Fallback xmlns="">
        <dgm:pt modelId="{340D965D-2D18-45C4-AF55-C8BA3DAF2D90}">
          <dgm:prSet/>
          <dgm:spPr>
            <a:solidFill>
              <a:srgbClr val="D07C4A"/>
            </a:solidFill>
            <a:ln>
              <a:solidFill>
                <a:schemeClr val="tx1"/>
              </a:solidFill>
            </a:ln>
          </dgm:spPr>
          <dgm:t>
            <a:bodyPr/>
            <a:lstStyle/>
            <a:p>
              <a:r>
                <a:rPr lang="fr-FR" dirty="0">
                  <a:latin typeface="+mj-lt"/>
                </a:rPr>
                <a:t>Optimisation of </a:t>
              </a:r>
              <a:r>
                <a:rPr lang="fr-FR" b="0" i="0">
                  <a:latin typeface="Cambria Math" panose="02040503050406030204" pitchFamily="18" charset="0"/>
                </a:rPr>
                <a:t>𝜇_𝑑</a:t>
              </a:r>
              <a:r>
                <a:rPr lang="en-GB" b="1" dirty="0">
                  <a:latin typeface="+mj-lt"/>
                </a:rPr>
                <a:t> - </a:t>
              </a:r>
              <a:r>
                <a:rPr lang="en-GB" b="0" dirty="0">
                  <a:latin typeface="+mj-lt"/>
                </a:rPr>
                <a:t>numerical experiment</a:t>
              </a:r>
            </a:p>
          </dgm:t>
        </dgm:pt>
      </mc:Fallback>
    </mc:AlternateContent>
    <dgm:pt modelId="{D6E252CD-7754-4801-A3B1-26065429D8EB}" type="parTrans" cxnId="{9FF0F9F7-B971-4BD6-A3BC-E47EBCE506E2}">
      <dgm:prSet/>
      <dgm:spPr/>
      <dgm:t>
        <a:bodyPr/>
        <a:lstStyle/>
        <a:p>
          <a:endParaRPr lang="en-GB">
            <a:latin typeface="+mj-lt"/>
          </a:endParaRPr>
        </a:p>
      </dgm:t>
    </dgm:pt>
    <dgm:pt modelId="{2EE2A1E2-B0BF-44E8-BD7D-94BDBE81CD88}" type="sibTrans" cxnId="{9FF0F9F7-B971-4BD6-A3BC-E47EBCE506E2}">
      <dgm:prSet/>
      <dgm:spPr>
        <a:solidFill>
          <a:schemeClr val="tx1"/>
        </a:solidFill>
      </dgm:spPr>
      <dgm:t>
        <a:bodyPr/>
        <a:lstStyle/>
        <a:p>
          <a:endParaRPr lang="en-GB">
            <a:latin typeface="+mj-lt"/>
          </a:endParaRPr>
        </a:p>
      </dgm:t>
    </dgm:pt>
    <mc:AlternateContent xmlns:mc="http://schemas.openxmlformats.org/markup-compatibility/2006" xmlns:a14="http://schemas.microsoft.com/office/drawing/2010/main">
      <mc:Choice Requires="a14">
        <dgm:pt modelId="{51F26DDB-2181-4542-A97C-1414710F9669}">
          <dgm:prSet/>
          <dgm:spPr>
            <a:solidFill>
              <a:schemeClr val="accent2">
                <a:lumMod val="40000"/>
                <a:lumOff val="60000"/>
              </a:schemeClr>
            </a:solidFill>
            <a:ln>
              <a:solidFill>
                <a:schemeClr val="tx1"/>
              </a:solidFill>
            </a:ln>
          </dgm:spPr>
          <dgm:t>
            <a:bodyPr/>
            <a:lstStyle/>
            <a:p>
              <a:r>
                <a:rPr lang="fr-FR" dirty="0">
                  <a:latin typeface="+mj-lt"/>
                </a:rPr>
                <a:t>Closures for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𝜇</m:t>
                      </m:r>
                    </m:e>
                    <m:sub>
                      <m:r>
                        <a:rPr lang="fr-FR" b="0" i="1" smtClean="0">
                          <a:latin typeface="Cambria Math" panose="02040503050406030204" pitchFamily="18" charset="0"/>
                        </a:rPr>
                        <m:t>𝑑</m:t>
                      </m:r>
                    </m:sub>
                  </m:sSub>
                </m:oMath>
              </a14:m>
              <a:r>
                <a:rPr lang="en-GB" dirty="0">
                  <a:latin typeface="+mj-lt"/>
                </a:rPr>
                <a:t> </a:t>
              </a:r>
              <a:r>
                <a:rPr lang="fr-FR" dirty="0">
                  <a:latin typeface="+mj-lt"/>
                </a:rPr>
                <a:t> </a:t>
              </a:r>
              <a:endParaRPr lang="en-GB" dirty="0">
                <a:latin typeface="+mj-lt"/>
              </a:endParaRPr>
            </a:p>
          </dgm:t>
        </dgm:pt>
      </mc:Choice>
      <mc:Fallback xmlns="">
        <dgm:pt modelId="{51F26DDB-2181-4542-A97C-1414710F9669}">
          <dgm:prSet/>
          <dgm:spPr>
            <a:solidFill>
              <a:schemeClr val="accent2">
                <a:lumMod val="40000"/>
                <a:lumOff val="60000"/>
              </a:schemeClr>
            </a:solidFill>
            <a:ln>
              <a:solidFill>
                <a:schemeClr val="tx1"/>
              </a:solidFill>
            </a:ln>
          </dgm:spPr>
          <dgm:t>
            <a:bodyPr/>
            <a:lstStyle/>
            <a:p>
              <a:r>
                <a:rPr lang="fr-FR" dirty="0">
                  <a:latin typeface="+mj-lt"/>
                </a:rPr>
                <a:t>Closures for </a:t>
              </a:r>
              <a:r>
                <a:rPr lang="fr-FR" b="0" i="0">
                  <a:latin typeface="Cambria Math" panose="02040503050406030204" pitchFamily="18" charset="0"/>
                </a:rPr>
                <a:t>𝜇_𝑑</a:t>
              </a:r>
              <a:r>
                <a:rPr lang="en-GB" dirty="0">
                  <a:latin typeface="+mj-lt"/>
                </a:rPr>
                <a:t> </a:t>
              </a:r>
              <a:r>
                <a:rPr lang="fr-FR" dirty="0">
                  <a:latin typeface="+mj-lt"/>
                </a:rPr>
                <a:t> </a:t>
              </a:r>
              <a:endParaRPr lang="en-GB" dirty="0">
                <a:latin typeface="+mj-lt"/>
              </a:endParaRPr>
            </a:p>
          </dgm:t>
        </dgm:pt>
      </mc:Fallback>
    </mc:AlternateContent>
    <dgm:pt modelId="{9809D489-84AD-4600-A640-AC165E2473D4}" type="parTrans" cxnId="{5374E0B3-384E-4DA0-A6CB-8031BDC28322}">
      <dgm:prSet/>
      <dgm:spPr/>
      <dgm:t>
        <a:bodyPr/>
        <a:lstStyle/>
        <a:p>
          <a:endParaRPr lang="en-GB">
            <a:latin typeface="+mj-lt"/>
          </a:endParaRPr>
        </a:p>
      </dgm:t>
    </dgm:pt>
    <dgm:pt modelId="{EF8BFBC4-7BD0-4677-97FE-585791CAA7F6}" type="sibTrans" cxnId="{5374E0B3-384E-4DA0-A6CB-8031BDC28322}">
      <dgm:prSet/>
      <dgm:spPr>
        <a:solidFill>
          <a:schemeClr val="tx1"/>
        </a:solidFill>
      </dgm:spPr>
      <dgm:t>
        <a:bodyPr/>
        <a:lstStyle/>
        <a:p>
          <a:endParaRPr lang="en-GB">
            <a:latin typeface="+mj-lt"/>
          </a:endParaRPr>
        </a:p>
      </dgm:t>
    </dgm:pt>
    <dgm:pt modelId="{26D54F10-9138-46A0-AF11-FCEB3ED66908}">
      <dgm:prSet/>
      <dgm:spPr>
        <a:solidFill>
          <a:srgbClr val="D07C4A"/>
        </a:solidFill>
        <a:ln>
          <a:solidFill>
            <a:schemeClr val="tx1"/>
          </a:solidFill>
        </a:ln>
      </dgm:spPr>
      <dgm:t>
        <a:bodyPr/>
        <a:lstStyle/>
        <a:p>
          <a:r>
            <a:rPr lang="fr-FR" dirty="0">
              <a:latin typeface="+mj-lt"/>
            </a:rPr>
            <a:t>Application to test cases and validation</a:t>
          </a:r>
          <a:endParaRPr lang="en-GB" dirty="0">
            <a:latin typeface="+mj-lt"/>
          </a:endParaRPr>
        </a:p>
      </dgm:t>
    </dgm:pt>
    <dgm:pt modelId="{2AD4BD25-13E6-4429-A7A1-D048D454CDCB}" type="parTrans" cxnId="{79C380D0-37F5-41C5-AE30-63AA1FDBA97A}">
      <dgm:prSet/>
      <dgm:spPr/>
      <dgm:t>
        <a:bodyPr/>
        <a:lstStyle/>
        <a:p>
          <a:endParaRPr lang="en-GB">
            <a:latin typeface="+mj-lt"/>
          </a:endParaRPr>
        </a:p>
      </dgm:t>
    </dgm:pt>
    <dgm:pt modelId="{FBCF91B5-36BF-42FD-B863-25E36E6C9B03}" type="sibTrans" cxnId="{79C380D0-37F5-41C5-AE30-63AA1FDBA97A}">
      <dgm:prSet/>
      <dgm:spPr/>
      <dgm:t>
        <a:bodyPr/>
        <a:lstStyle/>
        <a:p>
          <a:endParaRPr lang="en-GB">
            <a:latin typeface="+mj-lt"/>
          </a:endParaRPr>
        </a:p>
      </dgm:t>
    </dgm:pt>
    <dgm:pt modelId="{526D520D-487E-4CEA-81DE-A14B3ED7666B}">
      <dgm:prSet/>
      <dgm:spPr>
        <a:ln>
          <a:solidFill>
            <a:schemeClr val="tx1"/>
          </a:solidFill>
        </a:ln>
      </dgm:spPr>
      <dgm:t>
        <a:bodyPr/>
        <a:lstStyle/>
        <a:p>
          <a:r>
            <a:rPr lang="fr-FR">
              <a:latin typeface="+mj-lt"/>
            </a:rPr>
            <a:t>Calculation of the solid discharge</a:t>
          </a:r>
          <a:endParaRPr lang="en-GB" dirty="0">
            <a:latin typeface="+mj-lt"/>
          </a:endParaRPr>
        </a:p>
      </dgm:t>
    </dgm:pt>
    <dgm:pt modelId="{B1AD3E01-A562-4164-9FCE-F48ECE31174F}" type="parTrans" cxnId="{2F09ADB6-E5B9-4F3B-B19E-5407F79BA27F}">
      <dgm:prSet/>
      <dgm:spPr/>
      <dgm:t>
        <a:bodyPr/>
        <a:lstStyle/>
        <a:p>
          <a:endParaRPr lang="en-GB"/>
        </a:p>
      </dgm:t>
    </dgm:pt>
    <dgm:pt modelId="{4391754B-A315-48B2-8381-D6D4DE688533}" type="sibTrans" cxnId="{2F09ADB6-E5B9-4F3B-B19E-5407F79BA27F}">
      <dgm:prSet/>
      <dgm:spPr>
        <a:solidFill>
          <a:schemeClr val="tx1"/>
        </a:solidFill>
      </dgm:spPr>
      <dgm:t>
        <a:bodyPr/>
        <a:lstStyle/>
        <a:p>
          <a:endParaRPr lang="en-GB"/>
        </a:p>
      </dgm:t>
    </dgm:pt>
    <dgm:pt modelId="{A48B31B5-D63B-4BBB-A36A-E01B40DE3304}">
      <dgm:prSet/>
      <dgm:spPr>
        <a:ln>
          <a:solidFill>
            <a:schemeClr val="tx1"/>
          </a:solidFill>
        </a:ln>
      </dgm:spPr>
      <dgm:t>
        <a:bodyPr/>
        <a:lstStyle/>
        <a:p>
          <a:r>
            <a:rPr lang="fr-FR" dirty="0">
              <a:latin typeface="+mj-lt"/>
            </a:rPr>
            <a:t>Computation of the </a:t>
          </a:r>
          <a:r>
            <a:rPr lang="fr-FR" dirty="0" err="1">
              <a:latin typeface="+mj-lt"/>
            </a:rPr>
            <a:t>weights</a:t>
          </a:r>
          <a:endParaRPr lang="en-GB" dirty="0">
            <a:latin typeface="+mj-lt"/>
          </a:endParaRPr>
        </a:p>
      </dgm:t>
    </dgm:pt>
    <dgm:pt modelId="{901B1BBC-B72E-4C03-99A7-F2923798EE4D}" type="parTrans" cxnId="{C34316BE-0010-4E59-A517-55CB362FB5E3}">
      <dgm:prSet/>
      <dgm:spPr/>
      <dgm:t>
        <a:bodyPr/>
        <a:lstStyle/>
        <a:p>
          <a:endParaRPr lang="en-GB"/>
        </a:p>
      </dgm:t>
    </dgm:pt>
    <dgm:pt modelId="{8588A86A-5BAE-4F5C-AD11-244EEEF326EC}" type="sibTrans" cxnId="{C34316BE-0010-4E59-A517-55CB362FB5E3}">
      <dgm:prSet/>
      <dgm:spPr>
        <a:solidFill>
          <a:schemeClr val="tx1"/>
        </a:solidFill>
      </dgm:spPr>
      <dgm:t>
        <a:bodyPr/>
        <a:lstStyle/>
        <a:p>
          <a:endParaRPr lang="en-GB"/>
        </a:p>
      </dgm:t>
    </dgm:pt>
    <dgm:pt modelId="{19CC53BD-AE3A-4387-BBFC-476A6C3A23B3}">
      <dgm:prSet/>
      <dgm:spPr>
        <a:solidFill>
          <a:srgbClr val="F8CBAD"/>
        </a:solidFill>
        <a:ln>
          <a:solidFill>
            <a:schemeClr val="tx1"/>
          </a:solidFill>
        </a:ln>
      </dgm:spPr>
      <dgm:t>
        <a:bodyPr/>
        <a:lstStyle/>
        <a:p>
          <a:r>
            <a:rPr lang="fr-FR" dirty="0">
              <a:latin typeface="+mj-lt"/>
            </a:rPr>
            <a:t>Box-Cox Transformation</a:t>
          </a:r>
          <a:endParaRPr lang="en-GB" dirty="0">
            <a:latin typeface="+mj-lt"/>
          </a:endParaRPr>
        </a:p>
      </dgm:t>
    </dgm:pt>
    <dgm:pt modelId="{6928C28D-4CC2-4FF8-96F7-38450FDB50E3}" type="parTrans" cxnId="{4F786618-AEFE-43B9-9CF7-B123F988BC84}">
      <dgm:prSet/>
      <dgm:spPr/>
      <dgm:t>
        <a:bodyPr/>
        <a:lstStyle/>
        <a:p>
          <a:endParaRPr lang="en-GB"/>
        </a:p>
      </dgm:t>
    </dgm:pt>
    <dgm:pt modelId="{25158455-D882-41F9-B1BE-97DF2520EEF2}" type="sibTrans" cxnId="{4F786618-AEFE-43B9-9CF7-B123F988BC84}">
      <dgm:prSet/>
      <dgm:spPr>
        <a:solidFill>
          <a:schemeClr val="tx1"/>
        </a:solidFill>
      </dgm:spPr>
      <dgm:t>
        <a:bodyPr/>
        <a:lstStyle/>
        <a:p>
          <a:endParaRPr lang="en-GB"/>
        </a:p>
      </dgm:t>
    </dgm:pt>
    <dgm:pt modelId="{E483AAD7-C74B-46DE-AED5-937B8687BAB7}">
      <dgm:prSet/>
      <dgm:spPr>
        <a:solidFill>
          <a:srgbClr val="F8CBAD"/>
        </a:solidFill>
        <a:ln>
          <a:solidFill>
            <a:schemeClr val="tx1"/>
          </a:solidFill>
        </a:ln>
      </dgm:spPr>
      <dgm:t>
        <a:bodyPr/>
        <a:lstStyle/>
        <a:p>
          <a:r>
            <a:rPr lang="fr-FR" dirty="0">
              <a:latin typeface="+mj-lt"/>
            </a:rPr>
            <a:t>K-</a:t>
          </a:r>
          <a:r>
            <a:rPr lang="fr-FR" dirty="0" err="1">
              <a:latin typeface="+mj-lt"/>
            </a:rPr>
            <a:t>fold</a:t>
          </a:r>
          <a:r>
            <a:rPr lang="fr-FR" dirty="0">
              <a:latin typeface="+mj-lt"/>
            </a:rPr>
            <a:t> cross-validation</a:t>
          </a:r>
          <a:endParaRPr lang="en-GB" dirty="0">
            <a:latin typeface="+mj-lt"/>
          </a:endParaRPr>
        </a:p>
      </dgm:t>
    </dgm:pt>
    <dgm:pt modelId="{06D94411-3541-4AEA-9F90-8FD78062393F}" type="parTrans" cxnId="{3B0245D6-06CB-44C5-BCA1-ADE36AD76433}">
      <dgm:prSet/>
      <dgm:spPr/>
      <dgm:t>
        <a:bodyPr/>
        <a:lstStyle/>
        <a:p>
          <a:endParaRPr lang="en-GB"/>
        </a:p>
      </dgm:t>
    </dgm:pt>
    <dgm:pt modelId="{08D8909C-B7C7-470F-9635-7D85746BE674}" type="sibTrans" cxnId="{3B0245D6-06CB-44C5-BCA1-ADE36AD76433}">
      <dgm:prSet/>
      <dgm:spPr>
        <a:solidFill>
          <a:schemeClr val="tx1"/>
        </a:solidFill>
      </dgm:spPr>
      <dgm:t>
        <a:bodyPr/>
        <a:lstStyle/>
        <a:p>
          <a:endParaRPr lang="en-GB"/>
        </a:p>
      </dgm:t>
    </dgm:pt>
    <dgm:pt modelId="{4DF2AA92-DEA4-4645-9875-3DE6961B7BB5}" type="pres">
      <dgm:prSet presAssocID="{BF840AF2-B2F2-48BC-82FE-75EBA82FBA9D}" presName="diagram" presStyleCnt="0">
        <dgm:presLayoutVars>
          <dgm:dir/>
          <dgm:resizeHandles val="exact"/>
        </dgm:presLayoutVars>
      </dgm:prSet>
      <dgm:spPr/>
    </dgm:pt>
    <dgm:pt modelId="{0124B17C-330F-4137-88F3-799DF1C92B36}" type="pres">
      <dgm:prSet presAssocID="{9A6E9AEE-3E37-453F-B08F-A61E9BD3CD3A}" presName="node" presStyleLbl="node1" presStyleIdx="0" presStyleCnt="8">
        <dgm:presLayoutVars>
          <dgm:bulletEnabled val="1"/>
        </dgm:presLayoutVars>
      </dgm:prSet>
      <dgm:spPr/>
    </dgm:pt>
    <dgm:pt modelId="{A86769DA-4781-43B8-8775-4AC4AF2CAC51}" type="pres">
      <dgm:prSet presAssocID="{9EECF517-577D-4AF8-A2F1-188A3E2ED3BD}" presName="sibTrans" presStyleLbl="sibTrans2D1" presStyleIdx="0" presStyleCnt="7" custScaleX="82645" custScaleY="82645"/>
      <dgm:spPr/>
    </dgm:pt>
    <dgm:pt modelId="{12DCC460-22B2-4C8F-838A-59F82C30E8A7}" type="pres">
      <dgm:prSet presAssocID="{9EECF517-577D-4AF8-A2F1-188A3E2ED3BD}" presName="connectorText" presStyleLbl="sibTrans2D1" presStyleIdx="0" presStyleCnt="7"/>
      <dgm:spPr/>
    </dgm:pt>
    <dgm:pt modelId="{42C54F65-20CF-4516-8B87-E558BD44AE1D}" type="pres">
      <dgm:prSet presAssocID="{526D520D-487E-4CEA-81DE-A14B3ED7666B}" presName="node" presStyleLbl="node1" presStyleIdx="1" presStyleCnt="8">
        <dgm:presLayoutVars>
          <dgm:bulletEnabled val="1"/>
        </dgm:presLayoutVars>
      </dgm:prSet>
      <dgm:spPr/>
    </dgm:pt>
    <dgm:pt modelId="{307DA5D7-0BE7-44D1-861F-8C768536228E}" type="pres">
      <dgm:prSet presAssocID="{4391754B-A315-48B2-8381-D6D4DE688533}" presName="sibTrans" presStyleLbl="sibTrans2D1" presStyleIdx="1" presStyleCnt="7" custScaleX="82645" custScaleY="82645"/>
      <dgm:spPr/>
    </dgm:pt>
    <dgm:pt modelId="{C8DB87D0-B78A-4AF1-82D4-620400050ED6}" type="pres">
      <dgm:prSet presAssocID="{4391754B-A315-48B2-8381-D6D4DE688533}" presName="connectorText" presStyleLbl="sibTrans2D1" presStyleIdx="1" presStyleCnt="7"/>
      <dgm:spPr/>
    </dgm:pt>
    <dgm:pt modelId="{2679F78E-1279-4930-B0EA-B97C75CDD72A}" type="pres">
      <dgm:prSet presAssocID="{340D965D-2D18-45C4-AF55-C8BA3DAF2D90}" presName="node" presStyleLbl="node1" presStyleIdx="2" presStyleCnt="8">
        <dgm:presLayoutVars>
          <dgm:bulletEnabled val="1"/>
        </dgm:presLayoutVars>
      </dgm:prSet>
      <dgm:spPr/>
    </dgm:pt>
    <dgm:pt modelId="{10C59771-933A-4D02-9D23-40A4CBD233A3}" type="pres">
      <dgm:prSet presAssocID="{2EE2A1E2-B0BF-44E8-BD7D-94BDBE81CD88}" presName="sibTrans" presStyleLbl="sibTrans2D1" presStyleIdx="2" presStyleCnt="7" custScaleX="82645" custScaleY="82645"/>
      <dgm:spPr/>
    </dgm:pt>
    <dgm:pt modelId="{B2761D99-54B5-45A9-821E-BF6357D81ED5}" type="pres">
      <dgm:prSet presAssocID="{2EE2A1E2-B0BF-44E8-BD7D-94BDBE81CD88}" presName="connectorText" presStyleLbl="sibTrans2D1" presStyleIdx="2" presStyleCnt="7"/>
      <dgm:spPr/>
    </dgm:pt>
    <dgm:pt modelId="{B415DC4D-E5D8-482B-BC33-D24738C040B0}" type="pres">
      <dgm:prSet presAssocID="{A48B31B5-D63B-4BBB-A36A-E01B40DE3304}" presName="node" presStyleLbl="node1" presStyleIdx="3" presStyleCnt="8">
        <dgm:presLayoutVars>
          <dgm:bulletEnabled val="1"/>
        </dgm:presLayoutVars>
      </dgm:prSet>
      <dgm:spPr/>
    </dgm:pt>
    <dgm:pt modelId="{A9A85449-975D-44D4-B7D4-3E2EEB1CD27A}" type="pres">
      <dgm:prSet presAssocID="{8588A86A-5BAE-4F5C-AD11-244EEEF326EC}" presName="sibTrans" presStyleLbl="sibTrans2D1" presStyleIdx="3" presStyleCnt="7" custScaleX="82645" custScaleY="82645"/>
      <dgm:spPr/>
    </dgm:pt>
    <dgm:pt modelId="{F312FB72-FF1C-4EEC-810D-C41B15398147}" type="pres">
      <dgm:prSet presAssocID="{8588A86A-5BAE-4F5C-AD11-244EEEF326EC}" presName="connectorText" presStyleLbl="sibTrans2D1" presStyleIdx="3" presStyleCnt="7"/>
      <dgm:spPr/>
    </dgm:pt>
    <dgm:pt modelId="{C1A39A90-4F95-4CAE-AEB8-0F3B6D37A2A4}" type="pres">
      <dgm:prSet presAssocID="{19CC53BD-AE3A-4387-BBFC-476A6C3A23B3}" presName="node" presStyleLbl="node1" presStyleIdx="4" presStyleCnt="8">
        <dgm:presLayoutVars>
          <dgm:bulletEnabled val="1"/>
        </dgm:presLayoutVars>
      </dgm:prSet>
      <dgm:spPr/>
    </dgm:pt>
    <dgm:pt modelId="{AFC63C09-EBAC-485F-9BB7-2FB0456896B7}" type="pres">
      <dgm:prSet presAssocID="{25158455-D882-41F9-B1BE-97DF2520EEF2}" presName="sibTrans" presStyleLbl="sibTrans2D1" presStyleIdx="4" presStyleCnt="7" custScaleX="82645" custScaleY="82645"/>
      <dgm:spPr/>
    </dgm:pt>
    <dgm:pt modelId="{B559DBED-A04A-477A-946B-43C194A161D2}" type="pres">
      <dgm:prSet presAssocID="{25158455-D882-41F9-B1BE-97DF2520EEF2}" presName="connectorText" presStyleLbl="sibTrans2D1" presStyleIdx="4" presStyleCnt="7"/>
      <dgm:spPr/>
    </dgm:pt>
    <dgm:pt modelId="{29B98537-E163-4A4C-AAF9-3F152CA36C5C}" type="pres">
      <dgm:prSet presAssocID="{E483AAD7-C74B-46DE-AED5-937B8687BAB7}" presName="node" presStyleLbl="node1" presStyleIdx="5" presStyleCnt="8">
        <dgm:presLayoutVars>
          <dgm:bulletEnabled val="1"/>
        </dgm:presLayoutVars>
      </dgm:prSet>
      <dgm:spPr/>
    </dgm:pt>
    <dgm:pt modelId="{CDC983AD-4C0F-4C0C-A1D1-88640C822D8C}" type="pres">
      <dgm:prSet presAssocID="{08D8909C-B7C7-470F-9635-7D85746BE674}" presName="sibTrans" presStyleLbl="sibTrans2D1" presStyleIdx="5" presStyleCnt="7" custScaleX="82645" custScaleY="82645"/>
      <dgm:spPr/>
    </dgm:pt>
    <dgm:pt modelId="{D17CDD16-A875-4FE2-A74C-3A6866CF199E}" type="pres">
      <dgm:prSet presAssocID="{08D8909C-B7C7-470F-9635-7D85746BE674}" presName="connectorText" presStyleLbl="sibTrans2D1" presStyleIdx="5" presStyleCnt="7"/>
      <dgm:spPr/>
    </dgm:pt>
    <dgm:pt modelId="{C266A709-641F-4FA6-AC44-51ECE1CE769A}" type="pres">
      <dgm:prSet presAssocID="{51F26DDB-2181-4542-A97C-1414710F9669}" presName="node" presStyleLbl="node1" presStyleIdx="6" presStyleCnt="8">
        <dgm:presLayoutVars>
          <dgm:bulletEnabled val="1"/>
        </dgm:presLayoutVars>
      </dgm:prSet>
      <dgm:spPr/>
    </dgm:pt>
    <dgm:pt modelId="{647B234C-B85C-4451-887E-64B981AA9E61}" type="pres">
      <dgm:prSet presAssocID="{EF8BFBC4-7BD0-4677-97FE-585791CAA7F6}" presName="sibTrans" presStyleLbl="sibTrans2D1" presStyleIdx="6" presStyleCnt="7" custScaleX="82645" custScaleY="82645"/>
      <dgm:spPr/>
    </dgm:pt>
    <dgm:pt modelId="{CA512E7A-9130-43EE-A768-E94A9B3E2B79}" type="pres">
      <dgm:prSet presAssocID="{EF8BFBC4-7BD0-4677-97FE-585791CAA7F6}" presName="connectorText" presStyleLbl="sibTrans2D1" presStyleIdx="6" presStyleCnt="7"/>
      <dgm:spPr/>
    </dgm:pt>
    <dgm:pt modelId="{E55C71EC-7EE8-4BA9-A96E-0CE2CDBF4C8A}" type="pres">
      <dgm:prSet presAssocID="{26D54F10-9138-46A0-AF11-FCEB3ED66908}" presName="node" presStyleLbl="node1" presStyleIdx="7" presStyleCnt="8">
        <dgm:presLayoutVars>
          <dgm:bulletEnabled val="1"/>
        </dgm:presLayoutVars>
      </dgm:prSet>
      <dgm:spPr/>
    </dgm:pt>
  </dgm:ptLst>
  <dgm:cxnLst>
    <dgm:cxn modelId="{DD562B08-DB2C-409E-8337-B6BD79DB516A}" type="presOf" srcId="{51F26DDB-2181-4542-A97C-1414710F9669}" destId="{C266A709-641F-4FA6-AC44-51ECE1CE769A}" srcOrd="0" destOrd="0" presId="urn:microsoft.com/office/officeart/2005/8/layout/process5"/>
    <dgm:cxn modelId="{210EFA08-7257-462E-B91C-ABBFD6A376EB}" type="presOf" srcId="{A48B31B5-D63B-4BBB-A36A-E01B40DE3304}" destId="{B415DC4D-E5D8-482B-BC33-D24738C040B0}" srcOrd="0" destOrd="0" presId="urn:microsoft.com/office/officeart/2005/8/layout/process5"/>
    <dgm:cxn modelId="{4F786618-AEFE-43B9-9CF7-B123F988BC84}" srcId="{BF840AF2-B2F2-48BC-82FE-75EBA82FBA9D}" destId="{19CC53BD-AE3A-4387-BBFC-476A6C3A23B3}" srcOrd="4" destOrd="0" parTransId="{6928C28D-4CC2-4FF8-96F7-38450FDB50E3}" sibTransId="{25158455-D882-41F9-B1BE-97DF2520EEF2}"/>
    <dgm:cxn modelId="{590A9C23-3194-4760-95FC-2FDBCAE1B6CC}" type="presOf" srcId="{EF8BFBC4-7BD0-4677-97FE-585791CAA7F6}" destId="{647B234C-B85C-4451-887E-64B981AA9E61}" srcOrd="0" destOrd="0" presId="urn:microsoft.com/office/officeart/2005/8/layout/process5"/>
    <dgm:cxn modelId="{46AB8038-246D-4DDE-93A1-C45A7AF3B0D3}" type="presOf" srcId="{4391754B-A315-48B2-8381-D6D4DE688533}" destId="{307DA5D7-0BE7-44D1-861F-8C768536228E}" srcOrd="0" destOrd="0" presId="urn:microsoft.com/office/officeart/2005/8/layout/process5"/>
    <dgm:cxn modelId="{F9246B3D-BDAD-4A54-82C2-42086E8213B5}" type="presOf" srcId="{19CC53BD-AE3A-4387-BBFC-476A6C3A23B3}" destId="{C1A39A90-4F95-4CAE-AEB8-0F3B6D37A2A4}" srcOrd="0" destOrd="0" presId="urn:microsoft.com/office/officeart/2005/8/layout/process5"/>
    <dgm:cxn modelId="{8B5D9A5B-9F18-4204-B89F-E2A408719806}" type="presOf" srcId="{8588A86A-5BAE-4F5C-AD11-244EEEF326EC}" destId="{F312FB72-FF1C-4EEC-810D-C41B15398147}" srcOrd="1" destOrd="0" presId="urn:microsoft.com/office/officeart/2005/8/layout/process5"/>
    <dgm:cxn modelId="{C7390D6C-AA9F-4227-8FFD-59031C8E9994}" type="presOf" srcId="{9EECF517-577D-4AF8-A2F1-188A3E2ED3BD}" destId="{A86769DA-4781-43B8-8775-4AC4AF2CAC51}" srcOrd="0" destOrd="0" presId="urn:microsoft.com/office/officeart/2005/8/layout/process5"/>
    <dgm:cxn modelId="{0D25074F-5E19-46D9-800D-37126C47DBCC}" type="presOf" srcId="{2EE2A1E2-B0BF-44E8-BD7D-94BDBE81CD88}" destId="{B2761D99-54B5-45A9-821E-BF6357D81ED5}" srcOrd="1" destOrd="0" presId="urn:microsoft.com/office/officeart/2005/8/layout/process5"/>
    <dgm:cxn modelId="{93017671-DE00-4148-A372-AA3E4C9DBEDF}" type="presOf" srcId="{9A6E9AEE-3E37-453F-B08F-A61E9BD3CD3A}" destId="{0124B17C-330F-4137-88F3-799DF1C92B36}" srcOrd="0" destOrd="0" presId="urn:microsoft.com/office/officeart/2005/8/layout/process5"/>
    <dgm:cxn modelId="{2E2AF351-AA58-4752-BD38-45A11DB32C3F}" type="presOf" srcId="{BF840AF2-B2F2-48BC-82FE-75EBA82FBA9D}" destId="{4DF2AA92-DEA4-4645-9875-3DE6961B7BB5}" srcOrd="0" destOrd="0" presId="urn:microsoft.com/office/officeart/2005/8/layout/process5"/>
    <dgm:cxn modelId="{88B8FB52-E051-428B-8FD8-508E54784EF9}" type="presOf" srcId="{8588A86A-5BAE-4F5C-AD11-244EEEF326EC}" destId="{A9A85449-975D-44D4-B7D4-3E2EEB1CD27A}" srcOrd="0" destOrd="0" presId="urn:microsoft.com/office/officeart/2005/8/layout/process5"/>
    <dgm:cxn modelId="{F9730D7B-DFD1-47A1-8F83-EFCBA48EBDB8}" type="presOf" srcId="{08D8909C-B7C7-470F-9635-7D85746BE674}" destId="{CDC983AD-4C0F-4C0C-A1D1-88640C822D8C}" srcOrd="0" destOrd="0" presId="urn:microsoft.com/office/officeart/2005/8/layout/process5"/>
    <dgm:cxn modelId="{20B70B86-5FE1-4721-9AA2-9EE13439D34C}" type="presOf" srcId="{340D965D-2D18-45C4-AF55-C8BA3DAF2D90}" destId="{2679F78E-1279-4930-B0EA-B97C75CDD72A}" srcOrd="0" destOrd="0" presId="urn:microsoft.com/office/officeart/2005/8/layout/process5"/>
    <dgm:cxn modelId="{C1F45E8B-7FE4-4913-BD39-D525166FF288}" type="presOf" srcId="{25158455-D882-41F9-B1BE-97DF2520EEF2}" destId="{B559DBED-A04A-477A-946B-43C194A161D2}" srcOrd="1" destOrd="0" presId="urn:microsoft.com/office/officeart/2005/8/layout/process5"/>
    <dgm:cxn modelId="{C89B138C-6B76-4169-9147-8612A8C96A23}" type="presOf" srcId="{2EE2A1E2-B0BF-44E8-BD7D-94BDBE81CD88}" destId="{10C59771-933A-4D02-9D23-40A4CBD233A3}" srcOrd="0" destOrd="0" presId="urn:microsoft.com/office/officeart/2005/8/layout/process5"/>
    <dgm:cxn modelId="{EF3DA292-C336-4E42-8DD9-AB7CDE168B3A}" type="presOf" srcId="{4391754B-A315-48B2-8381-D6D4DE688533}" destId="{C8DB87D0-B78A-4AF1-82D4-620400050ED6}" srcOrd="1" destOrd="0" presId="urn:microsoft.com/office/officeart/2005/8/layout/process5"/>
    <dgm:cxn modelId="{DEE2B99C-4954-499D-B20D-9D9CD6ED460B}" type="presOf" srcId="{25158455-D882-41F9-B1BE-97DF2520EEF2}" destId="{AFC63C09-EBAC-485F-9BB7-2FB0456896B7}" srcOrd="0" destOrd="0" presId="urn:microsoft.com/office/officeart/2005/8/layout/process5"/>
    <dgm:cxn modelId="{5A14809E-C82A-4FDF-9B7D-07A1CD51CB54}" srcId="{BF840AF2-B2F2-48BC-82FE-75EBA82FBA9D}" destId="{9A6E9AEE-3E37-453F-B08F-A61E9BD3CD3A}" srcOrd="0" destOrd="0" parTransId="{C2140A18-79E3-4160-809D-95D0CA63DF43}" sibTransId="{9EECF517-577D-4AF8-A2F1-188A3E2ED3BD}"/>
    <dgm:cxn modelId="{D09B5DB0-7E69-4120-80CC-5487CE122D1D}" type="presOf" srcId="{9EECF517-577D-4AF8-A2F1-188A3E2ED3BD}" destId="{12DCC460-22B2-4C8F-838A-59F82C30E8A7}" srcOrd="1" destOrd="0" presId="urn:microsoft.com/office/officeart/2005/8/layout/process5"/>
    <dgm:cxn modelId="{5374E0B3-384E-4DA0-A6CB-8031BDC28322}" srcId="{BF840AF2-B2F2-48BC-82FE-75EBA82FBA9D}" destId="{51F26DDB-2181-4542-A97C-1414710F9669}" srcOrd="6" destOrd="0" parTransId="{9809D489-84AD-4600-A640-AC165E2473D4}" sibTransId="{EF8BFBC4-7BD0-4677-97FE-585791CAA7F6}"/>
    <dgm:cxn modelId="{2F09ADB6-E5B9-4F3B-B19E-5407F79BA27F}" srcId="{BF840AF2-B2F2-48BC-82FE-75EBA82FBA9D}" destId="{526D520D-487E-4CEA-81DE-A14B3ED7666B}" srcOrd="1" destOrd="0" parTransId="{B1AD3E01-A562-4164-9FCE-F48ECE31174F}" sibTransId="{4391754B-A315-48B2-8381-D6D4DE688533}"/>
    <dgm:cxn modelId="{C34316BE-0010-4E59-A517-55CB362FB5E3}" srcId="{BF840AF2-B2F2-48BC-82FE-75EBA82FBA9D}" destId="{A48B31B5-D63B-4BBB-A36A-E01B40DE3304}" srcOrd="3" destOrd="0" parTransId="{901B1BBC-B72E-4C03-99A7-F2923798EE4D}" sibTransId="{8588A86A-5BAE-4F5C-AD11-244EEEF326EC}"/>
    <dgm:cxn modelId="{79C380D0-37F5-41C5-AE30-63AA1FDBA97A}" srcId="{BF840AF2-B2F2-48BC-82FE-75EBA82FBA9D}" destId="{26D54F10-9138-46A0-AF11-FCEB3ED66908}" srcOrd="7" destOrd="0" parTransId="{2AD4BD25-13E6-4429-A7A1-D048D454CDCB}" sibTransId="{FBCF91B5-36BF-42FD-B863-25E36E6C9B03}"/>
    <dgm:cxn modelId="{B84A74D3-F945-4CA0-96D3-CDDDFED7F27C}" type="presOf" srcId="{26D54F10-9138-46A0-AF11-FCEB3ED66908}" destId="{E55C71EC-7EE8-4BA9-A96E-0CE2CDBF4C8A}" srcOrd="0" destOrd="0" presId="urn:microsoft.com/office/officeart/2005/8/layout/process5"/>
    <dgm:cxn modelId="{3B0245D6-06CB-44C5-BCA1-ADE36AD76433}" srcId="{BF840AF2-B2F2-48BC-82FE-75EBA82FBA9D}" destId="{E483AAD7-C74B-46DE-AED5-937B8687BAB7}" srcOrd="5" destOrd="0" parTransId="{06D94411-3541-4AEA-9F90-8FD78062393F}" sibTransId="{08D8909C-B7C7-470F-9635-7D85746BE674}"/>
    <dgm:cxn modelId="{6CA08CDB-0517-4153-B6B6-D70B07D3E393}" type="presOf" srcId="{EF8BFBC4-7BD0-4677-97FE-585791CAA7F6}" destId="{CA512E7A-9130-43EE-A768-E94A9B3E2B79}" srcOrd="1" destOrd="0" presId="urn:microsoft.com/office/officeart/2005/8/layout/process5"/>
    <dgm:cxn modelId="{E3250ADF-A322-438D-8D1C-D16C0A65F191}" type="presOf" srcId="{08D8909C-B7C7-470F-9635-7D85746BE674}" destId="{D17CDD16-A875-4FE2-A74C-3A6866CF199E}" srcOrd="1" destOrd="0" presId="urn:microsoft.com/office/officeart/2005/8/layout/process5"/>
    <dgm:cxn modelId="{5FBBCAE5-CA24-4C2C-BA18-35CC49E878AC}" type="presOf" srcId="{526D520D-487E-4CEA-81DE-A14B3ED7666B}" destId="{42C54F65-20CF-4516-8B87-E558BD44AE1D}" srcOrd="0" destOrd="0" presId="urn:microsoft.com/office/officeart/2005/8/layout/process5"/>
    <dgm:cxn modelId="{6AEAE8ED-4054-460A-9629-60EB0FDE9E19}" type="presOf" srcId="{E483AAD7-C74B-46DE-AED5-937B8687BAB7}" destId="{29B98537-E163-4A4C-AAF9-3F152CA36C5C}" srcOrd="0" destOrd="0" presId="urn:microsoft.com/office/officeart/2005/8/layout/process5"/>
    <dgm:cxn modelId="{9FF0F9F7-B971-4BD6-A3BC-E47EBCE506E2}" srcId="{BF840AF2-B2F2-48BC-82FE-75EBA82FBA9D}" destId="{340D965D-2D18-45C4-AF55-C8BA3DAF2D90}" srcOrd="2" destOrd="0" parTransId="{D6E252CD-7754-4801-A3B1-26065429D8EB}" sibTransId="{2EE2A1E2-B0BF-44E8-BD7D-94BDBE81CD88}"/>
    <dgm:cxn modelId="{3851EBE6-5EDB-4408-BB6D-0A6C4285BA0E}" type="presParOf" srcId="{4DF2AA92-DEA4-4645-9875-3DE6961B7BB5}" destId="{0124B17C-330F-4137-88F3-799DF1C92B36}" srcOrd="0" destOrd="0" presId="urn:microsoft.com/office/officeart/2005/8/layout/process5"/>
    <dgm:cxn modelId="{785DDF77-A82F-4244-BB50-216AC6A45B8B}" type="presParOf" srcId="{4DF2AA92-DEA4-4645-9875-3DE6961B7BB5}" destId="{A86769DA-4781-43B8-8775-4AC4AF2CAC51}" srcOrd="1" destOrd="0" presId="urn:microsoft.com/office/officeart/2005/8/layout/process5"/>
    <dgm:cxn modelId="{095422C9-C0CC-42C4-9D70-30D0EA9BFBEC}" type="presParOf" srcId="{A86769DA-4781-43B8-8775-4AC4AF2CAC51}" destId="{12DCC460-22B2-4C8F-838A-59F82C30E8A7}" srcOrd="0" destOrd="0" presId="urn:microsoft.com/office/officeart/2005/8/layout/process5"/>
    <dgm:cxn modelId="{B4D9A648-E8FB-487B-886F-D7A904E3E733}" type="presParOf" srcId="{4DF2AA92-DEA4-4645-9875-3DE6961B7BB5}" destId="{42C54F65-20CF-4516-8B87-E558BD44AE1D}" srcOrd="2" destOrd="0" presId="urn:microsoft.com/office/officeart/2005/8/layout/process5"/>
    <dgm:cxn modelId="{EC8EF64F-4C37-4E35-815D-E47CEDE12973}" type="presParOf" srcId="{4DF2AA92-DEA4-4645-9875-3DE6961B7BB5}" destId="{307DA5D7-0BE7-44D1-861F-8C768536228E}" srcOrd="3" destOrd="0" presId="urn:microsoft.com/office/officeart/2005/8/layout/process5"/>
    <dgm:cxn modelId="{ECDB92DA-8C62-4123-8693-6CDD91403C57}" type="presParOf" srcId="{307DA5D7-0BE7-44D1-861F-8C768536228E}" destId="{C8DB87D0-B78A-4AF1-82D4-620400050ED6}" srcOrd="0" destOrd="0" presId="urn:microsoft.com/office/officeart/2005/8/layout/process5"/>
    <dgm:cxn modelId="{91C8FFDD-AE4D-45B4-AD61-4AFF2536DFFE}" type="presParOf" srcId="{4DF2AA92-DEA4-4645-9875-3DE6961B7BB5}" destId="{2679F78E-1279-4930-B0EA-B97C75CDD72A}" srcOrd="4" destOrd="0" presId="urn:microsoft.com/office/officeart/2005/8/layout/process5"/>
    <dgm:cxn modelId="{5391AEFF-E521-45F1-B393-41A7236EF1A4}" type="presParOf" srcId="{4DF2AA92-DEA4-4645-9875-3DE6961B7BB5}" destId="{10C59771-933A-4D02-9D23-40A4CBD233A3}" srcOrd="5" destOrd="0" presId="urn:microsoft.com/office/officeart/2005/8/layout/process5"/>
    <dgm:cxn modelId="{D305C932-DA05-42E6-818E-926CC290390E}" type="presParOf" srcId="{10C59771-933A-4D02-9D23-40A4CBD233A3}" destId="{B2761D99-54B5-45A9-821E-BF6357D81ED5}" srcOrd="0" destOrd="0" presId="urn:microsoft.com/office/officeart/2005/8/layout/process5"/>
    <dgm:cxn modelId="{6C1EC6AA-3184-4332-9CE9-B0D24B33D0E5}" type="presParOf" srcId="{4DF2AA92-DEA4-4645-9875-3DE6961B7BB5}" destId="{B415DC4D-E5D8-482B-BC33-D24738C040B0}" srcOrd="6" destOrd="0" presId="urn:microsoft.com/office/officeart/2005/8/layout/process5"/>
    <dgm:cxn modelId="{5BCC312F-8430-4A87-92C1-EC13769B123D}" type="presParOf" srcId="{4DF2AA92-DEA4-4645-9875-3DE6961B7BB5}" destId="{A9A85449-975D-44D4-B7D4-3E2EEB1CD27A}" srcOrd="7" destOrd="0" presId="urn:microsoft.com/office/officeart/2005/8/layout/process5"/>
    <dgm:cxn modelId="{ED72F8CC-525F-4451-894D-6919394566D1}" type="presParOf" srcId="{A9A85449-975D-44D4-B7D4-3E2EEB1CD27A}" destId="{F312FB72-FF1C-4EEC-810D-C41B15398147}" srcOrd="0" destOrd="0" presId="urn:microsoft.com/office/officeart/2005/8/layout/process5"/>
    <dgm:cxn modelId="{952FC3A7-D224-49E9-85AF-097034003C18}" type="presParOf" srcId="{4DF2AA92-DEA4-4645-9875-3DE6961B7BB5}" destId="{C1A39A90-4F95-4CAE-AEB8-0F3B6D37A2A4}" srcOrd="8" destOrd="0" presId="urn:microsoft.com/office/officeart/2005/8/layout/process5"/>
    <dgm:cxn modelId="{BD9C0F22-353B-4B1C-8DB3-BFC3B2F8A867}" type="presParOf" srcId="{4DF2AA92-DEA4-4645-9875-3DE6961B7BB5}" destId="{AFC63C09-EBAC-485F-9BB7-2FB0456896B7}" srcOrd="9" destOrd="0" presId="urn:microsoft.com/office/officeart/2005/8/layout/process5"/>
    <dgm:cxn modelId="{39C850CE-283C-4973-AF41-888C30EA66AF}" type="presParOf" srcId="{AFC63C09-EBAC-485F-9BB7-2FB0456896B7}" destId="{B559DBED-A04A-477A-946B-43C194A161D2}" srcOrd="0" destOrd="0" presId="urn:microsoft.com/office/officeart/2005/8/layout/process5"/>
    <dgm:cxn modelId="{F14843D7-4576-4462-BA84-06CF69B154AB}" type="presParOf" srcId="{4DF2AA92-DEA4-4645-9875-3DE6961B7BB5}" destId="{29B98537-E163-4A4C-AAF9-3F152CA36C5C}" srcOrd="10" destOrd="0" presId="urn:microsoft.com/office/officeart/2005/8/layout/process5"/>
    <dgm:cxn modelId="{1D98F001-0121-4994-AC20-B70947786D02}" type="presParOf" srcId="{4DF2AA92-DEA4-4645-9875-3DE6961B7BB5}" destId="{CDC983AD-4C0F-4C0C-A1D1-88640C822D8C}" srcOrd="11" destOrd="0" presId="urn:microsoft.com/office/officeart/2005/8/layout/process5"/>
    <dgm:cxn modelId="{1589A545-1A02-48C3-AF80-EB0204C746AE}" type="presParOf" srcId="{CDC983AD-4C0F-4C0C-A1D1-88640C822D8C}" destId="{D17CDD16-A875-4FE2-A74C-3A6866CF199E}" srcOrd="0" destOrd="0" presId="urn:microsoft.com/office/officeart/2005/8/layout/process5"/>
    <dgm:cxn modelId="{BBA37806-1046-4DE1-9D16-F70B766D5D4D}" type="presParOf" srcId="{4DF2AA92-DEA4-4645-9875-3DE6961B7BB5}" destId="{C266A709-641F-4FA6-AC44-51ECE1CE769A}" srcOrd="12" destOrd="0" presId="urn:microsoft.com/office/officeart/2005/8/layout/process5"/>
    <dgm:cxn modelId="{D0B3BC49-950F-42D4-B872-B049B9EEED91}" type="presParOf" srcId="{4DF2AA92-DEA4-4645-9875-3DE6961B7BB5}" destId="{647B234C-B85C-4451-887E-64B981AA9E61}" srcOrd="13" destOrd="0" presId="urn:microsoft.com/office/officeart/2005/8/layout/process5"/>
    <dgm:cxn modelId="{89289807-B178-4E89-A88C-75A2BCC64314}" type="presParOf" srcId="{647B234C-B85C-4451-887E-64B981AA9E61}" destId="{CA512E7A-9130-43EE-A768-E94A9B3E2B79}" srcOrd="0" destOrd="0" presId="urn:microsoft.com/office/officeart/2005/8/layout/process5"/>
    <dgm:cxn modelId="{B3C7186D-E71C-4220-B28A-BA2C8AADA677}" type="presParOf" srcId="{4DF2AA92-DEA4-4645-9875-3DE6961B7BB5}" destId="{E55C71EC-7EE8-4BA9-A96E-0CE2CDBF4C8A}" srcOrd="14" destOrd="0" presId="urn:microsoft.com/office/officeart/2005/8/layout/process5"/>
  </dgm:cxnLst>
  <dgm:bg>
    <a:solidFill>
      <a:schemeClr val="bg1"/>
    </a:solid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F840AF2-B2F2-48BC-82FE-75EBA82FBA9D}" type="doc">
      <dgm:prSet loTypeId="urn:microsoft.com/office/officeart/2005/8/layout/process5" loCatId="process" qsTypeId="urn:microsoft.com/office/officeart/2005/8/quickstyle/simple2" qsCatId="simple" csTypeId="urn:microsoft.com/office/officeart/2005/8/colors/accent1_1" csCatId="accent1" phldr="1"/>
      <dgm:spPr/>
      <dgm:t>
        <a:bodyPr/>
        <a:lstStyle/>
        <a:p>
          <a:endParaRPr lang="en-GB"/>
        </a:p>
      </dgm:t>
    </dgm:pt>
    <dgm:pt modelId="{9A6E9AEE-3E37-453F-B08F-A61E9BD3CD3A}">
      <dgm:prSet phldrT="[Text]"/>
      <dgm:spPr>
        <a:solidFill>
          <a:schemeClr val="accent2">
            <a:lumMod val="40000"/>
            <a:lumOff val="60000"/>
          </a:schemeClr>
        </a:solidFill>
        <a:ln>
          <a:solidFill>
            <a:schemeClr val="tx1"/>
          </a:solidFill>
        </a:ln>
      </dgm:spPr>
      <dgm:t>
        <a:bodyPr/>
        <a:lstStyle/>
        <a:p>
          <a:r>
            <a:rPr lang="fr-FR" dirty="0" err="1">
              <a:latin typeface="+mj-lt"/>
            </a:rPr>
            <a:t>Generating</a:t>
          </a:r>
          <a:r>
            <a:rPr lang="fr-FR" dirty="0">
              <a:latin typeface="+mj-lt"/>
            </a:rPr>
            <a:t> the situations</a:t>
          </a:r>
          <a:endParaRPr lang="en-GB" dirty="0">
            <a:latin typeface="+mj-lt"/>
          </a:endParaRPr>
        </a:p>
      </dgm:t>
    </dgm:pt>
    <dgm:pt modelId="{C2140A18-79E3-4160-809D-95D0CA63DF43}" type="parTrans" cxnId="{5A14809E-C82A-4FDF-9B7D-07A1CD51CB54}">
      <dgm:prSet/>
      <dgm:spPr/>
      <dgm:t>
        <a:bodyPr/>
        <a:lstStyle/>
        <a:p>
          <a:endParaRPr lang="en-GB">
            <a:latin typeface="+mj-lt"/>
          </a:endParaRPr>
        </a:p>
      </dgm:t>
    </dgm:pt>
    <dgm:pt modelId="{9EECF517-577D-4AF8-A2F1-188A3E2ED3BD}" type="sibTrans" cxnId="{5A14809E-C82A-4FDF-9B7D-07A1CD51CB54}">
      <dgm:prSet/>
      <dgm:spPr>
        <a:solidFill>
          <a:schemeClr val="tx1"/>
        </a:solidFill>
      </dgm:spPr>
      <dgm:t>
        <a:bodyPr/>
        <a:lstStyle/>
        <a:p>
          <a:endParaRPr lang="en-GB">
            <a:latin typeface="+mj-lt"/>
          </a:endParaRPr>
        </a:p>
      </dgm:t>
    </dgm:pt>
    <dgm:pt modelId="{340D965D-2D18-45C4-AF55-C8BA3DAF2D90}">
      <dgm:prSet/>
      <dgm:spPr>
        <a:blipFill>
          <a:blip xmlns:r="http://schemas.openxmlformats.org/officeDocument/2006/relationships" r:embed="rId1"/>
          <a:stretch>
            <a:fillRect l="-588" r="-2941"/>
          </a:stretch>
        </a:blipFill>
        <a:ln>
          <a:solidFill>
            <a:schemeClr val="tx1"/>
          </a:solidFill>
        </a:ln>
      </dgm:spPr>
      <dgm:t>
        <a:bodyPr/>
        <a:lstStyle/>
        <a:p>
          <a:r>
            <a:rPr lang="en-GB">
              <a:noFill/>
            </a:rPr>
            <a:t> </a:t>
          </a:r>
        </a:p>
      </dgm:t>
    </dgm:pt>
    <dgm:pt modelId="{D6E252CD-7754-4801-A3B1-26065429D8EB}" type="parTrans" cxnId="{9FF0F9F7-B971-4BD6-A3BC-E47EBCE506E2}">
      <dgm:prSet/>
      <dgm:spPr/>
      <dgm:t>
        <a:bodyPr/>
        <a:lstStyle/>
        <a:p>
          <a:endParaRPr lang="en-GB">
            <a:latin typeface="+mj-lt"/>
          </a:endParaRPr>
        </a:p>
      </dgm:t>
    </dgm:pt>
    <dgm:pt modelId="{2EE2A1E2-B0BF-44E8-BD7D-94BDBE81CD88}" type="sibTrans" cxnId="{9FF0F9F7-B971-4BD6-A3BC-E47EBCE506E2}">
      <dgm:prSet/>
      <dgm:spPr>
        <a:solidFill>
          <a:schemeClr val="tx1"/>
        </a:solidFill>
      </dgm:spPr>
      <dgm:t>
        <a:bodyPr/>
        <a:lstStyle/>
        <a:p>
          <a:endParaRPr lang="en-GB">
            <a:latin typeface="+mj-lt"/>
          </a:endParaRPr>
        </a:p>
      </dgm:t>
    </dgm:pt>
    <dgm:pt modelId="{51F26DDB-2181-4542-A97C-1414710F9669}">
      <dgm:prSet/>
      <dgm:spPr>
        <a:blipFill>
          <a:blip xmlns:r="http://schemas.openxmlformats.org/officeDocument/2006/relationships" r:embed="rId2"/>
          <a:stretch>
            <a:fillRect/>
          </a:stretch>
        </a:blipFill>
        <a:ln>
          <a:solidFill>
            <a:schemeClr val="tx1"/>
          </a:solidFill>
        </a:ln>
      </dgm:spPr>
      <dgm:t>
        <a:bodyPr/>
        <a:lstStyle/>
        <a:p>
          <a:r>
            <a:rPr lang="en-GB">
              <a:noFill/>
            </a:rPr>
            <a:t> </a:t>
          </a:r>
        </a:p>
      </dgm:t>
    </dgm:pt>
    <dgm:pt modelId="{9809D489-84AD-4600-A640-AC165E2473D4}" type="parTrans" cxnId="{5374E0B3-384E-4DA0-A6CB-8031BDC28322}">
      <dgm:prSet/>
      <dgm:spPr/>
      <dgm:t>
        <a:bodyPr/>
        <a:lstStyle/>
        <a:p>
          <a:endParaRPr lang="en-GB">
            <a:latin typeface="+mj-lt"/>
          </a:endParaRPr>
        </a:p>
      </dgm:t>
    </dgm:pt>
    <dgm:pt modelId="{EF8BFBC4-7BD0-4677-97FE-585791CAA7F6}" type="sibTrans" cxnId="{5374E0B3-384E-4DA0-A6CB-8031BDC28322}">
      <dgm:prSet/>
      <dgm:spPr>
        <a:solidFill>
          <a:schemeClr val="tx1"/>
        </a:solidFill>
      </dgm:spPr>
      <dgm:t>
        <a:bodyPr/>
        <a:lstStyle/>
        <a:p>
          <a:endParaRPr lang="en-GB">
            <a:latin typeface="+mj-lt"/>
          </a:endParaRPr>
        </a:p>
      </dgm:t>
    </dgm:pt>
    <dgm:pt modelId="{26D54F10-9138-46A0-AF11-FCEB3ED66908}">
      <dgm:prSet/>
      <dgm:spPr>
        <a:solidFill>
          <a:srgbClr val="D07C4A"/>
        </a:solidFill>
        <a:ln>
          <a:solidFill>
            <a:schemeClr val="tx1"/>
          </a:solidFill>
        </a:ln>
      </dgm:spPr>
      <dgm:t>
        <a:bodyPr/>
        <a:lstStyle/>
        <a:p>
          <a:r>
            <a:rPr lang="fr-FR" dirty="0">
              <a:latin typeface="+mj-lt"/>
            </a:rPr>
            <a:t>Application to test cases and validation</a:t>
          </a:r>
          <a:endParaRPr lang="en-GB" dirty="0">
            <a:latin typeface="+mj-lt"/>
          </a:endParaRPr>
        </a:p>
      </dgm:t>
    </dgm:pt>
    <dgm:pt modelId="{2AD4BD25-13E6-4429-A7A1-D048D454CDCB}" type="parTrans" cxnId="{79C380D0-37F5-41C5-AE30-63AA1FDBA97A}">
      <dgm:prSet/>
      <dgm:spPr/>
      <dgm:t>
        <a:bodyPr/>
        <a:lstStyle/>
        <a:p>
          <a:endParaRPr lang="en-GB">
            <a:latin typeface="+mj-lt"/>
          </a:endParaRPr>
        </a:p>
      </dgm:t>
    </dgm:pt>
    <dgm:pt modelId="{FBCF91B5-36BF-42FD-B863-25E36E6C9B03}" type="sibTrans" cxnId="{79C380D0-37F5-41C5-AE30-63AA1FDBA97A}">
      <dgm:prSet/>
      <dgm:spPr/>
      <dgm:t>
        <a:bodyPr/>
        <a:lstStyle/>
        <a:p>
          <a:endParaRPr lang="en-GB">
            <a:latin typeface="+mj-lt"/>
          </a:endParaRPr>
        </a:p>
      </dgm:t>
    </dgm:pt>
    <dgm:pt modelId="{526D520D-487E-4CEA-81DE-A14B3ED7666B}">
      <dgm:prSet/>
      <dgm:spPr>
        <a:ln>
          <a:solidFill>
            <a:schemeClr val="tx1"/>
          </a:solidFill>
        </a:ln>
      </dgm:spPr>
      <dgm:t>
        <a:bodyPr/>
        <a:lstStyle/>
        <a:p>
          <a:r>
            <a:rPr lang="fr-FR">
              <a:latin typeface="+mj-lt"/>
            </a:rPr>
            <a:t>Calculation of the solid discharge</a:t>
          </a:r>
          <a:endParaRPr lang="en-GB" dirty="0">
            <a:latin typeface="+mj-lt"/>
          </a:endParaRPr>
        </a:p>
      </dgm:t>
    </dgm:pt>
    <dgm:pt modelId="{B1AD3E01-A562-4164-9FCE-F48ECE31174F}" type="parTrans" cxnId="{2F09ADB6-E5B9-4F3B-B19E-5407F79BA27F}">
      <dgm:prSet/>
      <dgm:spPr/>
      <dgm:t>
        <a:bodyPr/>
        <a:lstStyle/>
        <a:p>
          <a:endParaRPr lang="en-GB"/>
        </a:p>
      </dgm:t>
    </dgm:pt>
    <dgm:pt modelId="{4391754B-A315-48B2-8381-D6D4DE688533}" type="sibTrans" cxnId="{2F09ADB6-E5B9-4F3B-B19E-5407F79BA27F}">
      <dgm:prSet/>
      <dgm:spPr>
        <a:solidFill>
          <a:schemeClr val="tx1"/>
        </a:solidFill>
      </dgm:spPr>
      <dgm:t>
        <a:bodyPr/>
        <a:lstStyle/>
        <a:p>
          <a:endParaRPr lang="en-GB"/>
        </a:p>
      </dgm:t>
    </dgm:pt>
    <dgm:pt modelId="{A48B31B5-D63B-4BBB-A36A-E01B40DE3304}">
      <dgm:prSet/>
      <dgm:spPr>
        <a:ln>
          <a:solidFill>
            <a:schemeClr val="tx1"/>
          </a:solidFill>
        </a:ln>
      </dgm:spPr>
      <dgm:t>
        <a:bodyPr/>
        <a:lstStyle/>
        <a:p>
          <a:r>
            <a:rPr lang="fr-FR" dirty="0">
              <a:latin typeface="+mj-lt"/>
            </a:rPr>
            <a:t>Computation of the </a:t>
          </a:r>
          <a:r>
            <a:rPr lang="fr-FR" dirty="0" err="1">
              <a:latin typeface="+mj-lt"/>
            </a:rPr>
            <a:t>weights</a:t>
          </a:r>
          <a:endParaRPr lang="en-GB" dirty="0">
            <a:latin typeface="+mj-lt"/>
          </a:endParaRPr>
        </a:p>
      </dgm:t>
    </dgm:pt>
    <dgm:pt modelId="{901B1BBC-B72E-4C03-99A7-F2923798EE4D}" type="parTrans" cxnId="{C34316BE-0010-4E59-A517-55CB362FB5E3}">
      <dgm:prSet/>
      <dgm:spPr/>
      <dgm:t>
        <a:bodyPr/>
        <a:lstStyle/>
        <a:p>
          <a:endParaRPr lang="en-GB"/>
        </a:p>
      </dgm:t>
    </dgm:pt>
    <dgm:pt modelId="{8588A86A-5BAE-4F5C-AD11-244EEEF326EC}" type="sibTrans" cxnId="{C34316BE-0010-4E59-A517-55CB362FB5E3}">
      <dgm:prSet/>
      <dgm:spPr>
        <a:solidFill>
          <a:schemeClr val="tx1"/>
        </a:solidFill>
      </dgm:spPr>
      <dgm:t>
        <a:bodyPr/>
        <a:lstStyle/>
        <a:p>
          <a:endParaRPr lang="en-GB"/>
        </a:p>
      </dgm:t>
    </dgm:pt>
    <dgm:pt modelId="{19CC53BD-AE3A-4387-BBFC-476A6C3A23B3}">
      <dgm:prSet/>
      <dgm:spPr>
        <a:solidFill>
          <a:srgbClr val="F8CBAD"/>
        </a:solidFill>
        <a:ln>
          <a:solidFill>
            <a:schemeClr val="tx1"/>
          </a:solidFill>
        </a:ln>
      </dgm:spPr>
      <dgm:t>
        <a:bodyPr/>
        <a:lstStyle/>
        <a:p>
          <a:r>
            <a:rPr lang="fr-FR" dirty="0">
              <a:latin typeface="+mj-lt"/>
            </a:rPr>
            <a:t>Box-Cox Transformation</a:t>
          </a:r>
          <a:endParaRPr lang="en-GB" dirty="0">
            <a:latin typeface="+mj-lt"/>
          </a:endParaRPr>
        </a:p>
      </dgm:t>
    </dgm:pt>
    <dgm:pt modelId="{6928C28D-4CC2-4FF8-96F7-38450FDB50E3}" type="parTrans" cxnId="{4F786618-AEFE-43B9-9CF7-B123F988BC84}">
      <dgm:prSet/>
      <dgm:spPr/>
      <dgm:t>
        <a:bodyPr/>
        <a:lstStyle/>
        <a:p>
          <a:endParaRPr lang="en-GB"/>
        </a:p>
      </dgm:t>
    </dgm:pt>
    <dgm:pt modelId="{25158455-D882-41F9-B1BE-97DF2520EEF2}" type="sibTrans" cxnId="{4F786618-AEFE-43B9-9CF7-B123F988BC84}">
      <dgm:prSet/>
      <dgm:spPr>
        <a:solidFill>
          <a:schemeClr val="tx1"/>
        </a:solidFill>
      </dgm:spPr>
      <dgm:t>
        <a:bodyPr/>
        <a:lstStyle/>
        <a:p>
          <a:endParaRPr lang="en-GB"/>
        </a:p>
      </dgm:t>
    </dgm:pt>
    <dgm:pt modelId="{E483AAD7-C74B-46DE-AED5-937B8687BAB7}">
      <dgm:prSet/>
      <dgm:spPr>
        <a:solidFill>
          <a:srgbClr val="F8CBAD"/>
        </a:solidFill>
        <a:ln>
          <a:solidFill>
            <a:schemeClr val="tx1"/>
          </a:solidFill>
        </a:ln>
      </dgm:spPr>
      <dgm:t>
        <a:bodyPr/>
        <a:lstStyle/>
        <a:p>
          <a:r>
            <a:rPr lang="fr-FR" dirty="0">
              <a:latin typeface="+mj-lt"/>
            </a:rPr>
            <a:t>K-</a:t>
          </a:r>
          <a:r>
            <a:rPr lang="fr-FR" dirty="0" err="1">
              <a:latin typeface="+mj-lt"/>
            </a:rPr>
            <a:t>fold</a:t>
          </a:r>
          <a:r>
            <a:rPr lang="fr-FR" dirty="0">
              <a:latin typeface="+mj-lt"/>
            </a:rPr>
            <a:t> cross-validation</a:t>
          </a:r>
          <a:endParaRPr lang="en-GB" dirty="0">
            <a:latin typeface="+mj-lt"/>
          </a:endParaRPr>
        </a:p>
      </dgm:t>
    </dgm:pt>
    <dgm:pt modelId="{06D94411-3541-4AEA-9F90-8FD78062393F}" type="parTrans" cxnId="{3B0245D6-06CB-44C5-BCA1-ADE36AD76433}">
      <dgm:prSet/>
      <dgm:spPr/>
      <dgm:t>
        <a:bodyPr/>
        <a:lstStyle/>
        <a:p>
          <a:endParaRPr lang="en-GB"/>
        </a:p>
      </dgm:t>
    </dgm:pt>
    <dgm:pt modelId="{08D8909C-B7C7-470F-9635-7D85746BE674}" type="sibTrans" cxnId="{3B0245D6-06CB-44C5-BCA1-ADE36AD76433}">
      <dgm:prSet/>
      <dgm:spPr>
        <a:solidFill>
          <a:schemeClr val="tx1"/>
        </a:solidFill>
      </dgm:spPr>
      <dgm:t>
        <a:bodyPr/>
        <a:lstStyle/>
        <a:p>
          <a:endParaRPr lang="en-GB"/>
        </a:p>
      </dgm:t>
    </dgm:pt>
    <dgm:pt modelId="{4DF2AA92-DEA4-4645-9875-3DE6961B7BB5}" type="pres">
      <dgm:prSet presAssocID="{BF840AF2-B2F2-48BC-82FE-75EBA82FBA9D}" presName="diagram" presStyleCnt="0">
        <dgm:presLayoutVars>
          <dgm:dir/>
          <dgm:resizeHandles val="exact"/>
        </dgm:presLayoutVars>
      </dgm:prSet>
      <dgm:spPr/>
    </dgm:pt>
    <dgm:pt modelId="{0124B17C-330F-4137-88F3-799DF1C92B36}" type="pres">
      <dgm:prSet presAssocID="{9A6E9AEE-3E37-453F-B08F-A61E9BD3CD3A}" presName="node" presStyleLbl="node1" presStyleIdx="0" presStyleCnt="8">
        <dgm:presLayoutVars>
          <dgm:bulletEnabled val="1"/>
        </dgm:presLayoutVars>
      </dgm:prSet>
      <dgm:spPr/>
    </dgm:pt>
    <dgm:pt modelId="{A86769DA-4781-43B8-8775-4AC4AF2CAC51}" type="pres">
      <dgm:prSet presAssocID="{9EECF517-577D-4AF8-A2F1-188A3E2ED3BD}" presName="sibTrans" presStyleLbl="sibTrans2D1" presStyleIdx="0" presStyleCnt="7" custScaleX="82645" custScaleY="82645"/>
      <dgm:spPr/>
    </dgm:pt>
    <dgm:pt modelId="{12DCC460-22B2-4C8F-838A-59F82C30E8A7}" type="pres">
      <dgm:prSet presAssocID="{9EECF517-577D-4AF8-A2F1-188A3E2ED3BD}" presName="connectorText" presStyleLbl="sibTrans2D1" presStyleIdx="0" presStyleCnt="7"/>
      <dgm:spPr/>
    </dgm:pt>
    <dgm:pt modelId="{42C54F65-20CF-4516-8B87-E558BD44AE1D}" type="pres">
      <dgm:prSet presAssocID="{526D520D-487E-4CEA-81DE-A14B3ED7666B}" presName="node" presStyleLbl="node1" presStyleIdx="1" presStyleCnt="8">
        <dgm:presLayoutVars>
          <dgm:bulletEnabled val="1"/>
        </dgm:presLayoutVars>
      </dgm:prSet>
      <dgm:spPr/>
    </dgm:pt>
    <dgm:pt modelId="{307DA5D7-0BE7-44D1-861F-8C768536228E}" type="pres">
      <dgm:prSet presAssocID="{4391754B-A315-48B2-8381-D6D4DE688533}" presName="sibTrans" presStyleLbl="sibTrans2D1" presStyleIdx="1" presStyleCnt="7" custScaleX="82645" custScaleY="82645"/>
      <dgm:spPr/>
    </dgm:pt>
    <dgm:pt modelId="{C8DB87D0-B78A-4AF1-82D4-620400050ED6}" type="pres">
      <dgm:prSet presAssocID="{4391754B-A315-48B2-8381-D6D4DE688533}" presName="connectorText" presStyleLbl="sibTrans2D1" presStyleIdx="1" presStyleCnt="7"/>
      <dgm:spPr/>
    </dgm:pt>
    <dgm:pt modelId="{2679F78E-1279-4930-B0EA-B97C75CDD72A}" type="pres">
      <dgm:prSet presAssocID="{340D965D-2D18-45C4-AF55-C8BA3DAF2D90}" presName="node" presStyleLbl="node1" presStyleIdx="2" presStyleCnt="8">
        <dgm:presLayoutVars>
          <dgm:bulletEnabled val="1"/>
        </dgm:presLayoutVars>
      </dgm:prSet>
      <dgm:spPr/>
    </dgm:pt>
    <dgm:pt modelId="{10C59771-933A-4D02-9D23-40A4CBD233A3}" type="pres">
      <dgm:prSet presAssocID="{2EE2A1E2-B0BF-44E8-BD7D-94BDBE81CD88}" presName="sibTrans" presStyleLbl="sibTrans2D1" presStyleIdx="2" presStyleCnt="7" custScaleX="82645" custScaleY="82645"/>
      <dgm:spPr/>
    </dgm:pt>
    <dgm:pt modelId="{B2761D99-54B5-45A9-821E-BF6357D81ED5}" type="pres">
      <dgm:prSet presAssocID="{2EE2A1E2-B0BF-44E8-BD7D-94BDBE81CD88}" presName="connectorText" presStyleLbl="sibTrans2D1" presStyleIdx="2" presStyleCnt="7"/>
      <dgm:spPr/>
    </dgm:pt>
    <dgm:pt modelId="{B415DC4D-E5D8-482B-BC33-D24738C040B0}" type="pres">
      <dgm:prSet presAssocID="{A48B31B5-D63B-4BBB-A36A-E01B40DE3304}" presName="node" presStyleLbl="node1" presStyleIdx="3" presStyleCnt="8">
        <dgm:presLayoutVars>
          <dgm:bulletEnabled val="1"/>
        </dgm:presLayoutVars>
      </dgm:prSet>
      <dgm:spPr/>
    </dgm:pt>
    <dgm:pt modelId="{A9A85449-975D-44D4-B7D4-3E2EEB1CD27A}" type="pres">
      <dgm:prSet presAssocID="{8588A86A-5BAE-4F5C-AD11-244EEEF326EC}" presName="sibTrans" presStyleLbl="sibTrans2D1" presStyleIdx="3" presStyleCnt="7" custScaleX="82645" custScaleY="82645"/>
      <dgm:spPr/>
    </dgm:pt>
    <dgm:pt modelId="{F312FB72-FF1C-4EEC-810D-C41B15398147}" type="pres">
      <dgm:prSet presAssocID="{8588A86A-5BAE-4F5C-AD11-244EEEF326EC}" presName="connectorText" presStyleLbl="sibTrans2D1" presStyleIdx="3" presStyleCnt="7"/>
      <dgm:spPr/>
    </dgm:pt>
    <dgm:pt modelId="{C1A39A90-4F95-4CAE-AEB8-0F3B6D37A2A4}" type="pres">
      <dgm:prSet presAssocID="{19CC53BD-AE3A-4387-BBFC-476A6C3A23B3}" presName="node" presStyleLbl="node1" presStyleIdx="4" presStyleCnt="8">
        <dgm:presLayoutVars>
          <dgm:bulletEnabled val="1"/>
        </dgm:presLayoutVars>
      </dgm:prSet>
      <dgm:spPr/>
    </dgm:pt>
    <dgm:pt modelId="{AFC63C09-EBAC-485F-9BB7-2FB0456896B7}" type="pres">
      <dgm:prSet presAssocID="{25158455-D882-41F9-B1BE-97DF2520EEF2}" presName="sibTrans" presStyleLbl="sibTrans2D1" presStyleIdx="4" presStyleCnt="7" custScaleX="82645" custScaleY="82645"/>
      <dgm:spPr/>
    </dgm:pt>
    <dgm:pt modelId="{B559DBED-A04A-477A-946B-43C194A161D2}" type="pres">
      <dgm:prSet presAssocID="{25158455-D882-41F9-B1BE-97DF2520EEF2}" presName="connectorText" presStyleLbl="sibTrans2D1" presStyleIdx="4" presStyleCnt="7"/>
      <dgm:spPr/>
    </dgm:pt>
    <dgm:pt modelId="{29B98537-E163-4A4C-AAF9-3F152CA36C5C}" type="pres">
      <dgm:prSet presAssocID="{E483AAD7-C74B-46DE-AED5-937B8687BAB7}" presName="node" presStyleLbl="node1" presStyleIdx="5" presStyleCnt="8">
        <dgm:presLayoutVars>
          <dgm:bulletEnabled val="1"/>
        </dgm:presLayoutVars>
      </dgm:prSet>
      <dgm:spPr/>
    </dgm:pt>
    <dgm:pt modelId="{CDC983AD-4C0F-4C0C-A1D1-88640C822D8C}" type="pres">
      <dgm:prSet presAssocID="{08D8909C-B7C7-470F-9635-7D85746BE674}" presName="sibTrans" presStyleLbl="sibTrans2D1" presStyleIdx="5" presStyleCnt="7" custScaleX="82645" custScaleY="82645"/>
      <dgm:spPr/>
    </dgm:pt>
    <dgm:pt modelId="{D17CDD16-A875-4FE2-A74C-3A6866CF199E}" type="pres">
      <dgm:prSet presAssocID="{08D8909C-B7C7-470F-9635-7D85746BE674}" presName="connectorText" presStyleLbl="sibTrans2D1" presStyleIdx="5" presStyleCnt="7"/>
      <dgm:spPr/>
    </dgm:pt>
    <dgm:pt modelId="{C266A709-641F-4FA6-AC44-51ECE1CE769A}" type="pres">
      <dgm:prSet presAssocID="{51F26DDB-2181-4542-A97C-1414710F9669}" presName="node" presStyleLbl="node1" presStyleIdx="6" presStyleCnt="8">
        <dgm:presLayoutVars>
          <dgm:bulletEnabled val="1"/>
        </dgm:presLayoutVars>
      </dgm:prSet>
      <dgm:spPr/>
    </dgm:pt>
    <dgm:pt modelId="{647B234C-B85C-4451-887E-64B981AA9E61}" type="pres">
      <dgm:prSet presAssocID="{EF8BFBC4-7BD0-4677-97FE-585791CAA7F6}" presName="sibTrans" presStyleLbl="sibTrans2D1" presStyleIdx="6" presStyleCnt="7" custScaleX="82645" custScaleY="82645"/>
      <dgm:spPr/>
    </dgm:pt>
    <dgm:pt modelId="{CA512E7A-9130-43EE-A768-E94A9B3E2B79}" type="pres">
      <dgm:prSet presAssocID="{EF8BFBC4-7BD0-4677-97FE-585791CAA7F6}" presName="connectorText" presStyleLbl="sibTrans2D1" presStyleIdx="6" presStyleCnt="7"/>
      <dgm:spPr/>
    </dgm:pt>
    <dgm:pt modelId="{E55C71EC-7EE8-4BA9-A96E-0CE2CDBF4C8A}" type="pres">
      <dgm:prSet presAssocID="{26D54F10-9138-46A0-AF11-FCEB3ED66908}" presName="node" presStyleLbl="node1" presStyleIdx="7" presStyleCnt="8">
        <dgm:presLayoutVars>
          <dgm:bulletEnabled val="1"/>
        </dgm:presLayoutVars>
      </dgm:prSet>
      <dgm:spPr/>
    </dgm:pt>
  </dgm:ptLst>
  <dgm:cxnLst>
    <dgm:cxn modelId="{DD562B08-DB2C-409E-8337-B6BD79DB516A}" type="presOf" srcId="{51F26DDB-2181-4542-A97C-1414710F9669}" destId="{C266A709-641F-4FA6-AC44-51ECE1CE769A}" srcOrd="0" destOrd="0" presId="urn:microsoft.com/office/officeart/2005/8/layout/process5"/>
    <dgm:cxn modelId="{210EFA08-7257-462E-B91C-ABBFD6A376EB}" type="presOf" srcId="{A48B31B5-D63B-4BBB-A36A-E01B40DE3304}" destId="{B415DC4D-E5D8-482B-BC33-D24738C040B0}" srcOrd="0" destOrd="0" presId="urn:microsoft.com/office/officeart/2005/8/layout/process5"/>
    <dgm:cxn modelId="{4F786618-AEFE-43B9-9CF7-B123F988BC84}" srcId="{BF840AF2-B2F2-48BC-82FE-75EBA82FBA9D}" destId="{19CC53BD-AE3A-4387-BBFC-476A6C3A23B3}" srcOrd="4" destOrd="0" parTransId="{6928C28D-4CC2-4FF8-96F7-38450FDB50E3}" sibTransId="{25158455-D882-41F9-B1BE-97DF2520EEF2}"/>
    <dgm:cxn modelId="{590A9C23-3194-4760-95FC-2FDBCAE1B6CC}" type="presOf" srcId="{EF8BFBC4-7BD0-4677-97FE-585791CAA7F6}" destId="{647B234C-B85C-4451-887E-64B981AA9E61}" srcOrd="0" destOrd="0" presId="urn:microsoft.com/office/officeart/2005/8/layout/process5"/>
    <dgm:cxn modelId="{46AB8038-246D-4DDE-93A1-C45A7AF3B0D3}" type="presOf" srcId="{4391754B-A315-48B2-8381-D6D4DE688533}" destId="{307DA5D7-0BE7-44D1-861F-8C768536228E}" srcOrd="0" destOrd="0" presId="urn:microsoft.com/office/officeart/2005/8/layout/process5"/>
    <dgm:cxn modelId="{F9246B3D-BDAD-4A54-82C2-42086E8213B5}" type="presOf" srcId="{19CC53BD-AE3A-4387-BBFC-476A6C3A23B3}" destId="{C1A39A90-4F95-4CAE-AEB8-0F3B6D37A2A4}" srcOrd="0" destOrd="0" presId="urn:microsoft.com/office/officeart/2005/8/layout/process5"/>
    <dgm:cxn modelId="{8B5D9A5B-9F18-4204-B89F-E2A408719806}" type="presOf" srcId="{8588A86A-5BAE-4F5C-AD11-244EEEF326EC}" destId="{F312FB72-FF1C-4EEC-810D-C41B15398147}" srcOrd="1" destOrd="0" presId="urn:microsoft.com/office/officeart/2005/8/layout/process5"/>
    <dgm:cxn modelId="{C7390D6C-AA9F-4227-8FFD-59031C8E9994}" type="presOf" srcId="{9EECF517-577D-4AF8-A2F1-188A3E2ED3BD}" destId="{A86769DA-4781-43B8-8775-4AC4AF2CAC51}" srcOrd="0" destOrd="0" presId="urn:microsoft.com/office/officeart/2005/8/layout/process5"/>
    <dgm:cxn modelId="{0D25074F-5E19-46D9-800D-37126C47DBCC}" type="presOf" srcId="{2EE2A1E2-B0BF-44E8-BD7D-94BDBE81CD88}" destId="{B2761D99-54B5-45A9-821E-BF6357D81ED5}" srcOrd="1" destOrd="0" presId="urn:microsoft.com/office/officeart/2005/8/layout/process5"/>
    <dgm:cxn modelId="{93017671-DE00-4148-A372-AA3E4C9DBEDF}" type="presOf" srcId="{9A6E9AEE-3E37-453F-B08F-A61E9BD3CD3A}" destId="{0124B17C-330F-4137-88F3-799DF1C92B36}" srcOrd="0" destOrd="0" presId="urn:microsoft.com/office/officeart/2005/8/layout/process5"/>
    <dgm:cxn modelId="{2E2AF351-AA58-4752-BD38-45A11DB32C3F}" type="presOf" srcId="{BF840AF2-B2F2-48BC-82FE-75EBA82FBA9D}" destId="{4DF2AA92-DEA4-4645-9875-3DE6961B7BB5}" srcOrd="0" destOrd="0" presId="urn:microsoft.com/office/officeart/2005/8/layout/process5"/>
    <dgm:cxn modelId="{88B8FB52-E051-428B-8FD8-508E54784EF9}" type="presOf" srcId="{8588A86A-5BAE-4F5C-AD11-244EEEF326EC}" destId="{A9A85449-975D-44D4-B7D4-3E2EEB1CD27A}" srcOrd="0" destOrd="0" presId="urn:microsoft.com/office/officeart/2005/8/layout/process5"/>
    <dgm:cxn modelId="{F9730D7B-DFD1-47A1-8F83-EFCBA48EBDB8}" type="presOf" srcId="{08D8909C-B7C7-470F-9635-7D85746BE674}" destId="{CDC983AD-4C0F-4C0C-A1D1-88640C822D8C}" srcOrd="0" destOrd="0" presId="urn:microsoft.com/office/officeart/2005/8/layout/process5"/>
    <dgm:cxn modelId="{20B70B86-5FE1-4721-9AA2-9EE13439D34C}" type="presOf" srcId="{340D965D-2D18-45C4-AF55-C8BA3DAF2D90}" destId="{2679F78E-1279-4930-B0EA-B97C75CDD72A}" srcOrd="0" destOrd="0" presId="urn:microsoft.com/office/officeart/2005/8/layout/process5"/>
    <dgm:cxn modelId="{C1F45E8B-7FE4-4913-BD39-D525166FF288}" type="presOf" srcId="{25158455-D882-41F9-B1BE-97DF2520EEF2}" destId="{B559DBED-A04A-477A-946B-43C194A161D2}" srcOrd="1" destOrd="0" presId="urn:microsoft.com/office/officeart/2005/8/layout/process5"/>
    <dgm:cxn modelId="{C89B138C-6B76-4169-9147-8612A8C96A23}" type="presOf" srcId="{2EE2A1E2-B0BF-44E8-BD7D-94BDBE81CD88}" destId="{10C59771-933A-4D02-9D23-40A4CBD233A3}" srcOrd="0" destOrd="0" presId="urn:microsoft.com/office/officeart/2005/8/layout/process5"/>
    <dgm:cxn modelId="{EF3DA292-C336-4E42-8DD9-AB7CDE168B3A}" type="presOf" srcId="{4391754B-A315-48B2-8381-D6D4DE688533}" destId="{C8DB87D0-B78A-4AF1-82D4-620400050ED6}" srcOrd="1" destOrd="0" presId="urn:microsoft.com/office/officeart/2005/8/layout/process5"/>
    <dgm:cxn modelId="{DEE2B99C-4954-499D-B20D-9D9CD6ED460B}" type="presOf" srcId="{25158455-D882-41F9-B1BE-97DF2520EEF2}" destId="{AFC63C09-EBAC-485F-9BB7-2FB0456896B7}" srcOrd="0" destOrd="0" presId="urn:microsoft.com/office/officeart/2005/8/layout/process5"/>
    <dgm:cxn modelId="{5A14809E-C82A-4FDF-9B7D-07A1CD51CB54}" srcId="{BF840AF2-B2F2-48BC-82FE-75EBA82FBA9D}" destId="{9A6E9AEE-3E37-453F-B08F-A61E9BD3CD3A}" srcOrd="0" destOrd="0" parTransId="{C2140A18-79E3-4160-809D-95D0CA63DF43}" sibTransId="{9EECF517-577D-4AF8-A2F1-188A3E2ED3BD}"/>
    <dgm:cxn modelId="{D09B5DB0-7E69-4120-80CC-5487CE122D1D}" type="presOf" srcId="{9EECF517-577D-4AF8-A2F1-188A3E2ED3BD}" destId="{12DCC460-22B2-4C8F-838A-59F82C30E8A7}" srcOrd="1" destOrd="0" presId="urn:microsoft.com/office/officeart/2005/8/layout/process5"/>
    <dgm:cxn modelId="{5374E0B3-384E-4DA0-A6CB-8031BDC28322}" srcId="{BF840AF2-B2F2-48BC-82FE-75EBA82FBA9D}" destId="{51F26DDB-2181-4542-A97C-1414710F9669}" srcOrd="6" destOrd="0" parTransId="{9809D489-84AD-4600-A640-AC165E2473D4}" sibTransId="{EF8BFBC4-7BD0-4677-97FE-585791CAA7F6}"/>
    <dgm:cxn modelId="{2F09ADB6-E5B9-4F3B-B19E-5407F79BA27F}" srcId="{BF840AF2-B2F2-48BC-82FE-75EBA82FBA9D}" destId="{526D520D-487E-4CEA-81DE-A14B3ED7666B}" srcOrd="1" destOrd="0" parTransId="{B1AD3E01-A562-4164-9FCE-F48ECE31174F}" sibTransId="{4391754B-A315-48B2-8381-D6D4DE688533}"/>
    <dgm:cxn modelId="{C34316BE-0010-4E59-A517-55CB362FB5E3}" srcId="{BF840AF2-B2F2-48BC-82FE-75EBA82FBA9D}" destId="{A48B31B5-D63B-4BBB-A36A-E01B40DE3304}" srcOrd="3" destOrd="0" parTransId="{901B1BBC-B72E-4C03-99A7-F2923798EE4D}" sibTransId="{8588A86A-5BAE-4F5C-AD11-244EEEF326EC}"/>
    <dgm:cxn modelId="{79C380D0-37F5-41C5-AE30-63AA1FDBA97A}" srcId="{BF840AF2-B2F2-48BC-82FE-75EBA82FBA9D}" destId="{26D54F10-9138-46A0-AF11-FCEB3ED66908}" srcOrd="7" destOrd="0" parTransId="{2AD4BD25-13E6-4429-A7A1-D048D454CDCB}" sibTransId="{FBCF91B5-36BF-42FD-B863-25E36E6C9B03}"/>
    <dgm:cxn modelId="{B84A74D3-F945-4CA0-96D3-CDDDFED7F27C}" type="presOf" srcId="{26D54F10-9138-46A0-AF11-FCEB3ED66908}" destId="{E55C71EC-7EE8-4BA9-A96E-0CE2CDBF4C8A}" srcOrd="0" destOrd="0" presId="urn:microsoft.com/office/officeart/2005/8/layout/process5"/>
    <dgm:cxn modelId="{3B0245D6-06CB-44C5-BCA1-ADE36AD76433}" srcId="{BF840AF2-B2F2-48BC-82FE-75EBA82FBA9D}" destId="{E483AAD7-C74B-46DE-AED5-937B8687BAB7}" srcOrd="5" destOrd="0" parTransId="{06D94411-3541-4AEA-9F90-8FD78062393F}" sibTransId="{08D8909C-B7C7-470F-9635-7D85746BE674}"/>
    <dgm:cxn modelId="{6CA08CDB-0517-4153-B6B6-D70B07D3E393}" type="presOf" srcId="{EF8BFBC4-7BD0-4677-97FE-585791CAA7F6}" destId="{CA512E7A-9130-43EE-A768-E94A9B3E2B79}" srcOrd="1" destOrd="0" presId="urn:microsoft.com/office/officeart/2005/8/layout/process5"/>
    <dgm:cxn modelId="{E3250ADF-A322-438D-8D1C-D16C0A65F191}" type="presOf" srcId="{08D8909C-B7C7-470F-9635-7D85746BE674}" destId="{D17CDD16-A875-4FE2-A74C-3A6866CF199E}" srcOrd="1" destOrd="0" presId="urn:microsoft.com/office/officeart/2005/8/layout/process5"/>
    <dgm:cxn modelId="{5FBBCAE5-CA24-4C2C-BA18-35CC49E878AC}" type="presOf" srcId="{526D520D-487E-4CEA-81DE-A14B3ED7666B}" destId="{42C54F65-20CF-4516-8B87-E558BD44AE1D}" srcOrd="0" destOrd="0" presId="urn:microsoft.com/office/officeart/2005/8/layout/process5"/>
    <dgm:cxn modelId="{6AEAE8ED-4054-460A-9629-60EB0FDE9E19}" type="presOf" srcId="{E483AAD7-C74B-46DE-AED5-937B8687BAB7}" destId="{29B98537-E163-4A4C-AAF9-3F152CA36C5C}" srcOrd="0" destOrd="0" presId="urn:microsoft.com/office/officeart/2005/8/layout/process5"/>
    <dgm:cxn modelId="{9FF0F9F7-B971-4BD6-A3BC-E47EBCE506E2}" srcId="{BF840AF2-B2F2-48BC-82FE-75EBA82FBA9D}" destId="{340D965D-2D18-45C4-AF55-C8BA3DAF2D90}" srcOrd="2" destOrd="0" parTransId="{D6E252CD-7754-4801-A3B1-26065429D8EB}" sibTransId="{2EE2A1E2-B0BF-44E8-BD7D-94BDBE81CD88}"/>
    <dgm:cxn modelId="{3851EBE6-5EDB-4408-BB6D-0A6C4285BA0E}" type="presParOf" srcId="{4DF2AA92-DEA4-4645-9875-3DE6961B7BB5}" destId="{0124B17C-330F-4137-88F3-799DF1C92B36}" srcOrd="0" destOrd="0" presId="urn:microsoft.com/office/officeart/2005/8/layout/process5"/>
    <dgm:cxn modelId="{785DDF77-A82F-4244-BB50-216AC6A45B8B}" type="presParOf" srcId="{4DF2AA92-DEA4-4645-9875-3DE6961B7BB5}" destId="{A86769DA-4781-43B8-8775-4AC4AF2CAC51}" srcOrd="1" destOrd="0" presId="urn:microsoft.com/office/officeart/2005/8/layout/process5"/>
    <dgm:cxn modelId="{095422C9-C0CC-42C4-9D70-30D0EA9BFBEC}" type="presParOf" srcId="{A86769DA-4781-43B8-8775-4AC4AF2CAC51}" destId="{12DCC460-22B2-4C8F-838A-59F82C30E8A7}" srcOrd="0" destOrd="0" presId="urn:microsoft.com/office/officeart/2005/8/layout/process5"/>
    <dgm:cxn modelId="{B4D9A648-E8FB-487B-886F-D7A904E3E733}" type="presParOf" srcId="{4DF2AA92-DEA4-4645-9875-3DE6961B7BB5}" destId="{42C54F65-20CF-4516-8B87-E558BD44AE1D}" srcOrd="2" destOrd="0" presId="urn:microsoft.com/office/officeart/2005/8/layout/process5"/>
    <dgm:cxn modelId="{EC8EF64F-4C37-4E35-815D-E47CEDE12973}" type="presParOf" srcId="{4DF2AA92-DEA4-4645-9875-3DE6961B7BB5}" destId="{307DA5D7-0BE7-44D1-861F-8C768536228E}" srcOrd="3" destOrd="0" presId="urn:microsoft.com/office/officeart/2005/8/layout/process5"/>
    <dgm:cxn modelId="{ECDB92DA-8C62-4123-8693-6CDD91403C57}" type="presParOf" srcId="{307DA5D7-0BE7-44D1-861F-8C768536228E}" destId="{C8DB87D0-B78A-4AF1-82D4-620400050ED6}" srcOrd="0" destOrd="0" presId="urn:microsoft.com/office/officeart/2005/8/layout/process5"/>
    <dgm:cxn modelId="{91C8FFDD-AE4D-45B4-AD61-4AFF2536DFFE}" type="presParOf" srcId="{4DF2AA92-DEA4-4645-9875-3DE6961B7BB5}" destId="{2679F78E-1279-4930-B0EA-B97C75CDD72A}" srcOrd="4" destOrd="0" presId="urn:microsoft.com/office/officeart/2005/8/layout/process5"/>
    <dgm:cxn modelId="{5391AEFF-E521-45F1-B393-41A7236EF1A4}" type="presParOf" srcId="{4DF2AA92-DEA4-4645-9875-3DE6961B7BB5}" destId="{10C59771-933A-4D02-9D23-40A4CBD233A3}" srcOrd="5" destOrd="0" presId="urn:microsoft.com/office/officeart/2005/8/layout/process5"/>
    <dgm:cxn modelId="{D305C932-DA05-42E6-818E-926CC290390E}" type="presParOf" srcId="{10C59771-933A-4D02-9D23-40A4CBD233A3}" destId="{B2761D99-54B5-45A9-821E-BF6357D81ED5}" srcOrd="0" destOrd="0" presId="urn:microsoft.com/office/officeart/2005/8/layout/process5"/>
    <dgm:cxn modelId="{6C1EC6AA-3184-4332-9CE9-B0D24B33D0E5}" type="presParOf" srcId="{4DF2AA92-DEA4-4645-9875-3DE6961B7BB5}" destId="{B415DC4D-E5D8-482B-BC33-D24738C040B0}" srcOrd="6" destOrd="0" presId="urn:microsoft.com/office/officeart/2005/8/layout/process5"/>
    <dgm:cxn modelId="{5BCC312F-8430-4A87-92C1-EC13769B123D}" type="presParOf" srcId="{4DF2AA92-DEA4-4645-9875-3DE6961B7BB5}" destId="{A9A85449-975D-44D4-B7D4-3E2EEB1CD27A}" srcOrd="7" destOrd="0" presId="urn:microsoft.com/office/officeart/2005/8/layout/process5"/>
    <dgm:cxn modelId="{ED72F8CC-525F-4451-894D-6919394566D1}" type="presParOf" srcId="{A9A85449-975D-44D4-B7D4-3E2EEB1CD27A}" destId="{F312FB72-FF1C-4EEC-810D-C41B15398147}" srcOrd="0" destOrd="0" presId="urn:microsoft.com/office/officeart/2005/8/layout/process5"/>
    <dgm:cxn modelId="{952FC3A7-D224-49E9-85AF-097034003C18}" type="presParOf" srcId="{4DF2AA92-DEA4-4645-9875-3DE6961B7BB5}" destId="{C1A39A90-4F95-4CAE-AEB8-0F3B6D37A2A4}" srcOrd="8" destOrd="0" presId="urn:microsoft.com/office/officeart/2005/8/layout/process5"/>
    <dgm:cxn modelId="{BD9C0F22-353B-4B1C-8DB3-BFC3B2F8A867}" type="presParOf" srcId="{4DF2AA92-DEA4-4645-9875-3DE6961B7BB5}" destId="{AFC63C09-EBAC-485F-9BB7-2FB0456896B7}" srcOrd="9" destOrd="0" presId="urn:microsoft.com/office/officeart/2005/8/layout/process5"/>
    <dgm:cxn modelId="{39C850CE-283C-4973-AF41-888C30EA66AF}" type="presParOf" srcId="{AFC63C09-EBAC-485F-9BB7-2FB0456896B7}" destId="{B559DBED-A04A-477A-946B-43C194A161D2}" srcOrd="0" destOrd="0" presId="urn:microsoft.com/office/officeart/2005/8/layout/process5"/>
    <dgm:cxn modelId="{F14843D7-4576-4462-BA84-06CF69B154AB}" type="presParOf" srcId="{4DF2AA92-DEA4-4645-9875-3DE6961B7BB5}" destId="{29B98537-E163-4A4C-AAF9-3F152CA36C5C}" srcOrd="10" destOrd="0" presId="urn:microsoft.com/office/officeart/2005/8/layout/process5"/>
    <dgm:cxn modelId="{1D98F001-0121-4994-AC20-B70947786D02}" type="presParOf" srcId="{4DF2AA92-DEA4-4645-9875-3DE6961B7BB5}" destId="{CDC983AD-4C0F-4C0C-A1D1-88640C822D8C}" srcOrd="11" destOrd="0" presId="urn:microsoft.com/office/officeart/2005/8/layout/process5"/>
    <dgm:cxn modelId="{1589A545-1A02-48C3-AF80-EB0204C746AE}" type="presParOf" srcId="{CDC983AD-4C0F-4C0C-A1D1-88640C822D8C}" destId="{D17CDD16-A875-4FE2-A74C-3A6866CF199E}" srcOrd="0" destOrd="0" presId="urn:microsoft.com/office/officeart/2005/8/layout/process5"/>
    <dgm:cxn modelId="{BBA37806-1046-4DE1-9D16-F70B766D5D4D}" type="presParOf" srcId="{4DF2AA92-DEA4-4645-9875-3DE6961B7BB5}" destId="{C266A709-641F-4FA6-AC44-51ECE1CE769A}" srcOrd="12" destOrd="0" presId="urn:microsoft.com/office/officeart/2005/8/layout/process5"/>
    <dgm:cxn modelId="{D0B3BC49-950F-42D4-B872-B049B9EEED91}" type="presParOf" srcId="{4DF2AA92-DEA4-4645-9875-3DE6961B7BB5}" destId="{647B234C-B85C-4451-887E-64B981AA9E61}" srcOrd="13" destOrd="0" presId="urn:microsoft.com/office/officeart/2005/8/layout/process5"/>
    <dgm:cxn modelId="{89289807-B178-4E89-A88C-75A2BCC64314}" type="presParOf" srcId="{647B234C-B85C-4451-887E-64B981AA9E61}" destId="{CA512E7A-9130-43EE-A768-E94A9B3E2B79}" srcOrd="0" destOrd="0" presId="urn:microsoft.com/office/officeart/2005/8/layout/process5"/>
    <dgm:cxn modelId="{B3C7186D-E71C-4220-B28A-BA2C8AADA677}" type="presParOf" srcId="{4DF2AA92-DEA4-4645-9875-3DE6961B7BB5}" destId="{E55C71EC-7EE8-4BA9-A96E-0CE2CDBF4C8A}" srcOrd="14" destOrd="0" presId="urn:microsoft.com/office/officeart/2005/8/layout/process5"/>
  </dgm:cxnLst>
  <dgm:bg>
    <a:solidFill>
      <a:schemeClr val="bg1"/>
    </a:solid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F840AF2-B2F2-48BC-82FE-75EBA82FBA9D}" type="doc">
      <dgm:prSet loTypeId="urn:microsoft.com/office/officeart/2005/8/layout/process5" loCatId="process" qsTypeId="urn:microsoft.com/office/officeart/2005/8/quickstyle/simple2" qsCatId="simple" csTypeId="urn:microsoft.com/office/officeart/2005/8/colors/accent1_1" csCatId="accent1" phldr="1"/>
      <dgm:spPr/>
      <dgm:t>
        <a:bodyPr/>
        <a:lstStyle/>
        <a:p>
          <a:endParaRPr lang="en-GB"/>
        </a:p>
      </dgm:t>
    </dgm:pt>
    <dgm:pt modelId="{9A6E9AEE-3E37-453F-B08F-A61E9BD3CD3A}">
      <dgm:prSet phldrT="[Text]"/>
      <dgm:spPr>
        <a:solidFill>
          <a:schemeClr val="accent2">
            <a:lumMod val="40000"/>
            <a:lumOff val="60000"/>
          </a:schemeClr>
        </a:solidFill>
        <a:ln>
          <a:solidFill>
            <a:schemeClr val="tx1"/>
          </a:solidFill>
        </a:ln>
      </dgm:spPr>
      <dgm:t>
        <a:bodyPr/>
        <a:lstStyle/>
        <a:p>
          <a:r>
            <a:rPr lang="fr-FR" dirty="0" err="1">
              <a:latin typeface="+mj-lt"/>
            </a:rPr>
            <a:t>Generating</a:t>
          </a:r>
          <a:r>
            <a:rPr lang="fr-FR" dirty="0">
              <a:latin typeface="+mj-lt"/>
            </a:rPr>
            <a:t> the situations</a:t>
          </a:r>
          <a:endParaRPr lang="en-GB" dirty="0">
            <a:latin typeface="+mj-lt"/>
          </a:endParaRPr>
        </a:p>
      </dgm:t>
    </dgm:pt>
    <dgm:pt modelId="{C2140A18-79E3-4160-809D-95D0CA63DF43}" type="parTrans" cxnId="{5A14809E-C82A-4FDF-9B7D-07A1CD51CB54}">
      <dgm:prSet/>
      <dgm:spPr/>
      <dgm:t>
        <a:bodyPr/>
        <a:lstStyle/>
        <a:p>
          <a:endParaRPr lang="en-GB">
            <a:latin typeface="+mj-lt"/>
          </a:endParaRPr>
        </a:p>
      </dgm:t>
    </dgm:pt>
    <dgm:pt modelId="{9EECF517-577D-4AF8-A2F1-188A3E2ED3BD}" type="sibTrans" cxnId="{5A14809E-C82A-4FDF-9B7D-07A1CD51CB54}">
      <dgm:prSet/>
      <dgm:spPr>
        <a:solidFill>
          <a:schemeClr val="tx1"/>
        </a:solidFill>
      </dgm:spPr>
      <dgm:t>
        <a:bodyPr/>
        <a:lstStyle/>
        <a:p>
          <a:endParaRPr lang="en-GB">
            <a:latin typeface="+mj-lt"/>
          </a:endParaRPr>
        </a:p>
      </dgm:t>
    </dgm:pt>
    <mc:AlternateContent xmlns:mc="http://schemas.openxmlformats.org/markup-compatibility/2006" xmlns:a14="http://schemas.microsoft.com/office/drawing/2010/main">
      <mc:Choice Requires="a14">
        <dgm:pt modelId="{340D965D-2D18-45C4-AF55-C8BA3DAF2D90}">
          <dgm:prSet/>
          <dgm:spPr>
            <a:solidFill>
              <a:srgbClr val="D07C4A"/>
            </a:solidFill>
            <a:ln>
              <a:solidFill>
                <a:schemeClr val="tx1"/>
              </a:solidFill>
            </a:ln>
          </dgm:spPr>
          <dgm:t>
            <a:bodyPr/>
            <a:lstStyle/>
            <a:p>
              <a:r>
                <a:rPr lang="fr-FR" dirty="0">
                  <a:latin typeface="+mj-lt"/>
                </a:rPr>
                <a:t>Optimisation of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𝜇</m:t>
                      </m:r>
                    </m:e>
                    <m:sub>
                      <m:r>
                        <a:rPr lang="fr-FR" b="0" i="1" smtClean="0">
                          <a:latin typeface="Cambria Math" panose="02040503050406030204" pitchFamily="18" charset="0"/>
                        </a:rPr>
                        <m:t>𝑑</m:t>
                      </m:r>
                    </m:sub>
                  </m:sSub>
                </m:oMath>
              </a14:m>
              <a:r>
                <a:rPr lang="en-GB" b="1" dirty="0">
                  <a:latin typeface="+mj-lt"/>
                </a:rPr>
                <a:t> - </a:t>
              </a:r>
              <a:r>
                <a:rPr lang="en-GB" b="0" dirty="0">
                  <a:latin typeface="+mj-lt"/>
                </a:rPr>
                <a:t>numerical experiment</a:t>
              </a:r>
            </a:p>
          </dgm:t>
        </dgm:pt>
      </mc:Choice>
      <mc:Fallback xmlns="">
        <dgm:pt modelId="{340D965D-2D18-45C4-AF55-C8BA3DAF2D90}">
          <dgm:prSet/>
          <dgm:spPr>
            <a:solidFill>
              <a:srgbClr val="D07C4A"/>
            </a:solidFill>
            <a:ln>
              <a:solidFill>
                <a:schemeClr val="tx1"/>
              </a:solidFill>
            </a:ln>
          </dgm:spPr>
          <dgm:t>
            <a:bodyPr/>
            <a:lstStyle/>
            <a:p>
              <a:r>
                <a:rPr lang="fr-FR" dirty="0">
                  <a:latin typeface="+mj-lt"/>
                </a:rPr>
                <a:t>Optimisation of </a:t>
              </a:r>
              <a:r>
                <a:rPr lang="fr-FR" b="0" i="0">
                  <a:latin typeface="Cambria Math" panose="02040503050406030204" pitchFamily="18" charset="0"/>
                </a:rPr>
                <a:t>𝜇_𝑑</a:t>
              </a:r>
              <a:r>
                <a:rPr lang="en-GB" b="1" dirty="0">
                  <a:latin typeface="+mj-lt"/>
                </a:rPr>
                <a:t> - </a:t>
              </a:r>
              <a:r>
                <a:rPr lang="en-GB" b="0" dirty="0">
                  <a:latin typeface="+mj-lt"/>
                </a:rPr>
                <a:t>numerical experiment</a:t>
              </a:r>
            </a:p>
          </dgm:t>
        </dgm:pt>
      </mc:Fallback>
    </mc:AlternateContent>
    <dgm:pt modelId="{D6E252CD-7754-4801-A3B1-26065429D8EB}" type="parTrans" cxnId="{9FF0F9F7-B971-4BD6-A3BC-E47EBCE506E2}">
      <dgm:prSet/>
      <dgm:spPr/>
      <dgm:t>
        <a:bodyPr/>
        <a:lstStyle/>
        <a:p>
          <a:endParaRPr lang="en-GB">
            <a:latin typeface="+mj-lt"/>
          </a:endParaRPr>
        </a:p>
      </dgm:t>
    </dgm:pt>
    <dgm:pt modelId="{2EE2A1E2-B0BF-44E8-BD7D-94BDBE81CD88}" type="sibTrans" cxnId="{9FF0F9F7-B971-4BD6-A3BC-E47EBCE506E2}">
      <dgm:prSet/>
      <dgm:spPr>
        <a:solidFill>
          <a:schemeClr val="tx1"/>
        </a:solidFill>
      </dgm:spPr>
      <dgm:t>
        <a:bodyPr/>
        <a:lstStyle/>
        <a:p>
          <a:endParaRPr lang="en-GB">
            <a:latin typeface="+mj-lt"/>
          </a:endParaRPr>
        </a:p>
      </dgm:t>
    </dgm:pt>
    <mc:AlternateContent xmlns:mc="http://schemas.openxmlformats.org/markup-compatibility/2006" xmlns:a14="http://schemas.microsoft.com/office/drawing/2010/main">
      <mc:Choice Requires="a14">
        <dgm:pt modelId="{51F26DDB-2181-4542-A97C-1414710F9669}">
          <dgm:prSet/>
          <dgm:spPr>
            <a:solidFill>
              <a:schemeClr val="accent2">
                <a:lumMod val="40000"/>
                <a:lumOff val="60000"/>
              </a:schemeClr>
            </a:solidFill>
            <a:ln>
              <a:solidFill>
                <a:schemeClr val="tx1"/>
              </a:solidFill>
            </a:ln>
          </dgm:spPr>
          <dgm:t>
            <a:bodyPr/>
            <a:lstStyle/>
            <a:p>
              <a:r>
                <a:rPr lang="fr-FR" dirty="0">
                  <a:latin typeface="+mj-lt"/>
                </a:rPr>
                <a:t>Closures for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𝜇</m:t>
                      </m:r>
                    </m:e>
                    <m:sub>
                      <m:r>
                        <a:rPr lang="fr-FR" b="0" i="1" smtClean="0">
                          <a:latin typeface="Cambria Math" panose="02040503050406030204" pitchFamily="18" charset="0"/>
                        </a:rPr>
                        <m:t>𝑑</m:t>
                      </m:r>
                    </m:sub>
                  </m:sSub>
                </m:oMath>
              </a14:m>
              <a:r>
                <a:rPr lang="en-GB" dirty="0">
                  <a:latin typeface="+mj-lt"/>
                </a:rPr>
                <a:t> </a:t>
              </a:r>
              <a:r>
                <a:rPr lang="fr-FR" dirty="0">
                  <a:latin typeface="+mj-lt"/>
                </a:rPr>
                <a:t> </a:t>
              </a:r>
              <a:endParaRPr lang="en-GB" dirty="0">
                <a:latin typeface="+mj-lt"/>
              </a:endParaRPr>
            </a:p>
          </dgm:t>
        </dgm:pt>
      </mc:Choice>
      <mc:Fallback xmlns="">
        <dgm:pt modelId="{51F26DDB-2181-4542-A97C-1414710F9669}">
          <dgm:prSet/>
          <dgm:spPr>
            <a:solidFill>
              <a:schemeClr val="accent2">
                <a:lumMod val="40000"/>
                <a:lumOff val="60000"/>
              </a:schemeClr>
            </a:solidFill>
            <a:ln>
              <a:solidFill>
                <a:schemeClr val="tx1"/>
              </a:solidFill>
            </a:ln>
          </dgm:spPr>
          <dgm:t>
            <a:bodyPr/>
            <a:lstStyle/>
            <a:p>
              <a:r>
                <a:rPr lang="fr-FR" dirty="0">
                  <a:latin typeface="+mj-lt"/>
                </a:rPr>
                <a:t>Closures for </a:t>
              </a:r>
              <a:r>
                <a:rPr lang="fr-FR" b="0" i="0">
                  <a:latin typeface="Cambria Math" panose="02040503050406030204" pitchFamily="18" charset="0"/>
                </a:rPr>
                <a:t>𝜇_𝑑</a:t>
              </a:r>
              <a:r>
                <a:rPr lang="en-GB" dirty="0">
                  <a:latin typeface="+mj-lt"/>
                </a:rPr>
                <a:t> </a:t>
              </a:r>
              <a:r>
                <a:rPr lang="fr-FR" dirty="0">
                  <a:latin typeface="+mj-lt"/>
                </a:rPr>
                <a:t> </a:t>
              </a:r>
              <a:endParaRPr lang="en-GB" dirty="0">
                <a:latin typeface="+mj-lt"/>
              </a:endParaRPr>
            </a:p>
          </dgm:t>
        </dgm:pt>
      </mc:Fallback>
    </mc:AlternateContent>
    <dgm:pt modelId="{9809D489-84AD-4600-A640-AC165E2473D4}" type="parTrans" cxnId="{5374E0B3-384E-4DA0-A6CB-8031BDC28322}">
      <dgm:prSet/>
      <dgm:spPr/>
      <dgm:t>
        <a:bodyPr/>
        <a:lstStyle/>
        <a:p>
          <a:endParaRPr lang="en-GB">
            <a:latin typeface="+mj-lt"/>
          </a:endParaRPr>
        </a:p>
      </dgm:t>
    </dgm:pt>
    <dgm:pt modelId="{EF8BFBC4-7BD0-4677-97FE-585791CAA7F6}" type="sibTrans" cxnId="{5374E0B3-384E-4DA0-A6CB-8031BDC28322}">
      <dgm:prSet/>
      <dgm:spPr>
        <a:solidFill>
          <a:schemeClr val="tx1"/>
        </a:solidFill>
      </dgm:spPr>
      <dgm:t>
        <a:bodyPr/>
        <a:lstStyle/>
        <a:p>
          <a:endParaRPr lang="en-GB">
            <a:latin typeface="+mj-lt"/>
          </a:endParaRPr>
        </a:p>
      </dgm:t>
    </dgm:pt>
    <dgm:pt modelId="{26D54F10-9138-46A0-AF11-FCEB3ED66908}">
      <dgm:prSet/>
      <dgm:spPr>
        <a:solidFill>
          <a:srgbClr val="D07C4A"/>
        </a:solidFill>
        <a:ln>
          <a:solidFill>
            <a:schemeClr val="tx1"/>
          </a:solidFill>
        </a:ln>
      </dgm:spPr>
      <dgm:t>
        <a:bodyPr/>
        <a:lstStyle/>
        <a:p>
          <a:r>
            <a:rPr lang="fr-FR" dirty="0">
              <a:latin typeface="+mj-lt"/>
            </a:rPr>
            <a:t>Application to test cases and validation</a:t>
          </a:r>
          <a:endParaRPr lang="en-GB" dirty="0">
            <a:latin typeface="+mj-lt"/>
          </a:endParaRPr>
        </a:p>
      </dgm:t>
    </dgm:pt>
    <dgm:pt modelId="{2AD4BD25-13E6-4429-A7A1-D048D454CDCB}" type="parTrans" cxnId="{79C380D0-37F5-41C5-AE30-63AA1FDBA97A}">
      <dgm:prSet/>
      <dgm:spPr/>
      <dgm:t>
        <a:bodyPr/>
        <a:lstStyle/>
        <a:p>
          <a:endParaRPr lang="en-GB">
            <a:latin typeface="+mj-lt"/>
          </a:endParaRPr>
        </a:p>
      </dgm:t>
    </dgm:pt>
    <dgm:pt modelId="{FBCF91B5-36BF-42FD-B863-25E36E6C9B03}" type="sibTrans" cxnId="{79C380D0-37F5-41C5-AE30-63AA1FDBA97A}">
      <dgm:prSet/>
      <dgm:spPr/>
      <dgm:t>
        <a:bodyPr/>
        <a:lstStyle/>
        <a:p>
          <a:endParaRPr lang="en-GB">
            <a:latin typeface="+mj-lt"/>
          </a:endParaRPr>
        </a:p>
      </dgm:t>
    </dgm:pt>
    <dgm:pt modelId="{526D520D-487E-4CEA-81DE-A14B3ED7666B}">
      <dgm:prSet/>
      <dgm:spPr>
        <a:ln>
          <a:solidFill>
            <a:schemeClr val="tx1"/>
          </a:solidFill>
        </a:ln>
      </dgm:spPr>
      <dgm:t>
        <a:bodyPr/>
        <a:lstStyle/>
        <a:p>
          <a:r>
            <a:rPr lang="fr-FR">
              <a:latin typeface="+mj-lt"/>
            </a:rPr>
            <a:t>Calculation of the solid discharge</a:t>
          </a:r>
          <a:endParaRPr lang="en-GB" dirty="0">
            <a:latin typeface="+mj-lt"/>
          </a:endParaRPr>
        </a:p>
      </dgm:t>
    </dgm:pt>
    <dgm:pt modelId="{B1AD3E01-A562-4164-9FCE-F48ECE31174F}" type="parTrans" cxnId="{2F09ADB6-E5B9-4F3B-B19E-5407F79BA27F}">
      <dgm:prSet/>
      <dgm:spPr/>
      <dgm:t>
        <a:bodyPr/>
        <a:lstStyle/>
        <a:p>
          <a:endParaRPr lang="en-GB"/>
        </a:p>
      </dgm:t>
    </dgm:pt>
    <dgm:pt modelId="{4391754B-A315-48B2-8381-D6D4DE688533}" type="sibTrans" cxnId="{2F09ADB6-E5B9-4F3B-B19E-5407F79BA27F}">
      <dgm:prSet/>
      <dgm:spPr>
        <a:solidFill>
          <a:schemeClr val="tx1"/>
        </a:solidFill>
      </dgm:spPr>
      <dgm:t>
        <a:bodyPr/>
        <a:lstStyle/>
        <a:p>
          <a:endParaRPr lang="en-GB"/>
        </a:p>
      </dgm:t>
    </dgm:pt>
    <dgm:pt modelId="{A48B31B5-D63B-4BBB-A36A-E01B40DE3304}">
      <dgm:prSet/>
      <dgm:spPr>
        <a:ln>
          <a:solidFill>
            <a:schemeClr val="tx1"/>
          </a:solidFill>
        </a:ln>
      </dgm:spPr>
      <dgm:t>
        <a:bodyPr/>
        <a:lstStyle/>
        <a:p>
          <a:r>
            <a:rPr lang="fr-FR" dirty="0">
              <a:latin typeface="+mj-lt"/>
            </a:rPr>
            <a:t>Computation of the </a:t>
          </a:r>
          <a:r>
            <a:rPr lang="fr-FR" dirty="0" err="1">
              <a:latin typeface="+mj-lt"/>
            </a:rPr>
            <a:t>weights</a:t>
          </a:r>
          <a:endParaRPr lang="en-GB" dirty="0">
            <a:latin typeface="+mj-lt"/>
          </a:endParaRPr>
        </a:p>
      </dgm:t>
    </dgm:pt>
    <dgm:pt modelId="{901B1BBC-B72E-4C03-99A7-F2923798EE4D}" type="parTrans" cxnId="{C34316BE-0010-4E59-A517-55CB362FB5E3}">
      <dgm:prSet/>
      <dgm:spPr/>
      <dgm:t>
        <a:bodyPr/>
        <a:lstStyle/>
        <a:p>
          <a:endParaRPr lang="en-GB"/>
        </a:p>
      </dgm:t>
    </dgm:pt>
    <dgm:pt modelId="{8588A86A-5BAE-4F5C-AD11-244EEEF326EC}" type="sibTrans" cxnId="{C34316BE-0010-4E59-A517-55CB362FB5E3}">
      <dgm:prSet/>
      <dgm:spPr>
        <a:solidFill>
          <a:schemeClr val="tx1"/>
        </a:solidFill>
      </dgm:spPr>
      <dgm:t>
        <a:bodyPr/>
        <a:lstStyle/>
        <a:p>
          <a:endParaRPr lang="en-GB"/>
        </a:p>
      </dgm:t>
    </dgm:pt>
    <dgm:pt modelId="{19CC53BD-AE3A-4387-BBFC-476A6C3A23B3}">
      <dgm:prSet/>
      <dgm:spPr>
        <a:solidFill>
          <a:srgbClr val="F8CBAD"/>
        </a:solidFill>
        <a:ln>
          <a:solidFill>
            <a:schemeClr val="tx1"/>
          </a:solidFill>
        </a:ln>
      </dgm:spPr>
      <dgm:t>
        <a:bodyPr/>
        <a:lstStyle/>
        <a:p>
          <a:r>
            <a:rPr lang="fr-FR" dirty="0">
              <a:latin typeface="+mj-lt"/>
            </a:rPr>
            <a:t>Box-Cox Transformation</a:t>
          </a:r>
          <a:endParaRPr lang="en-GB" dirty="0">
            <a:latin typeface="+mj-lt"/>
          </a:endParaRPr>
        </a:p>
      </dgm:t>
    </dgm:pt>
    <dgm:pt modelId="{6928C28D-4CC2-4FF8-96F7-38450FDB50E3}" type="parTrans" cxnId="{4F786618-AEFE-43B9-9CF7-B123F988BC84}">
      <dgm:prSet/>
      <dgm:spPr/>
      <dgm:t>
        <a:bodyPr/>
        <a:lstStyle/>
        <a:p>
          <a:endParaRPr lang="en-GB"/>
        </a:p>
      </dgm:t>
    </dgm:pt>
    <dgm:pt modelId="{25158455-D882-41F9-B1BE-97DF2520EEF2}" type="sibTrans" cxnId="{4F786618-AEFE-43B9-9CF7-B123F988BC84}">
      <dgm:prSet/>
      <dgm:spPr>
        <a:solidFill>
          <a:schemeClr val="tx1"/>
        </a:solidFill>
      </dgm:spPr>
      <dgm:t>
        <a:bodyPr/>
        <a:lstStyle/>
        <a:p>
          <a:endParaRPr lang="en-GB"/>
        </a:p>
      </dgm:t>
    </dgm:pt>
    <dgm:pt modelId="{E483AAD7-C74B-46DE-AED5-937B8687BAB7}">
      <dgm:prSet/>
      <dgm:spPr>
        <a:solidFill>
          <a:srgbClr val="F8CBAD"/>
        </a:solidFill>
        <a:ln>
          <a:solidFill>
            <a:schemeClr val="tx1"/>
          </a:solidFill>
        </a:ln>
      </dgm:spPr>
      <dgm:t>
        <a:bodyPr/>
        <a:lstStyle/>
        <a:p>
          <a:r>
            <a:rPr lang="fr-FR" dirty="0">
              <a:latin typeface="+mj-lt"/>
            </a:rPr>
            <a:t>K-</a:t>
          </a:r>
          <a:r>
            <a:rPr lang="fr-FR" dirty="0" err="1">
              <a:latin typeface="+mj-lt"/>
            </a:rPr>
            <a:t>fold</a:t>
          </a:r>
          <a:r>
            <a:rPr lang="fr-FR" dirty="0">
              <a:latin typeface="+mj-lt"/>
            </a:rPr>
            <a:t> cross-validation</a:t>
          </a:r>
          <a:endParaRPr lang="en-GB" dirty="0">
            <a:latin typeface="+mj-lt"/>
          </a:endParaRPr>
        </a:p>
      </dgm:t>
    </dgm:pt>
    <dgm:pt modelId="{06D94411-3541-4AEA-9F90-8FD78062393F}" type="parTrans" cxnId="{3B0245D6-06CB-44C5-BCA1-ADE36AD76433}">
      <dgm:prSet/>
      <dgm:spPr/>
      <dgm:t>
        <a:bodyPr/>
        <a:lstStyle/>
        <a:p>
          <a:endParaRPr lang="en-GB"/>
        </a:p>
      </dgm:t>
    </dgm:pt>
    <dgm:pt modelId="{08D8909C-B7C7-470F-9635-7D85746BE674}" type="sibTrans" cxnId="{3B0245D6-06CB-44C5-BCA1-ADE36AD76433}">
      <dgm:prSet/>
      <dgm:spPr>
        <a:solidFill>
          <a:schemeClr val="tx1"/>
        </a:solidFill>
      </dgm:spPr>
      <dgm:t>
        <a:bodyPr/>
        <a:lstStyle/>
        <a:p>
          <a:endParaRPr lang="en-GB"/>
        </a:p>
      </dgm:t>
    </dgm:pt>
    <dgm:pt modelId="{4DF2AA92-DEA4-4645-9875-3DE6961B7BB5}" type="pres">
      <dgm:prSet presAssocID="{BF840AF2-B2F2-48BC-82FE-75EBA82FBA9D}" presName="diagram" presStyleCnt="0">
        <dgm:presLayoutVars>
          <dgm:dir/>
          <dgm:resizeHandles val="exact"/>
        </dgm:presLayoutVars>
      </dgm:prSet>
      <dgm:spPr/>
    </dgm:pt>
    <dgm:pt modelId="{0124B17C-330F-4137-88F3-799DF1C92B36}" type="pres">
      <dgm:prSet presAssocID="{9A6E9AEE-3E37-453F-B08F-A61E9BD3CD3A}" presName="node" presStyleLbl="node1" presStyleIdx="0" presStyleCnt="8">
        <dgm:presLayoutVars>
          <dgm:bulletEnabled val="1"/>
        </dgm:presLayoutVars>
      </dgm:prSet>
      <dgm:spPr/>
    </dgm:pt>
    <dgm:pt modelId="{A86769DA-4781-43B8-8775-4AC4AF2CAC51}" type="pres">
      <dgm:prSet presAssocID="{9EECF517-577D-4AF8-A2F1-188A3E2ED3BD}" presName="sibTrans" presStyleLbl="sibTrans2D1" presStyleIdx="0" presStyleCnt="7" custScaleX="82645" custScaleY="82645"/>
      <dgm:spPr/>
    </dgm:pt>
    <dgm:pt modelId="{12DCC460-22B2-4C8F-838A-59F82C30E8A7}" type="pres">
      <dgm:prSet presAssocID="{9EECF517-577D-4AF8-A2F1-188A3E2ED3BD}" presName="connectorText" presStyleLbl="sibTrans2D1" presStyleIdx="0" presStyleCnt="7"/>
      <dgm:spPr/>
    </dgm:pt>
    <dgm:pt modelId="{42C54F65-20CF-4516-8B87-E558BD44AE1D}" type="pres">
      <dgm:prSet presAssocID="{526D520D-487E-4CEA-81DE-A14B3ED7666B}" presName="node" presStyleLbl="node1" presStyleIdx="1" presStyleCnt="8">
        <dgm:presLayoutVars>
          <dgm:bulletEnabled val="1"/>
        </dgm:presLayoutVars>
      </dgm:prSet>
      <dgm:spPr/>
    </dgm:pt>
    <dgm:pt modelId="{307DA5D7-0BE7-44D1-861F-8C768536228E}" type="pres">
      <dgm:prSet presAssocID="{4391754B-A315-48B2-8381-D6D4DE688533}" presName="sibTrans" presStyleLbl="sibTrans2D1" presStyleIdx="1" presStyleCnt="7" custScaleX="82645" custScaleY="82645"/>
      <dgm:spPr/>
    </dgm:pt>
    <dgm:pt modelId="{C8DB87D0-B78A-4AF1-82D4-620400050ED6}" type="pres">
      <dgm:prSet presAssocID="{4391754B-A315-48B2-8381-D6D4DE688533}" presName="connectorText" presStyleLbl="sibTrans2D1" presStyleIdx="1" presStyleCnt="7"/>
      <dgm:spPr/>
    </dgm:pt>
    <dgm:pt modelId="{2679F78E-1279-4930-B0EA-B97C75CDD72A}" type="pres">
      <dgm:prSet presAssocID="{340D965D-2D18-45C4-AF55-C8BA3DAF2D90}" presName="node" presStyleLbl="node1" presStyleIdx="2" presStyleCnt="8">
        <dgm:presLayoutVars>
          <dgm:bulletEnabled val="1"/>
        </dgm:presLayoutVars>
      </dgm:prSet>
      <dgm:spPr/>
    </dgm:pt>
    <dgm:pt modelId="{10C59771-933A-4D02-9D23-40A4CBD233A3}" type="pres">
      <dgm:prSet presAssocID="{2EE2A1E2-B0BF-44E8-BD7D-94BDBE81CD88}" presName="sibTrans" presStyleLbl="sibTrans2D1" presStyleIdx="2" presStyleCnt="7" custScaleX="82645" custScaleY="82645"/>
      <dgm:spPr/>
    </dgm:pt>
    <dgm:pt modelId="{B2761D99-54B5-45A9-821E-BF6357D81ED5}" type="pres">
      <dgm:prSet presAssocID="{2EE2A1E2-B0BF-44E8-BD7D-94BDBE81CD88}" presName="connectorText" presStyleLbl="sibTrans2D1" presStyleIdx="2" presStyleCnt="7"/>
      <dgm:spPr/>
    </dgm:pt>
    <dgm:pt modelId="{B415DC4D-E5D8-482B-BC33-D24738C040B0}" type="pres">
      <dgm:prSet presAssocID="{A48B31B5-D63B-4BBB-A36A-E01B40DE3304}" presName="node" presStyleLbl="node1" presStyleIdx="3" presStyleCnt="8">
        <dgm:presLayoutVars>
          <dgm:bulletEnabled val="1"/>
        </dgm:presLayoutVars>
      </dgm:prSet>
      <dgm:spPr/>
    </dgm:pt>
    <dgm:pt modelId="{A9A85449-975D-44D4-B7D4-3E2EEB1CD27A}" type="pres">
      <dgm:prSet presAssocID="{8588A86A-5BAE-4F5C-AD11-244EEEF326EC}" presName="sibTrans" presStyleLbl="sibTrans2D1" presStyleIdx="3" presStyleCnt="7" custScaleX="82645" custScaleY="82645"/>
      <dgm:spPr/>
    </dgm:pt>
    <dgm:pt modelId="{F312FB72-FF1C-4EEC-810D-C41B15398147}" type="pres">
      <dgm:prSet presAssocID="{8588A86A-5BAE-4F5C-AD11-244EEEF326EC}" presName="connectorText" presStyleLbl="sibTrans2D1" presStyleIdx="3" presStyleCnt="7"/>
      <dgm:spPr/>
    </dgm:pt>
    <dgm:pt modelId="{C1A39A90-4F95-4CAE-AEB8-0F3B6D37A2A4}" type="pres">
      <dgm:prSet presAssocID="{19CC53BD-AE3A-4387-BBFC-476A6C3A23B3}" presName="node" presStyleLbl="node1" presStyleIdx="4" presStyleCnt="8">
        <dgm:presLayoutVars>
          <dgm:bulletEnabled val="1"/>
        </dgm:presLayoutVars>
      </dgm:prSet>
      <dgm:spPr/>
    </dgm:pt>
    <dgm:pt modelId="{AFC63C09-EBAC-485F-9BB7-2FB0456896B7}" type="pres">
      <dgm:prSet presAssocID="{25158455-D882-41F9-B1BE-97DF2520EEF2}" presName="sibTrans" presStyleLbl="sibTrans2D1" presStyleIdx="4" presStyleCnt="7" custScaleX="82645" custScaleY="82645"/>
      <dgm:spPr/>
    </dgm:pt>
    <dgm:pt modelId="{B559DBED-A04A-477A-946B-43C194A161D2}" type="pres">
      <dgm:prSet presAssocID="{25158455-D882-41F9-B1BE-97DF2520EEF2}" presName="connectorText" presStyleLbl="sibTrans2D1" presStyleIdx="4" presStyleCnt="7"/>
      <dgm:spPr/>
    </dgm:pt>
    <dgm:pt modelId="{29B98537-E163-4A4C-AAF9-3F152CA36C5C}" type="pres">
      <dgm:prSet presAssocID="{E483AAD7-C74B-46DE-AED5-937B8687BAB7}" presName="node" presStyleLbl="node1" presStyleIdx="5" presStyleCnt="8">
        <dgm:presLayoutVars>
          <dgm:bulletEnabled val="1"/>
        </dgm:presLayoutVars>
      </dgm:prSet>
      <dgm:spPr/>
    </dgm:pt>
    <dgm:pt modelId="{CDC983AD-4C0F-4C0C-A1D1-88640C822D8C}" type="pres">
      <dgm:prSet presAssocID="{08D8909C-B7C7-470F-9635-7D85746BE674}" presName="sibTrans" presStyleLbl="sibTrans2D1" presStyleIdx="5" presStyleCnt="7" custScaleX="82645" custScaleY="82645"/>
      <dgm:spPr/>
    </dgm:pt>
    <dgm:pt modelId="{D17CDD16-A875-4FE2-A74C-3A6866CF199E}" type="pres">
      <dgm:prSet presAssocID="{08D8909C-B7C7-470F-9635-7D85746BE674}" presName="connectorText" presStyleLbl="sibTrans2D1" presStyleIdx="5" presStyleCnt="7"/>
      <dgm:spPr/>
    </dgm:pt>
    <dgm:pt modelId="{C266A709-641F-4FA6-AC44-51ECE1CE769A}" type="pres">
      <dgm:prSet presAssocID="{51F26DDB-2181-4542-A97C-1414710F9669}" presName="node" presStyleLbl="node1" presStyleIdx="6" presStyleCnt="8">
        <dgm:presLayoutVars>
          <dgm:bulletEnabled val="1"/>
        </dgm:presLayoutVars>
      </dgm:prSet>
      <dgm:spPr/>
    </dgm:pt>
    <dgm:pt modelId="{647B234C-B85C-4451-887E-64B981AA9E61}" type="pres">
      <dgm:prSet presAssocID="{EF8BFBC4-7BD0-4677-97FE-585791CAA7F6}" presName="sibTrans" presStyleLbl="sibTrans2D1" presStyleIdx="6" presStyleCnt="7" custScaleX="82645" custScaleY="82645"/>
      <dgm:spPr/>
    </dgm:pt>
    <dgm:pt modelId="{CA512E7A-9130-43EE-A768-E94A9B3E2B79}" type="pres">
      <dgm:prSet presAssocID="{EF8BFBC4-7BD0-4677-97FE-585791CAA7F6}" presName="connectorText" presStyleLbl="sibTrans2D1" presStyleIdx="6" presStyleCnt="7"/>
      <dgm:spPr/>
    </dgm:pt>
    <dgm:pt modelId="{E55C71EC-7EE8-4BA9-A96E-0CE2CDBF4C8A}" type="pres">
      <dgm:prSet presAssocID="{26D54F10-9138-46A0-AF11-FCEB3ED66908}" presName="node" presStyleLbl="node1" presStyleIdx="7" presStyleCnt="8">
        <dgm:presLayoutVars>
          <dgm:bulletEnabled val="1"/>
        </dgm:presLayoutVars>
      </dgm:prSet>
      <dgm:spPr/>
    </dgm:pt>
  </dgm:ptLst>
  <dgm:cxnLst>
    <dgm:cxn modelId="{DD562B08-DB2C-409E-8337-B6BD79DB516A}" type="presOf" srcId="{51F26DDB-2181-4542-A97C-1414710F9669}" destId="{C266A709-641F-4FA6-AC44-51ECE1CE769A}" srcOrd="0" destOrd="0" presId="urn:microsoft.com/office/officeart/2005/8/layout/process5"/>
    <dgm:cxn modelId="{210EFA08-7257-462E-B91C-ABBFD6A376EB}" type="presOf" srcId="{A48B31B5-D63B-4BBB-A36A-E01B40DE3304}" destId="{B415DC4D-E5D8-482B-BC33-D24738C040B0}" srcOrd="0" destOrd="0" presId="urn:microsoft.com/office/officeart/2005/8/layout/process5"/>
    <dgm:cxn modelId="{4F786618-AEFE-43B9-9CF7-B123F988BC84}" srcId="{BF840AF2-B2F2-48BC-82FE-75EBA82FBA9D}" destId="{19CC53BD-AE3A-4387-BBFC-476A6C3A23B3}" srcOrd="4" destOrd="0" parTransId="{6928C28D-4CC2-4FF8-96F7-38450FDB50E3}" sibTransId="{25158455-D882-41F9-B1BE-97DF2520EEF2}"/>
    <dgm:cxn modelId="{590A9C23-3194-4760-95FC-2FDBCAE1B6CC}" type="presOf" srcId="{EF8BFBC4-7BD0-4677-97FE-585791CAA7F6}" destId="{647B234C-B85C-4451-887E-64B981AA9E61}" srcOrd="0" destOrd="0" presId="urn:microsoft.com/office/officeart/2005/8/layout/process5"/>
    <dgm:cxn modelId="{46AB8038-246D-4DDE-93A1-C45A7AF3B0D3}" type="presOf" srcId="{4391754B-A315-48B2-8381-D6D4DE688533}" destId="{307DA5D7-0BE7-44D1-861F-8C768536228E}" srcOrd="0" destOrd="0" presId="urn:microsoft.com/office/officeart/2005/8/layout/process5"/>
    <dgm:cxn modelId="{F9246B3D-BDAD-4A54-82C2-42086E8213B5}" type="presOf" srcId="{19CC53BD-AE3A-4387-BBFC-476A6C3A23B3}" destId="{C1A39A90-4F95-4CAE-AEB8-0F3B6D37A2A4}" srcOrd="0" destOrd="0" presId="urn:microsoft.com/office/officeart/2005/8/layout/process5"/>
    <dgm:cxn modelId="{8B5D9A5B-9F18-4204-B89F-E2A408719806}" type="presOf" srcId="{8588A86A-5BAE-4F5C-AD11-244EEEF326EC}" destId="{F312FB72-FF1C-4EEC-810D-C41B15398147}" srcOrd="1" destOrd="0" presId="urn:microsoft.com/office/officeart/2005/8/layout/process5"/>
    <dgm:cxn modelId="{C7390D6C-AA9F-4227-8FFD-59031C8E9994}" type="presOf" srcId="{9EECF517-577D-4AF8-A2F1-188A3E2ED3BD}" destId="{A86769DA-4781-43B8-8775-4AC4AF2CAC51}" srcOrd="0" destOrd="0" presId="urn:microsoft.com/office/officeart/2005/8/layout/process5"/>
    <dgm:cxn modelId="{0D25074F-5E19-46D9-800D-37126C47DBCC}" type="presOf" srcId="{2EE2A1E2-B0BF-44E8-BD7D-94BDBE81CD88}" destId="{B2761D99-54B5-45A9-821E-BF6357D81ED5}" srcOrd="1" destOrd="0" presId="urn:microsoft.com/office/officeart/2005/8/layout/process5"/>
    <dgm:cxn modelId="{93017671-DE00-4148-A372-AA3E4C9DBEDF}" type="presOf" srcId="{9A6E9AEE-3E37-453F-B08F-A61E9BD3CD3A}" destId="{0124B17C-330F-4137-88F3-799DF1C92B36}" srcOrd="0" destOrd="0" presId="urn:microsoft.com/office/officeart/2005/8/layout/process5"/>
    <dgm:cxn modelId="{2E2AF351-AA58-4752-BD38-45A11DB32C3F}" type="presOf" srcId="{BF840AF2-B2F2-48BC-82FE-75EBA82FBA9D}" destId="{4DF2AA92-DEA4-4645-9875-3DE6961B7BB5}" srcOrd="0" destOrd="0" presId="urn:microsoft.com/office/officeart/2005/8/layout/process5"/>
    <dgm:cxn modelId="{88B8FB52-E051-428B-8FD8-508E54784EF9}" type="presOf" srcId="{8588A86A-5BAE-4F5C-AD11-244EEEF326EC}" destId="{A9A85449-975D-44D4-B7D4-3E2EEB1CD27A}" srcOrd="0" destOrd="0" presId="urn:microsoft.com/office/officeart/2005/8/layout/process5"/>
    <dgm:cxn modelId="{F9730D7B-DFD1-47A1-8F83-EFCBA48EBDB8}" type="presOf" srcId="{08D8909C-B7C7-470F-9635-7D85746BE674}" destId="{CDC983AD-4C0F-4C0C-A1D1-88640C822D8C}" srcOrd="0" destOrd="0" presId="urn:microsoft.com/office/officeart/2005/8/layout/process5"/>
    <dgm:cxn modelId="{20B70B86-5FE1-4721-9AA2-9EE13439D34C}" type="presOf" srcId="{340D965D-2D18-45C4-AF55-C8BA3DAF2D90}" destId="{2679F78E-1279-4930-B0EA-B97C75CDD72A}" srcOrd="0" destOrd="0" presId="urn:microsoft.com/office/officeart/2005/8/layout/process5"/>
    <dgm:cxn modelId="{C1F45E8B-7FE4-4913-BD39-D525166FF288}" type="presOf" srcId="{25158455-D882-41F9-B1BE-97DF2520EEF2}" destId="{B559DBED-A04A-477A-946B-43C194A161D2}" srcOrd="1" destOrd="0" presId="urn:microsoft.com/office/officeart/2005/8/layout/process5"/>
    <dgm:cxn modelId="{C89B138C-6B76-4169-9147-8612A8C96A23}" type="presOf" srcId="{2EE2A1E2-B0BF-44E8-BD7D-94BDBE81CD88}" destId="{10C59771-933A-4D02-9D23-40A4CBD233A3}" srcOrd="0" destOrd="0" presId="urn:microsoft.com/office/officeart/2005/8/layout/process5"/>
    <dgm:cxn modelId="{EF3DA292-C336-4E42-8DD9-AB7CDE168B3A}" type="presOf" srcId="{4391754B-A315-48B2-8381-D6D4DE688533}" destId="{C8DB87D0-B78A-4AF1-82D4-620400050ED6}" srcOrd="1" destOrd="0" presId="urn:microsoft.com/office/officeart/2005/8/layout/process5"/>
    <dgm:cxn modelId="{DEE2B99C-4954-499D-B20D-9D9CD6ED460B}" type="presOf" srcId="{25158455-D882-41F9-B1BE-97DF2520EEF2}" destId="{AFC63C09-EBAC-485F-9BB7-2FB0456896B7}" srcOrd="0" destOrd="0" presId="urn:microsoft.com/office/officeart/2005/8/layout/process5"/>
    <dgm:cxn modelId="{5A14809E-C82A-4FDF-9B7D-07A1CD51CB54}" srcId="{BF840AF2-B2F2-48BC-82FE-75EBA82FBA9D}" destId="{9A6E9AEE-3E37-453F-B08F-A61E9BD3CD3A}" srcOrd="0" destOrd="0" parTransId="{C2140A18-79E3-4160-809D-95D0CA63DF43}" sibTransId="{9EECF517-577D-4AF8-A2F1-188A3E2ED3BD}"/>
    <dgm:cxn modelId="{D09B5DB0-7E69-4120-80CC-5487CE122D1D}" type="presOf" srcId="{9EECF517-577D-4AF8-A2F1-188A3E2ED3BD}" destId="{12DCC460-22B2-4C8F-838A-59F82C30E8A7}" srcOrd="1" destOrd="0" presId="urn:microsoft.com/office/officeart/2005/8/layout/process5"/>
    <dgm:cxn modelId="{5374E0B3-384E-4DA0-A6CB-8031BDC28322}" srcId="{BF840AF2-B2F2-48BC-82FE-75EBA82FBA9D}" destId="{51F26DDB-2181-4542-A97C-1414710F9669}" srcOrd="6" destOrd="0" parTransId="{9809D489-84AD-4600-A640-AC165E2473D4}" sibTransId="{EF8BFBC4-7BD0-4677-97FE-585791CAA7F6}"/>
    <dgm:cxn modelId="{2F09ADB6-E5B9-4F3B-B19E-5407F79BA27F}" srcId="{BF840AF2-B2F2-48BC-82FE-75EBA82FBA9D}" destId="{526D520D-487E-4CEA-81DE-A14B3ED7666B}" srcOrd="1" destOrd="0" parTransId="{B1AD3E01-A562-4164-9FCE-F48ECE31174F}" sibTransId="{4391754B-A315-48B2-8381-D6D4DE688533}"/>
    <dgm:cxn modelId="{C34316BE-0010-4E59-A517-55CB362FB5E3}" srcId="{BF840AF2-B2F2-48BC-82FE-75EBA82FBA9D}" destId="{A48B31B5-D63B-4BBB-A36A-E01B40DE3304}" srcOrd="3" destOrd="0" parTransId="{901B1BBC-B72E-4C03-99A7-F2923798EE4D}" sibTransId="{8588A86A-5BAE-4F5C-AD11-244EEEF326EC}"/>
    <dgm:cxn modelId="{79C380D0-37F5-41C5-AE30-63AA1FDBA97A}" srcId="{BF840AF2-B2F2-48BC-82FE-75EBA82FBA9D}" destId="{26D54F10-9138-46A0-AF11-FCEB3ED66908}" srcOrd="7" destOrd="0" parTransId="{2AD4BD25-13E6-4429-A7A1-D048D454CDCB}" sibTransId="{FBCF91B5-36BF-42FD-B863-25E36E6C9B03}"/>
    <dgm:cxn modelId="{B84A74D3-F945-4CA0-96D3-CDDDFED7F27C}" type="presOf" srcId="{26D54F10-9138-46A0-AF11-FCEB3ED66908}" destId="{E55C71EC-7EE8-4BA9-A96E-0CE2CDBF4C8A}" srcOrd="0" destOrd="0" presId="urn:microsoft.com/office/officeart/2005/8/layout/process5"/>
    <dgm:cxn modelId="{3B0245D6-06CB-44C5-BCA1-ADE36AD76433}" srcId="{BF840AF2-B2F2-48BC-82FE-75EBA82FBA9D}" destId="{E483AAD7-C74B-46DE-AED5-937B8687BAB7}" srcOrd="5" destOrd="0" parTransId="{06D94411-3541-4AEA-9F90-8FD78062393F}" sibTransId="{08D8909C-B7C7-470F-9635-7D85746BE674}"/>
    <dgm:cxn modelId="{6CA08CDB-0517-4153-B6B6-D70B07D3E393}" type="presOf" srcId="{EF8BFBC4-7BD0-4677-97FE-585791CAA7F6}" destId="{CA512E7A-9130-43EE-A768-E94A9B3E2B79}" srcOrd="1" destOrd="0" presId="urn:microsoft.com/office/officeart/2005/8/layout/process5"/>
    <dgm:cxn modelId="{E3250ADF-A322-438D-8D1C-D16C0A65F191}" type="presOf" srcId="{08D8909C-B7C7-470F-9635-7D85746BE674}" destId="{D17CDD16-A875-4FE2-A74C-3A6866CF199E}" srcOrd="1" destOrd="0" presId="urn:microsoft.com/office/officeart/2005/8/layout/process5"/>
    <dgm:cxn modelId="{5FBBCAE5-CA24-4C2C-BA18-35CC49E878AC}" type="presOf" srcId="{526D520D-487E-4CEA-81DE-A14B3ED7666B}" destId="{42C54F65-20CF-4516-8B87-E558BD44AE1D}" srcOrd="0" destOrd="0" presId="urn:microsoft.com/office/officeart/2005/8/layout/process5"/>
    <dgm:cxn modelId="{6AEAE8ED-4054-460A-9629-60EB0FDE9E19}" type="presOf" srcId="{E483AAD7-C74B-46DE-AED5-937B8687BAB7}" destId="{29B98537-E163-4A4C-AAF9-3F152CA36C5C}" srcOrd="0" destOrd="0" presId="urn:microsoft.com/office/officeart/2005/8/layout/process5"/>
    <dgm:cxn modelId="{9FF0F9F7-B971-4BD6-A3BC-E47EBCE506E2}" srcId="{BF840AF2-B2F2-48BC-82FE-75EBA82FBA9D}" destId="{340D965D-2D18-45C4-AF55-C8BA3DAF2D90}" srcOrd="2" destOrd="0" parTransId="{D6E252CD-7754-4801-A3B1-26065429D8EB}" sibTransId="{2EE2A1E2-B0BF-44E8-BD7D-94BDBE81CD88}"/>
    <dgm:cxn modelId="{3851EBE6-5EDB-4408-BB6D-0A6C4285BA0E}" type="presParOf" srcId="{4DF2AA92-DEA4-4645-9875-3DE6961B7BB5}" destId="{0124B17C-330F-4137-88F3-799DF1C92B36}" srcOrd="0" destOrd="0" presId="urn:microsoft.com/office/officeart/2005/8/layout/process5"/>
    <dgm:cxn modelId="{785DDF77-A82F-4244-BB50-216AC6A45B8B}" type="presParOf" srcId="{4DF2AA92-DEA4-4645-9875-3DE6961B7BB5}" destId="{A86769DA-4781-43B8-8775-4AC4AF2CAC51}" srcOrd="1" destOrd="0" presId="urn:microsoft.com/office/officeart/2005/8/layout/process5"/>
    <dgm:cxn modelId="{095422C9-C0CC-42C4-9D70-30D0EA9BFBEC}" type="presParOf" srcId="{A86769DA-4781-43B8-8775-4AC4AF2CAC51}" destId="{12DCC460-22B2-4C8F-838A-59F82C30E8A7}" srcOrd="0" destOrd="0" presId="urn:microsoft.com/office/officeart/2005/8/layout/process5"/>
    <dgm:cxn modelId="{B4D9A648-E8FB-487B-886F-D7A904E3E733}" type="presParOf" srcId="{4DF2AA92-DEA4-4645-9875-3DE6961B7BB5}" destId="{42C54F65-20CF-4516-8B87-E558BD44AE1D}" srcOrd="2" destOrd="0" presId="urn:microsoft.com/office/officeart/2005/8/layout/process5"/>
    <dgm:cxn modelId="{EC8EF64F-4C37-4E35-815D-E47CEDE12973}" type="presParOf" srcId="{4DF2AA92-DEA4-4645-9875-3DE6961B7BB5}" destId="{307DA5D7-0BE7-44D1-861F-8C768536228E}" srcOrd="3" destOrd="0" presId="urn:microsoft.com/office/officeart/2005/8/layout/process5"/>
    <dgm:cxn modelId="{ECDB92DA-8C62-4123-8693-6CDD91403C57}" type="presParOf" srcId="{307DA5D7-0BE7-44D1-861F-8C768536228E}" destId="{C8DB87D0-B78A-4AF1-82D4-620400050ED6}" srcOrd="0" destOrd="0" presId="urn:microsoft.com/office/officeart/2005/8/layout/process5"/>
    <dgm:cxn modelId="{91C8FFDD-AE4D-45B4-AD61-4AFF2536DFFE}" type="presParOf" srcId="{4DF2AA92-DEA4-4645-9875-3DE6961B7BB5}" destId="{2679F78E-1279-4930-B0EA-B97C75CDD72A}" srcOrd="4" destOrd="0" presId="urn:microsoft.com/office/officeart/2005/8/layout/process5"/>
    <dgm:cxn modelId="{5391AEFF-E521-45F1-B393-41A7236EF1A4}" type="presParOf" srcId="{4DF2AA92-DEA4-4645-9875-3DE6961B7BB5}" destId="{10C59771-933A-4D02-9D23-40A4CBD233A3}" srcOrd="5" destOrd="0" presId="urn:microsoft.com/office/officeart/2005/8/layout/process5"/>
    <dgm:cxn modelId="{D305C932-DA05-42E6-818E-926CC290390E}" type="presParOf" srcId="{10C59771-933A-4D02-9D23-40A4CBD233A3}" destId="{B2761D99-54B5-45A9-821E-BF6357D81ED5}" srcOrd="0" destOrd="0" presId="urn:microsoft.com/office/officeart/2005/8/layout/process5"/>
    <dgm:cxn modelId="{6C1EC6AA-3184-4332-9CE9-B0D24B33D0E5}" type="presParOf" srcId="{4DF2AA92-DEA4-4645-9875-3DE6961B7BB5}" destId="{B415DC4D-E5D8-482B-BC33-D24738C040B0}" srcOrd="6" destOrd="0" presId="urn:microsoft.com/office/officeart/2005/8/layout/process5"/>
    <dgm:cxn modelId="{5BCC312F-8430-4A87-92C1-EC13769B123D}" type="presParOf" srcId="{4DF2AA92-DEA4-4645-9875-3DE6961B7BB5}" destId="{A9A85449-975D-44D4-B7D4-3E2EEB1CD27A}" srcOrd="7" destOrd="0" presId="urn:microsoft.com/office/officeart/2005/8/layout/process5"/>
    <dgm:cxn modelId="{ED72F8CC-525F-4451-894D-6919394566D1}" type="presParOf" srcId="{A9A85449-975D-44D4-B7D4-3E2EEB1CD27A}" destId="{F312FB72-FF1C-4EEC-810D-C41B15398147}" srcOrd="0" destOrd="0" presId="urn:microsoft.com/office/officeart/2005/8/layout/process5"/>
    <dgm:cxn modelId="{952FC3A7-D224-49E9-85AF-097034003C18}" type="presParOf" srcId="{4DF2AA92-DEA4-4645-9875-3DE6961B7BB5}" destId="{C1A39A90-4F95-4CAE-AEB8-0F3B6D37A2A4}" srcOrd="8" destOrd="0" presId="urn:microsoft.com/office/officeart/2005/8/layout/process5"/>
    <dgm:cxn modelId="{BD9C0F22-353B-4B1C-8DB3-BFC3B2F8A867}" type="presParOf" srcId="{4DF2AA92-DEA4-4645-9875-3DE6961B7BB5}" destId="{AFC63C09-EBAC-485F-9BB7-2FB0456896B7}" srcOrd="9" destOrd="0" presId="urn:microsoft.com/office/officeart/2005/8/layout/process5"/>
    <dgm:cxn modelId="{39C850CE-283C-4973-AF41-888C30EA66AF}" type="presParOf" srcId="{AFC63C09-EBAC-485F-9BB7-2FB0456896B7}" destId="{B559DBED-A04A-477A-946B-43C194A161D2}" srcOrd="0" destOrd="0" presId="urn:microsoft.com/office/officeart/2005/8/layout/process5"/>
    <dgm:cxn modelId="{F14843D7-4576-4462-BA84-06CF69B154AB}" type="presParOf" srcId="{4DF2AA92-DEA4-4645-9875-3DE6961B7BB5}" destId="{29B98537-E163-4A4C-AAF9-3F152CA36C5C}" srcOrd="10" destOrd="0" presId="urn:microsoft.com/office/officeart/2005/8/layout/process5"/>
    <dgm:cxn modelId="{1D98F001-0121-4994-AC20-B70947786D02}" type="presParOf" srcId="{4DF2AA92-DEA4-4645-9875-3DE6961B7BB5}" destId="{CDC983AD-4C0F-4C0C-A1D1-88640C822D8C}" srcOrd="11" destOrd="0" presId="urn:microsoft.com/office/officeart/2005/8/layout/process5"/>
    <dgm:cxn modelId="{1589A545-1A02-48C3-AF80-EB0204C746AE}" type="presParOf" srcId="{CDC983AD-4C0F-4C0C-A1D1-88640C822D8C}" destId="{D17CDD16-A875-4FE2-A74C-3A6866CF199E}" srcOrd="0" destOrd="0" presId="urn:microsoft.com/office/officeart/2005/8/layout/process5"/>
    <dgm:cxn modelId="{BBA37806-1046-4DE1-9D16-F70B766D5D4D}" type="presParOf" srcId="{4DF2AA92-DEA4-4645-9875-3DE6961B7BB5}" destId="{C266A709-641F-4FA6-AC44-51ECE1CE769A}" srcOrd="12" destOrd="0" presId="urn:microsoft.com/office/officeart/2005/8/layout/process5"/>
    <dgm:cxn modelId="{D0B3BC49-950F-42D4-B872-B049B9EEED91}" type="presParOf" srcId="{4DF2AA92-DEA4-4645-9875-3DE6961B7BB5}" destId="{647B234C-B85C-4451-887E-64B981AA9E61}" srcOrd="13" destOrd="0" presId="urn:microsoft.com/office/officeart/2005/8/layout/process5"/>
    <dgm:cxn modelId="{89289807-B178-4E89-A88C-75A2BCC64314}" type="presParOf" srcId="{647B234C-B85C-4451-887E-64B981AA9E61}" destId="{CA512E7A-9130-43EE-A768-E94A9B3E2B79}" srcOrd="0" destOrd="0" presId="urn:microsoft.com/office/officeart/2005/8/layout/process5"/>
    <dgm:cxn modelId="{B3C7186D-E71C-4220-B28A-BA2C8AADA677}" type="presParOf" srcId="{4DF2AA92-DEA4-4645-9875-3DE6961B7BB5}" destId="{E55C71EC-7EE8-4BA9-A96E-0CE2CDBF4C8A}" srcOrd="14" destOrd="0" presId="urn:microsoft.com/office/officeart/2005/8/layout/process5"/>
  </dgm:cxnLst>
  <dgm:bg>
    <a:solidFill>
      <a:schemeClr val="bg1"/>
    </a:solid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24B17C-330F-4137-88F3-799DF1C92B36}">
      <dsp:nvSpPr>
        <dsp:cNvPr id="0" name=""/>
        <dsp:cNvSpPr/>
      </dsp:nvSpPr>
      <dsp:spPr>
        <a:xfrm>
          <a:off x="4702" y="815862"/>
          <a:ext cx="2055967" cy="1233580"/>
        </a:xfrm>
        <a:prstGeom prst="roundRect">
          <a:avLst>
            <a:gd name="adj" fmla="val 10000"/>
          </a:avLst>
        </a:prstGeom>
        <a:solidFill>
          <a:schemeClr val="accent2">
            <a:lumMod val="40000"/>
            <a:lumOff val="60000"/>
          </a:schemeClr>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err="1">
              <a:latin typeface="+mj-lt"/>
            </a:rPr>
            <a:t>Generating</a:t>
          </a:r>
          <a:r>
            <a:rPr lang="fr-FR" sz="2200" kern="1200" dirty="0">
              <a:latin typeface="+mj-lt"/>
            </a:rPr>
            <a:t> the situations</a:t>
          </a:r>
          <a:endParaRPr lang="en-GB" sz="2200" kern="1200" dirty="0">
            <a:latin typeface="+mj-lt"/>
          </a:endParaRPr>
        </a:p>
      </dsp:txBody>
      <dsp:txXfrm>
        <a:off x="40832" y="851992"/>
        <a:ext cx="1983707" cy="1161320"/>
      </dsp:txXfrm>
    </dsp:sp>
    <dsp:sp modelId="{A86769DA-4781-43B8-8775-4AC4AF2CAC51}">
      <dsp:nvSpPr>
        <dsp:cNvPr id="0" name=""/>
        <dsp:cNvSpPr/>
      </dsp:nvSpPr>
      <dsp:spPr>
        <a:xfrm>
          <a:off x="2279417" y="1221957"/>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latin typeface="+mj-lt"/>
          </a:endParaRPr>
        </a:p>
      </dsp:txBody>
      <dsp:txXfrm>
        <a:off x="2279417" y="1306235"/>
        <a:ext cx="252154" cy="252834"/>
      </dsp:txXfrm>
    </dsp:sp>
    <dsp:sp modelId="{42C54F65-20CF-4516-8B87-E558BD44AE1D}">
      <dsp:nvSpPr>
        <dsp:cNvPr id="0" name=""/>
        <dsp:cNvSpPr/>
      </dsp:nvSpPr>
      <dsp:spPr>
        <a:xfrm>
          <a:off x="2883057" y="815862"/>
          <a:ext cx="2055967" cy="1233580"/>
        </a:xfrm>
        <a:prstGeom prst="roundRect">
          <a:avLst>
            <a:gd name="adj" fmla="val 10000"/>
          </a:avLst>
        </a:prstGeom>
        <a:solidFill>
          <a:schemeClr val="lt1">
            <a:hueOff val="0"/>
            <a:satOff val="0"/>
            <a:lumOff val="0"/>
            <a:alphaOff val="0"/>
          </a:schemeClr>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a:latin typeface="+mj-lt"/>
            </a:rPr>
            <a:t>Calculation of the solid discharge</a:t>
          </a:r>
          <a:endParaRPr lang="en-GB" sz="2200" kern="1200" dirty="0">
            <a:latin typeface="+mj-lt"/>
          </a:endParaRPr>
        </a:p>
      </dsp:txBody>
      <dsp:txXfrm>
        <a:off x="2919187" y="851992"/>
        <a:ext cx="1983707" cy="1161320"/>
      </dsp:txXfrm>
    </dsp:sp>
    <dsp:sp modelId="{307DA5D7-0BE7-44D1-861F-8C768536228E}">
      <dsp:nvSpPr>
        <dsp:cNvPr id="0" name=""/>
        <dsp:cNvSpPr/>
      </dsp:nvSpPr>
      <dsp:spPr>
        <a:xfrm>
          <a:off x="5157772" y="1221957"/>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a:off x="5157772" y="1306235"/>
        <a:ext cx="252154" cy="252834"/>
      </dsp:txXfrm>
    </dsp:sp>
    <dsp:sp modelId="{2679F78E-1279-4930-B0EA-B97C75CDD72A}">
      <dsp:nvSpPr>
        <dsp:cNvPr id="0" name=""/>
        <dsp:cNvSpPr/>
      </dsp:nvSpPr>
      <dsp:spPr>
        <a:xfrm>
          <a:off x="5761412" y="815862"/>
          <a:ext cx="2055967" cy="1233580"/>
        </a:xfrm>
        <a:prstGeom prst="roundRect">
          <a:avLst>
            <a:gd name="adj" fmla="val 10000"/>
          </a:avLst>
        </a:prstGeom>
        <a:solidFill>
          <a:srgbClr val="D07C4A"/>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Optimisation of </a:t>
          </a:r>
          <a14:m xmlns:a14="http://schemas.microsoft.com/office/drawing/2010/main">
            <m:oMath xmlns:m="http://schemas.openxmlformats.org/officeDocument/2006/math">
              <m:sSub>
                <m:sSubPr>
                  <m:ctrlPr>
                    <a:rPr lang="fr-FR" sz="2200" b="0" i="1" kern="1200" smtClean="0">
                      <a:latin typeface="Cambria Math" panose="02040503050406030204" pitchFamily="18" charset="0"/>
                    </a:rPr>
                  </m:ctrlPr>
                </m:sSubPr>
                <m:e>
                  <m:r>
                    <a:rPr lang="fr-FR" sz="2200" b="0" i="1" kern="1200" smtClean="0">
                      <a:latin typeface="Cambria Math" panose="02040503050406030204" pitchFamily="18" charset="0"/>
                    </a:rPr>
                    <m:t>𝜇</m:t>
                  </m:r>
                </m:e>
                <m:sub>
                  <m:r>
                    <a:rPr lang="fr-FR" sz="2200" b="0" i="1" kern="1200" smtClean="0">
                      <a:latin typeface="Cambria Math" panose="02040503050406030204" pitchFamily="18" charset="0"/>
                    </a:rPr>
                    <m:t>𝑑</m:t>
                  </m:r>
                </m:sub>
              </m:sSub>
            </m:oMath>
          </a14:m>
          <a:r>
            <a:rPr lang="en-GB" sz="2200" b="1" kern="1200" dirty="0">
              <a:latin typeface="+mj-lt"/>
            </a:rPr>
            <a:t> - </a:t>
          </a:r>
          <a:r>
            <a:rPr lang="en-GB" sz="2200" b="0" kern="1200" dirty="0">
              <a:latin typeface="+mj-lt"/>
            </a:rPr>
            <a:t>numerical experiment</a:t>
          </a:r>
        </a:p>
      </dsp:txBody>
      <dsp:txXfrm>
        <a:off x="5797542" y="851992"/>
        <a:ext cx="1983707" cy="1161320"/>
      </dsp:txXfrm>
    </dsp:sp>
    <dsp:sp modelId="{10C59771-933A-4D02-9D23-40A4CBD233A3}">
      <dsp:nvSpPr>
        <dsp:cNvPr id="0" name=""/>
        <dsp:cNvSpPr/>
      </dsp:nvSpPr>
      <dsp:spPr>
        <a:xfrm>
          <a:off x="8036127" y="1221957"/>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latin typeface="+mj-lt"/>
          </a:endParaRPr>
        </a:p>
      </dsp:txBody>
      <dsp:txXfrm>
        <a:off x="8036127" y="1306235"/>
        <a:ext cx="252154" cy="252834"/>
      </dsp:txXfrm>
    </dsp:sp>
    <dsp:sp modelId="{B415DC4D-E5D8-482B-BC33-D24738C040B0}">
      <dsp:nvSpPr>
        <dsp:cNvPr id="0" name=""/>
        <dsp:cNvSpPr/>
      </dsp:nvSpPr>
      <dsp:spPr>
        <a:xfrm>
          <a:off x="8639767" y="815862"/>
          <a:ext cx="2055967" cy="1233580"/>
        </a:xfrm>
        <a:prstGeom prst="roundRect">
          <a:avLst>
            <a:gd name="adj" fmla="val 10000"/>
          </a:avLst>
        </a:prstGeom>
        <a:solidFill>
          <a:schemeClr val="lt1">
            <a:hueOff val="0"/>
            <a:satOff val="0"/>
            <a:lumOff val="0"/>
            <a:alphaOff val="0"/>
          </a:schemeClr>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Computation of the </a:t>
          </a:r>
          <a:r>
            <a:rPr lang="fr-FR" sz="2200" kern="1200" dirty="0" err="1">
              <a:latin typeface="+mj-lt"/>
            </a:rPr>
            <a:t>weights</a:t>
          </a:r>
          <a:endParaRPr lang="en-GB" sz="2200" kern="1200" dirty="0">
            <a:latin typeface="+mj-lt"/>
          </a:endParaRPr>
        </a:p>
      </dsp:txBody>
      <dsp:txXfrm>
        <a:off x="8675897" y="851992"/>
        <a:ext cx="1983707" cy="1161320"/>
      </dsp:txXfrm>
    </dsp:sp>
    <dsp:sp modelId="{A9A85449-975D-44D4-B7D4-3E2EEB1CD27A}">
      <dsp:nvSpPr>
        <dsp:cNvPr id="0" name=""/>
        <dsp:cNvSpPr/>
      </dsp:nvSpPr>
      <dsp:spPr>
        <a:xfrm rot="5400000">
          <a:off x="9487641" y="2237606"/>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rot="-5400000">
        <a:off x="9541334" y="2268191"/>
        <a:ext cx="252834" cy="252154"/>
      </dsp:txXfrm>
    </dsp:sp>
    <dsp:sp modelId="{C1A39A90-4F95-4CAE-AEB8-0F3B6D37A2A4}">
      <dsp:nvSpPr>
        <dsp:cNvPr id="0" name=""/>
        <dsp:cNvSpPr/>
      </dsp:nvSpPr>
      <dsp:spPr>
        <a:xfrm>
          <a:off x="8639767" y="2871830"/>
          <a:ext cx="2055967" cy="1233580"/>
        </a:xfrm>
        <a:prstGeom prst="roundRect">
          <a:avLst>
            <a:gd name="adj" fmla="val 10000"/>
          </a:avLst>
        </a:prstGeom>
        <a:solidFill>
          <a:srgbClr val="F8CBAD"/>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Box-Cox Transformation</a:t>
          </a:r>
          <a:endParaRPr lang="en-GB" sz="2200" kern="1200" dirty="0">
            <a:latin typeface="+mj-lt"/>
          </a:endParaRPr>
        </a:p>
      </dsp:txBody>
      <dsp:txXfrm>
        <a:off x="8675897" y="2907960"/>
        <a:ext cx="1983707" cy="1161320"/>
      </dsp:txXfrm>
    </dsp:sp>
    <dsp:sp modelId="{AFC63C09-EBAC-485F-9BB7-2FB0456896B7}">
      <dsp:nvSpPr>
        <dsp:cNvPr id="0" name=""/>
        <dsp:cNvSpPr/>
      </dsp:nvSpPr>
      <dsp:spPr>
        <a:xfrm rot="10800000">
          <a:off x="8060799" y="3277925"/>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rot="10800000">
        <a:off x="8168865" y="3362203"/>
        <a:ext cx="252154" cy="252834"/>
      </dsp:txXfrm>
    </dsp:sp>
    <dsp:sp modelId="{29B98537-E163-4A4C-AAF9-3F152CA36C5C}">
      <dsp:nvSpPr>
        <dsp:cNvPr id="0" name=""/>
        <dsp:cNvSpPr/>
      </dsp:nvSpPr>
      <dsp:spPr>
        <a:xfrm>
          <a:off x="5761412" y="2871830"/>
          <a:ext cx="2055967" cy="1233580"/>
        </a:xfrm>
        <a:prstGeom prst="roundRect">
          <a:avLst>
            <a:gd name="adj" fmla="val 10000"/>
          </a:avLst>
        </a:prstGeom>
        <a:solidFill>
          <a:srgbClr val="F8CBAD"/>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K-</a:t>
          </a:r>
          <a:r>
            <a:rPr lang="fr-FR" sz="2200" kern="1200" dirty="0" err="1">
              <a:latin typeface="+mj-lt"/>
            </a:rPr>
            <a:t>fold</a:t>
          </a:r>
          <a:r>
            <a:rPr lang="fr-FR" sz="2200" kern="1200" dirty="0">
              <a:latin typeface="+mj-lt"/>
            </a:rPr>
            <a:t> cross-validation</a:t>
          </a:r>
          <a:endParaRPr lang="en-GB" sz="2200" kern="1200" dirty="0">
            <a:latin typeface="+mj-lt"/>
          </a:endParaRPr>
        </a:p>
      </dsp:txBody>
      <dsp:txXfrm>
        <a:off x="5797542" y="2907960"/>
        <a:ext cx="1983707" cy="1161320"/>
      </dsp:txXfrm>
    </dsp:sp>
    <dsp:sp modelId="{CDC983AD-4C0F-4C0C-A1D1-88640C822D8C}">
      <dsp:nvSpPr>
        <dsp:cNvPr id="0" name=""/>
        <dsp:cNvSpPr/>
      </dsp:nvSpPr>
      <dsp:spPr>
        <a:xfrm rot="10800000">
          <a:off x="5182444" y="3277925"/>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rot="10800000">
        <a:off x="5290510" y="3362203"/>
        <a:ext cx="252154" cy="252834"/>
      </dsp:txXfrm>
    </dsp:sp>
    <dsp:sp modelId="{C266A709-641F-4FA6-AC44-51ECE1CE769A}">
      <dsp:nvSpPr>
        <dsp:cNvPr id="0" name=""/>
        <dsp:cNvSpPr/>
      </dsp:nvSpPr>
      <dsp:spPr>
        <a:xfrm>
          <a:off x="2883057" y="2871830"/>
          <a:ext cx="2055967" cy="1233580"/>
        </a:xfrm>
        <a:prstGeom prst="roundRect">
          <a:avLst>
            <a:gd name="adj" fmla="val 10000"/>
          </a:avLst>
        </a:prstGeom>
        <a:solidFill>
          <a:schemeClr val="accent2">
            <a:lumMod val="40000"/>
            <a:lumOff val="60000"/>
          </a:schemeClr>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Closures for </a:t>
          </a:r>
          <a14:m xmlns:a14="http://schemas.microsoft.com/office/drawing/2010/main">
            <m:oMath xmlns:m="http://schemas.openxmlformats.org/officeDocument/2006/math">
              <m:sSub>
                <m:sSubPr>
                  <m:ctrlPr>
                    <a:rPr lang="fr-FR" sz="2200" b="0" i="1" kern="1200" smtClean="0">
                      <a:latin typeface="Cambria Math" panose="02040503050406030204" pitchFamily="18" charset="0"/>
                    </a:rPr>
                  </m:ctrlPr>
                </m:sSubPr>
                <m:e>
                  <m:r>
                    <a:rPr lang="fr-FR" sz="2200" b="0" i="1" kern="1200" smtClean="0">
                      <a:latin typeface="Cambria Math" panose="02040503050406030204" pitchFamily="18" charset="0"/>
                    </a:rPr>
                    <m:t>𝜇</m:t>
                  </m:r>
                </m:e>
                <m:sub>
                  <m:r>
                    <a:rPr lang="fr-FR" sz="2200" b="0" i="1" kern="1200" smtClean="0">
                      <a:latin typeface="Cambria Math" panose="02040503050406030204" pitchFamily="18" charset="0"/>
                    </a:rPr>
                    <m:t>𝑑</m:t>
                  </m:r>
                </m:sub>
              </m:sSub>
            </m:oMath>
          </a14:m>
          <a:r>
            <a:rPr lang="en-GB" sz="2200" kern="1200" dirty="0">
              <a:latin typeface="+mj-lt"/>
            </a:rPr>
            <a:t> </a:t>
          </a:r>
          <a:r>
            <a:rPr lang="fr-FR" sz="2200" kern="1200" dirty="0">
              <a:latin typeface="+mj-lt"/>
            </a:rPr>
            <a:t> </a:t>
          </a:r>
          <a:endParaRPr lang="en-GB" sz="2200" kern="1200" dirty="0">
            <a:latin typeface="+mj-lt"/>
          </a:endParaRPr>
        </a:p>
      </dsp:txBody>
      <dsp:txXfrm>
        <a:off x="2919187" y="2907960"/>
        <a:ext cx="1983707" cy="1161320"/>
      </dsp:txXfrm>
    </dsp:sp>
    <dsp:sp modelId="{647B234C-B85C-4451-887E-64B981AA9E61}">
      <dsp:nvSpPr>
        <dsp:cNvPr id="0" name=""/>
        <dsp:cNvSpPr/>
      </dsp:nvSpPr>
      <dsp:spPr>
        <a:xfrm rot="10800000">
          <a:off x="2304089" y="3277925"/>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latin typeface="+mj-lt"/>
          </a:endParaRPr>
        </a:p>
      </dsp:txBody>
      <dsp:txXfrm rot="10800000">
        <a:off x="2412155" y="3362203"/>
        <a:ext cx="252154" cy="252834"/>
      </dsp:txXfrm>
    </dsp:sp>
    <dsp:sp modelId="{E55C71EC-7EE8-4BA9-A96E-0CE2CDBF4C8A}">
      <dsp:nvSpPr>
        <dsp:cNvPr id="0" name=""/>
        <dsp:cNvSpPr/>
      </dsp:nvSpPr>
      <dsp:spPr>
        <a:xfrm>
          <a:off x="4702" y="2871830"/>
          <a:ext cx="2055967" cy="1233580"/>
        </a:xfrm>
        <a:prstGeom prst="roundRect">
          <a:avLst>
            <a:gd name="adj" fmla="val 10000"/>
          </a:avLst>
        </a:prstGeom>
        <a:solidFill>
          <a:srgbClr val="D07C4A"/>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Application to test cases and validation</a:t>
          </a:r>
          <a:endParaRPr lang="en-GB" sz="2200" kern="1200" dirty="0">
            <a:latin typeface="+mj-lt"/>
          </a:endParaRPr>
        </a:p>
      </dsp:txBody>
      <dsp:txXfrm>
        <a:off x="40832" y="2907960"/>
        <a:ext cx="1983707" cy="11613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24B17C-330F-4137-88F3-799DF1C92B36}">
      <dsp:nvSpPr>
        <dsp:cNvPr id="0" name=""/>
        <dsp:cNvSpPr/>
      </dsp:nvSpPr>
      <dsp:spPr>
        <a:xfrm>
          <a:off x="4702" y="815862"/>
          <a:ext cx="2055967" cy="1233580"/>
        </a:xfrm>
        <a:prstGeom prst="roundRect">
          <a:avLst>
            <a:gd name="adj" fmla="val 10000"/>
          </a:avLst>
        </a:prstGeom>
        <a:solidFill>
          <a:schemeClr val="accent2">
            <a:lumMod val="40000"/>
            <a:lumOff val="60000"/>
          </a:schemeClr>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err="1">
              <a:latin typeface="+mj-lt"/>
            </a:rPr>
            <a:t>Generating</a:t>
          </a:r>
          <a:r>
            <a:rPr lang="fr-FR" sz="2200" kern="1200" dirty="0">
              <a:latin typeface="+mj-lt"/>
            </a:rPr>
            <a:t> the situations</a:t>
          </a:r>
          <a:endParaRPr lang="en-GB" sz="2200" kern="1200" dirty="0">
            <a:latin typeface="+mj-lt"/>
          </a:endParaRPr>
        </a:p>
      </dsp:txBody>
      <dsp:txXfrm>
        <a:off x="40832" y="851992"/>
        <a:ext cx="1983707" cy="1161320"/>
      </dsp:txXfrm>
    </dsp:sp>
    <dsp:sp modelId="{A86769DA-4781-43B8-8775-4AC4AF2CAC51}">
      <dsp:nvSpPr>
        <dsp:cNvPr id="0" name=""/>
        <dsp:cNvSpPr/>
      </dsp:nvSpPr>
      <dsp:spPr>
        <a:xfrm>
          <a:off x="2279417" y="1221957"/>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latin typeface="+mj-lt"/>
          </a:endParaRPr>
        </a:p>
      </dsp:txBody>
      <dsp:txXfrm>
        <a:off x="2279417" y="1306235"/>
        <a:ext cx="252154" cy="252834"/>
      </dsp:txXfrm>
    </dsp:sp>
    <dsp:sp modelId="{42C54F65-20CF-4516-8B87-E558BD44AE1D}">
      <dsp:nvSpPr>
        <dsp:cNvPr id="0" name=""/>
        <dsp:cNvSpPr/>
      </dsp:nvSpPr>
      <dsp:spPr>
        <a:xfrm>
          <a:off x="2883057" y="815862"/>
          <a:ext cx="2055967" cy="1233580"/>
        </a:xfrm>
        <a:prstGeom prst="roundRect">
          <a:avLst>
            <a:gd name="adj" fmla="val 10000"/>
          </a:avLst>
        </a:prstGeom>
        <a:solidFill>
          <a:schemeClr val="lt1">
            <a:hueOff val="0"/>
            <a:satOff val="0"/>
            <a:lumOff val="0"/>
            <a:alphaOff val="0"/>
          </a:schemeClr>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a:latin typeface="+mj-lt"/>
            </a:rPr>
            <a:t>Calculation of the solid discharge</a:t>
          </a:r>
          <a:endParaRPr lang="en-GB" sz="2200" kern="1200" dirty="0">
            <a:latin typeface="+mj-lt"/>
          </a:endParaRPr>
        </a:p>
      </dsp:txBody>
      <dsp:txXfrm>
        <a:off x="2919187" y="851992"/>
        <a:ext cx="1983707" cy="1161320"/>
      </dsp:txXfrm>
    </dsp:sp>
    <dsp:sp modelId="{307DA5D7-0BE7-44D1-861F-8C768536228E}">
      <dsp:nvSpPr>
        <dsp:cNvPr id="0" name=""/>
        <dsp:cNvSpPr/>
      </dsp:nvSpPr>
      <dsp:spPr>
        <a:xfrm>
          <a:off x="5157772" y="1221957"/>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a:off x="5157772" y="1306235"/>
        <a:ext cx="252154" cy="252834"/>
      </dsp:txXfrm>
    </dsp:sp>
    <dsp:sp modelId="{2679F78E-1279-4930-B0EA-B97C75CDD72A}">
      <dsp:nvSpPr>
        <dsp:cNvPr id="0" name=""/>
        <dsp:cNvSpPr/>
      </dsp:nvSpPr>
      <dsp:spPr>
        <a:xfrm>
          <a:off x="5761412" y="815862"/>
          <a:ext cx="2055967" cy="1233580"/>
        </a:xfrm>
        <a:prstGeom prst="roundRect">
          <a:avLst>
            <a:gd name="adj" fmla="val 10000"/>
          </a:avLst>
        </a:prstGeom>
        <a:solidFill>
          <a:srgbClr val="D07C4A"/>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Optimisation of </a:t>
          </a:r>
          <a14:m xmlns:a14="http://schemas.microsoft.com/office/drawing/2010/main">
            <m:oMath xmlns:m="http://schemas.openxmlformats.org/officeDocument/2006/math">
              <m:sSub>
                <m:sSubPr>
                  <m:ctrlPr>
                    <a:rPr lang="fr-FR" sz="2200" b="0" i="1" kern="1200" smtClean="0">
                      <a:latin typeface="Cambria Math" panose="02040503050406030204" pitchFamily="18" charset="0"/>
                    </a:rPr>
                  </m:ctrlPr>
                </m:sSubPr>
                <m:e>
                  <m:r>
                    <a:rPr lang="fr-FR" sz="2200" b="0" i="1" kern="1200" smtClean="0">
                      <a:latin typeface="Cambria Math" panose="02040503050406030204" pitchFamily="18" charset="0"/>
                    </a:rPr>
                    <m:t>𝜇</m:t>
                  </m:r>
                </m:e>
                <m:sub>
                  <m:r>
                    <a:rPr lang="fr-FR" sz="2200" b="0" i="1" kern="1200" smtClean="0">
                      <a:latin typeface="Cambria Math" panose="02040503050406030204" pitchFamily="18" charset="0"/>
                    </a:rPr>
                    <m:t>𝑑</m:t>
                  </m:r>
                </m:sub>
              </m:sSub>
            </m:oMath>
          </a14:m>
          <a:r>
            <a:rPr lang="en-GB" sz="2200" b="1" kern="1200" dirty="0">
              <a:latin typeface="+mj-lt"/>
            </a:rPr>
            <a:t> - </a:t>
          </a:r>
          <a:r>
            <a:rPr lang="en-GB" sz="2200" b="0" kern="1200" dirty="0">
              <a:latin typeface="+mj-lt"/>
            </a:rPr>
            <a:t>numerical experiment</a:t>
          </a:r>
        </a:p>
      </dsp:txBody>
      <dsp:txXfrm>
        <a:off x="5797542" y="851992"/>
        <a:ext cx="1983707" cy="1161320"/>
      </dsp:txXfrm>
    </dsp:sp>
    <dsp:sp modelId="{10C59771-933A-4D02-9D23-40A4CBD233A3}">
      <dsp:nvSpPr>
        <dsp:cNvPr id="0" name=""/>
        <dsp:cNvSpPr/>
      </dsp:nvSpPr>
      <dsp:spPr>
        <a:xfrm>
          <a:off x="8036127" y="1221957"/>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latin typeface="+mj-lt"/>
          </a:endParaRPr>
        </a:p>
      </dsp:txBody>
      <dsp:txXfrm>
        <a:off x="8036127" y="1306235"/>
        <a:ext cx="252154" cy="252834"/>
      </dsp:txXfrm>
    </dsp:sp>
    <dsp:sp modelId="{B415DC4D-E5D8-482B-BC33-D24738C040B0}">
      <dsp:nvSpPr>
        <dsp:cNvPr id="0" name=""/>
        <dsp:cNvSpPr/>
      </dsp:nvSpPr>
      <dsp:spPr>
        <a:xfrm>
          <a:off x="8639767" y="815862"/>
          <a:ext cx="2055967" cy="1233580"/>
        </a:xfrm>
        <a:prstGeom prst="roundRect">
          <a:avLst>
            <a:gd name="adj" fmla="val 10000"/>
          </a:avLst>
        </a:prstGeom>
        <a:solidFill>
          <a:schemeClr val="lt1">
            <a:hueOff val="0"/>
            <a:satOff val="0"/>
            <a:lumOff val="0"/>
            <a:alphaOff val="0"/>
          </a:schemeClr>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Computation of the </a:t>
          </a:r>
          <a:r>
            <a:rPr lang="fr-FR" sz="2200" kern="1200" dirty="0" err="1">
              <a:latin typeface="+mj-lt"/>
            </a:rPr>
            <a:t>weights</a:t>
          </a:r>
          <a:endParaRPr lang="en-GB" sz="2200" kern="1200" dirty="0">
            <a:latin typeface="+mj-lt"/>
          </a:endParaRPr>
        </a:p>
      </dsp:txBody>
      <dsp:txXfrm>
        <a:off x="8675897" y="851992"/>
        <a:ext cx="1983707" cy="1161320"/>
      </dsp:txXfrm>
    </dsp:sp>
    <dsp:sp modelId="{A9A85449-975D-44D4-B7D4-3E2EEB1CD27A}">
      <dsp:nvSpPr>
        <dsp:cNvPr id="0" name=""/>
        <dsp:cNvSpPr/>
      </dsp:nvSpPr>
      <dsp:spPr>
        <a:xfrm rot="5400000">
          <a:off x="9487641" y="2237606"/>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rot="-5400000">
        <a:off x="9541334" y="2268191"/>
        <a:ext cx="252834" cy="252154"/>
      </dsp:txXfrm>
    </dsp:sp>
    <dsp:sp modelId="{C1A39A90-4F95-4CAE-AEB8-0F3B6D37A2A4}">
      <dsp:nvSpPr>
        <dsp:cNvPr id="0" name=""/>
        <dsp:cNvSpPr/>
      </dsp:nvSpPr>
      <dsp:spPr>
        <a:xfrm>
          <a:off x="8639767" y="2871830"/>
          <a:ext cx="2055967" cy="1233580"/>
        </a:xfrm>
        <a:prstGeom prst="roundRect">
          <a:avLst>
            <a:gd name="adj" fmla="val 10000"/>
          </a:avLst>
        </a:prstGeom>
        <a:solidFill>
          <a:srgbClr val="F8CBAD"/>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Box-Cox Transformation</a:t>
          </a:r>
          <a:endParaRPr lang="en-GB" sz="2200" kern="1200" dirty="0">
            <a:latin typeface="+mj-lt"/>
          </a:endParaRPr>
        </a:p>
      </dsp:txBody>
      <dsp:txXfrm>
        <a:off x="8675897" y="2907960"/>
        <a:ext cx="1983707" cy="1161320"/>
      </dsp:txXfrm>
    </dsp:sp>
    <dsp:sp modelId="{AFC63C09-EBAC-485F-9BB7-2FB0456896B7}">
      <dsp:nvSpPr>
        <dsp:cNvPr id="0" name=""/>
        <dsp:cNvSpPr/>
      </dsp:nvSpPr>
      <dsp:spPr>
        <a:xfrm rot="10800000">
          <a:off x="8060799" y="3277925"/>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rot="10800000">
        <a:off x="8168865" y="3362203"/>
        <a:ext cx="252154" cy="252834"/>
      </dsp:txXfrm>
    </dsp:sp>
    <dsp:sp modelId="{29B98537-E163-4A4C-AAF9-3F152CA36C5C}">
      <dsp:nvSpPr>
        <dsp:cNvPr id="0" name=""/>
        <dsp:cNvSpPr/>
      </dsp:nvSpPr>
      <dsp:spPr>
        <a:xfrm>
          <a:off x="5761412" y="2871830"/>
          <a:ext cx="2055967" cy="1233580"/>
        </a:xfrm>
        <a:prstGeom prst="roundRect">
          <a:avLst>
            <a:gd name="adj" fmla="val 10000"/>
          </a:avLst>
        </a:prstGeom>
        <a:solidFill>
          <a:srgbClr val="F8CBAD"/>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K-</a:t>
          </a:r>
          <a:r>
            <a:rPr lang="fr-FR" sz="2200" kern="1200" dirty="0" err="1">
              <a:latin typeface="+mj-lt"/>
            </a:rPr>
            <a:t>fold</a:t>
          </a:r>
          <a:r>
            <a:rPr lang="fr-FR" sz="2200" kern="1200" dirty="0">
              <a:latin typeface="+mj-lt"/>
            </a:rPr>
            <a:t> cross-validation</a:t>
          </a:r>
          <a:endParaRPr lang="en-GB" sz="2200" kern="1200" dirty="0">
            <a:latin typeface="+mj-lt"/>
          </a:endParaRPr>
        </a:p>
      </dsp:txBody>
      <dsp:txXfrm>
        <a:off x="5797542" y="2907960"/>
        <a:ext cx="1983707" cy="1161320"/>
      </dsp:txXfrm>
    </dsp:sp>
    <dsp:sp modelId="{CDC983AD-4C0F-4C0C-A1D1-88640C822D8C}">
      <dsp:nvSpPr>
        <dsp:cNvPr id="0" name=""/>
        <dsp:cNvSpPr/>
      </dsp:nvSpPr>
      <dsp:spPr>
        <a:xfrm rot="10800000">
          <a:off x="5182444" y="3277925"/>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rot="10800000">
        <a:off x="5290510" y="3362203"/>
        <a:ext cx="252154" cy="252834"/>
      </dsp:txXfrm>
    </dsp:sp>
    <dsp:sp modelId="{C266A709-641F-4FA6-AC44-51ECE1CE769A}">
      <dsp:nvSpPr>
        <dsp:cNvPr id="0" name=""/>
        <dsp:cNvSpPr/>
      </dsp:nvSpPr>
      <dsp:spPr>
        <a:xfrm>
          <a:off x="2883057" y="2871830"/>
          <a:ext cx="2055967" cy="1233580"/>
        </a:xfrm>
        <a:prstGeom prst="roundRect">
          <a:avLst>
            <a:gd name="adj" fmla="val 10000"/>
          </a:avLst>
        </a:prstGeom>
        <a:solidFill>
          <a:schemeClr val="accent2">
            <a:lumMod val="40000"/>
            <a:lumOff val="60000"/>
          </a:schemeClr>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Closures for </a:t>
          </a:r>
          <a14:m xmlns:a14="http://schemas.microsoft.com/office/drawing/2010/main">
            <m:oMath xmlns:m="http://schemas.openxmlformats.org/officeDocument/2006/math">
              <m:sSub>
                <m:sSubPr>
                  <m:ctrlPr>
                    <a:rPr lang="fr-FR" sz="2200" b="0" i="1" kern="1200" smtClean="0">
                      <a:latin typeface="Cambria Math" panose="02040503050406030204" pitchFamily="18" charset="0"/>
                    </a:rPr>
                  </m:ctrlPr>
                </m:sSubPr>
                <m:e>
                  <m:r>
                    <a:rPr lang="fr-FR" sz="2200" b="0" i="1" kern="1200" smtClean="0">
                      <a:latin typeface="Cambria Math" panose="02040503050406030204" pitchFamily="18" charset="0"/>
                    </a:rPr>
                    <m:t>𝜇</m:t>
                  </m:r>
                </m:e>
                <m:sub>
                  <m:r>
                    <a:rPr lang="fr-FR" sz="2200" b="0" i="1" kern="1200" smtClean="0">
                      <a:latin typeface="Cambria Math" panose="02040503050406030204" pitchFamily="18" charset="0"/>
                    </a:rPr>
                    <m:t>𝑑</m:t>
                  </m:r>
                </m:sub>
              </m:sSub>
            </m:oMath>
          </a14:m>
          <a:r>
            <a:rPr lang="en-GB" sz="2200" kern="1200" dirty="0">
              <a:latin typeface="+mj-lt"/>
            </a:rPr>
            <a:t> </a:t>
          </a:r>
          <a:r>
            <a:rPr lang="fr-FR" sz="2200" kern="1200" dirty="0">
              <a:latin typeface="+mj-lt"/>
            </a:rPr>
            <a:t> </a:t>
          </a:r>
          <a:endParaRPr lang="en-GB" sz="2200" kern="1200" dirty="0">
            <a:latin typeface="+mj-lt"/>
          </a:endParaRPr>
        </a:p>
      </dsp:txBody>
      <dsp:txXfrm>
        <a:off x="2919187" y="2907960"/>
        <a:ext cx="1983707" cy="1161320"/>
      </dsp:txXfrm>
    </dsp:sp>
    <dsp:sp modelId="{647B234C-B85C-4451-887E-64B981AA9E61}">
      <dsp:nvSpPr>
        <dsp:cNvPr id="0" name=""/>
        <dsp:cNvSpPr/>
      </dsp:nvSpPr>
      <dsp:spPr>
        <a:xfrm rot="10800000">
          <a:off x="2304089" y="3277925"/>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latin typeface="+mj-lt"/>
          </a:endParaRPr>
        </a:p>
      </dsp:txBody>
      <dsp:txXfrm rot="10800000">
        <a:off x="2412155" y="3362203"/>
        <a:ext cx="252154" cy="252834"/>
      </dsp:txXfrm>
    </dsp:sp>
    <dsp:sp modelId="{E55C71EC-7EE8-4BA9-A96E-0CE2CDBF4C8A}">
      <dsp:nvSpPr>
        <dsp:cNvPr id="0" name=""/>
        <dsp:cNvSpPr/>
      </dsp:nvSpPr>
      <dsp:spPr>
        <a:xfrm>
          <a:off x="4702" y="2871830"/>
          <a:ext cx="2055967" cy="1233580"/>
        </a:xfrm>
        <a:prstGeom prst="roundRect">
          <a:avLst>
            <a:gd name="adj" fmla="val 10000"/>
          </a:avLst>
        </a:prstGeom>
        <a:solidFill>
          <a:srgbClr val="D07C4A"/>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Application to test cases and validation</a:t>
          </a:r>
          <a:endParaRPr lang="en-GB" sz="2200" kern="1200" dirty="0">
            <a:latin typeface="+mj-lt"/>
          </a:endParaRPr>
        </a:p>
      </dsp:txBody>
      <dsp:txXfrm>
        <a:off x="40832" y="2907960"/>
        <a:ext cx="1983707" cy="11613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24B17C-330F-4137-88F3-799DF1C92B36}">
      <dsp:nvSpPr>
        <dsp:cNvPr id="0" name=""/>
        <dsp:cNvSpPr/>
      </dsp:nvSpPr>
      <dsp:spPr>
        <a:xfrm>
          <a:off x="4702" y="815862"/>
          <a:ext cx="2055967" cy="1233580"/>
        </a:xfrm>
        <a:prstGeom prst="roundRect">
          <a:avLst>
            <a:gd name="adj" fmla="val 10000"/>
          </a:avLst>
        </a:prstGeom>
        <a:solidFill>
          <a:schemeClr val="accent2">
            <a:lumMod val="40000"/>
            <a:lumOff val="60000"/>
          </a:schemeClr>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err="1">
              <a:latin typeface="+mj-lt"/>
            </a:rPr>
            <a:t>Generating</a:t>
          </a:r>
          <a:r>
            <a:rPr lang="fr-FR" sz="2200" kern="1200" dirty="0">
              <a:latin typeface="+mj-lt"/>
            </a:rPr>
            <a:t> the situations</a:t>
          </a:r>
          <a:endParaRPr lang="en-GB" sz="2200" kern="1200" dirty="0">
            <a:latin typeface="+mj-lt"/>
          </a:endParaRPr>
        </a:p>
      </dsp:txBody>
      <dsp:txXfrm>
        <a:off x="40832" y="851992"/>
        <a:ext cx="1983707" cy="1161320"/>
      </dsp:txXfrm>
    </dsp:sp>
    <dsp:sp modelId="{A86769DA-4781-43B8-8775-4AC4AF2CAC51}">
      <dsp:nvSpPr>
        <dsp:cNvPr id="0" name=""/>
        <dsp:cNvSpPr/>
      </dsp:nvSpPr>
      <dsp:spPr>
        <a:xfrm>
          <a:off x="2279417" y="1221957"/>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latin typeface="+mj-lt"/>
          </a:endParaRPr>
        </a:p>
      </dsp:txBody>
      <dsp:txXfrm>
        <a:off x="2279417" y="1306235"/>
        <a:ext cx="252154" cy="252834"/>
      </dsp:txXfrm>
    </dsp:sp>
    <dsp:sp modelId="{42C54F65-20CF-4516-8B87-E558BD44AE1D}">
      <dsp:nvSpPr>
        <dsp:cNvPr id="0" name=""/>
        <dsp:cNvSpPr/>
      </dsp:nvSpPr>
      <dsp:spPr>
        <a:xfrm>
          <a:off x="2883057" y="815862"/>
          <a:ext cx="2055967" cy="1233580"/>
        </a:xfrm>
        <a:prstGeom prst="roundRect">
          <a:avLst>
            <a:gd name="adj" fmla="val 10000"/>
          </a:avLst>
        </a:prstGeom>
        <a:solidFill>
          <a:schemeClr val="lt1">
            <a:hueOff val="0"/>
            <a:satOff val="0"/>
            <a:lumOff val="0"/>
            <a:alphaOff val="0"/>
          </a:schemeClr>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a:latin typeface="+mj-lt"/>
            </a:rPr>
            <a:t>Calculation of the solid discharge</a:t>
          </a:r>
          <a:endParaRPr lang="en-GB" sz="2200" kern="1200" dirty="0">
            <a:latin typeface="+mj-lt"/>
          </a:endParaRPr>
        </a:p>
      </dsp:txBody>
      <dsp:txXfrm>
        <a:off x="2919187" y="851992"/>
        <a:ext cx="1983707" cy="1161320"/>
      </dsp:txXfrm>
    </dsp:sp>
    <dsp:sp modelId="{307DA5D7-0BE7-44D1-861F-8C768536228E}">
      <dsp:nvSpPr>
        <dsp:cNvPr id="0" name=""/>
        <dsp:cNvSpPr/>
      </dsp:nvSpPr>
      <dsp:spPr>
        <a:xfrm>
          <a:off x="5157772" y="1221957"/>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a:off x="5157772" y="1306235"/>
        <a:ext cx="252154" cy="252834"/>
      </dsp:txXfrm>
    </dsp:sp>
    <dsp:sp modelId="{2679F78E-1279-4930-B0EA-B97C75CDD72A}">
      <dsp:nvSpPr>
        <dsp:cNvPr id="0" name=""/>
        <dsp:cNvSpPr/>
      </dsp:nvSpPr>
      <dsp:spPr>
        <a:xfrm>
          <a:off x="5761412" y="815862"/>
          <a:ext cx="2055967" cy="1233580"/>
        </a:xfrm>
        <a:prstGeom prst="roundRect">
          <a:avLst>
            <a:gd name="adj" fmla="val 10000"/>
          </a:avLst>
        </a:prstGeom>
        <a:solidFill>
          <a:srgbClr val="D07C4A"/>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Optimisation of </a:t>
          </a:r>
          <a14:m xmlns:a14="http://schemas.microsoft.com/office/drawing/2010/main">
            <m:oMath xmlns:m="http://schemas.openxmlformats.org/officeDocument/2006/math">
              <m:sSub>
                <m:sSubPr>
                  <m:ctrlPr>
                    <a:rPr lang="fr-FR" sz="2200" b="0" i="1" kern="1200" smtClean="0">
                      <a:latin typeface="Cambria Math" panose="02040503050406030204" pitchFamily="18" charset="0"/>
                    </a:rPr>
                  </m:ctrlPr>
                </m:sSubPr>
                <m:e>
                  <m:r>
                    <a:rPr lang="fr-FR" sz="2200" b="0" i="1" kern="1200" smtClean="0">
                      <a:latin typeface="Cambria Math" panose="02040503050406030204" pitchFamily="18" charset="0"/>
                    </a:rPr>
                    <m:t>𝜇</m:t>
                  </m:r>
                </m:e>
                <m:sub>
                  <m:r>
                    <a:rPr lang="fr-FR" sz="2200" b="0" i="1" kern="1200" smtClean="0">
                      <a:latin typeface="Cambria Math" panose="02040503050406030204" pitchFamily="18" charset="0"/>
                    </a:rPr>
                    <m:t>𝑑</m:t>
                  </m:r>
                </m:sub>
              </m:sSub>
            </m:oMath>
          </a14:m>
          <a:r>
            <a:rPr lang="en-GB" sz="2200" b="1" kern="1200" dirty="0">
              <a:latin typeface="+mj-lt"/>
            </a:rPr>
            <a:t> - </a:t>
          </a:r>
          <a:r>
            <a:rPr lang="en-GB" sz="2200" b="0" kern="1200" dirty="0">
              <a:latin typeface="+mj-lt"/>
            </a:rPr>
            <a:t>numerical experiment</a:t>
          </a:r>
        </a:p>
      </dsp:txBody>
      <dsp:txXfrm>
        <a:off x="5797542" y="851992"/>
        <a:ext cx="1983707" cy="1161320"/>
      </dsp:txXfrm>
    </dsp:sp>
    <dsp:sp modelId="{10C59771-933A-4D02-9D23-40A4CBD233A3}">
      <dsp:nvSpPr>
        <dsp:cNvPr id="0" name=""/>
        <dsp:cNvSpPr/>
      </dsp:nvSpPr>
      <dsp:spPr>
        <a:xfrm>
          <a:off x="8036127" y="1221957"/>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latin typeface="+mj-lt"/>
          </a:endParaRPr>
        </a:p>
      </dsp:txBody>
      <dsp:txXfrm>
        <a:off x="8036127" y="1306235"/>
        <a:ext cx="252154" cy="252834"/>
      </dsp:txXfrm>
    </dsp:sp>
    <dsp:sp modelId="{B415DC4D-E5D8-482B-BC33-D24738C040B0}">
      <dsp:nvSpPr>
        <dsp:cNvPr id="0" name=""/>
        <dsp:cNvSpPr/>
      </dsp:nvSpPr>
      <dsp:spPr>
        <a:xfrm>
          <a:off x="8639767" y="815862"/>
          <a:ext cx="2055967" cy="1233580"/>
        </a:xfrm>
        <a:prstGeom prst="roundRect">
          <a:avLst>
            <a:gd name="adj" fmla="val 10000"/>
          </a:avLst>
        </a:prstGeom>
        <a:solidFill>
          <a:schemeClr val="lt1">
            <a:hueOff val="0"/>
            <a:satOff val="0"/>
            <a:lumOff val="0"/>
            <a:alphaOff val="0"/>
          </a:schemeClr>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Computation of the </a:t>
          </a:r>
          <a:r>
            <a:rPr lang="fr-FR" sz="2200" kern="1200" dirty="0" err="1">
              <a:latin typeface="+mj-lt"/>
            </a:rPr>
            <a:t>weights</a:t>
          </a:r>
          <a:endParaRPr lang="en-GB" sz="2200" kern="1200" dirty="0">
            <a:latin typeface="+mj-lt"/>
          </a:endParaRPr>
        </a:p>
      </dsp:txBody>
      <dsp:txXfrm>
        <a:off x="8675897" y="851992"/>
        <a:ext cx="1983707" cy="1161320"/>
      </dsp:txXfrm>
    </dsp:sp>
    <dsp:sp modelId="{A9A85449-975D-44D4-B7D4-3E2EEB1CD27A}">
      <dsp:nvSpPr>
        <dsp:cNvPr id="0" name=""/>
        <dsp:cNvSpPr/>
      </dsp:nvSpPr>
      <dsp:spPr>
        <a:xfrm rot="5400000">
          <a:off x="9487641" y="2237606"/>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rot="-5400000">
        <a:off x="9541334" y="2268191"/>
        <a:ext cx="252834" cy="252154"/>
      </dsp:txXfrm>
    </dsp:sp>
    <dsp:sp modelId="{C1A39A90-4F95-4CAE-AEB8-0F3B6D37A2A4}">
      <dsp:nvSpPr>
        <dsp:cNvPr id="0" name=""/>
        <dsp:cNvSpPr/>
      </dsp:nvSpPr>
      <dsp:spPr>
        <a:xfrm>
          <a:off x="8639767" y="2871830"/>
          <a:ext cx="2055967" cy="1233580"/>
        </a:xfrm>
        <a:prstGeom prst="roundRect">
          <a:avLst>
            <a:gd name="adj" fmla="val 10000"/>
          </a:avLst>
        </a:prstGeom>
        <a:solidFill>
          <a:srgbClr val="F8CBAD"/>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Box-Cox Transformation</a:t>
          </a:r>
          <a:endParaRPr lang="en-GB" sz="2200" kern="1200" dirty="0">
            <a:latin typeface="+mj-lt"/>
          </a:endParaRPr>
        </a:p>
      </dsp:txBody>
      <dsp:txXfrm>
        <a:off x="8675897" y="2907960"/>
        <a:ext cx="1983707" cy="1161320"/>
      </dsp:txXfrm>
    </dsp:sp>
    <dsp:sp modelId="{AFC63C09-EBAC-485F-9BB7-2FB0456896B7}">
      <dsp:nvSpPr>
        <dsp:cNvPr id="0" name=""/>
        <dsp:cNvSpPr/>
      </dsp:nvSpPr>
      <dsp:spPr>
        <a:xfrm rot="10800000">
          <a:off x="8060799" y="3277925"/>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rot="10800000">
        <a:off x="8168865" y="3362203"/>
        <a:ext cx="252154" cy="252834"/>
      </dsp:txXfrm>
    </dsp:sp>
    <dsp:sp modelId="{29B98537-E163-4A4C-AAF9-3F152CA36C5C}">
      <dsp:nvSpPr>
        <dsp:cNvPr id="0" name=""/>
        <dsp:cNvSpPr/>
      </dsp:nvSpPr>
      <dsp:spPr>
        <a:xfrm>
          <a:off x="5761412" y="2871830"/>
          <a:ext cx="2055967" cy="1233580"/>
        </a:xfrm>
        <a:prstGeom prst="roundRect">
          <a:avLst>
            <a:gd name="adj" fmla="val 10000"/>
          </a:avLst>
        </a:prstGeom>
        <a:solidFill>
          <a:srgbClr val="F8CBAD"/>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K-</a:t>
          </a:r>
          <a:r>
            <a:rPr lang="fr-FR" sz="2200" kern="1200" dirty="0" err="1">
              <a:latin typeface="+mj-lt"/>
            </a:rPr>
            <a:t>fold</a:t>
          </a:r>
          <a:r>
            <a:rPr lang="fr-FR" sz="2200" kern="1200" dirty="0">
              <a:latin typeface="+mj-lt"/>
            </a:rPr>
            <a:t> cross-validation</a:t>
          </a:r>
          <a:endParaRPr lang="en-GB" sz="2200" kern="1200" dirty="0">
            <a:latin typeface="+mj-lt"/>
          </a:endParaRPr>
        </a:p>
      </dsp:txBody>
      <dsp:txXfrm>
        <a:off x="5797542" y="2907960"/>
        <a:ext cx="1983707" cy="1161320"/>
      </dsp:txXfrm>
    </dsp:sp>
    <dsp:sp modelId="{CDC983AD-4C0F-4C0C-A1D1-88640C822D8C}">
      <dsp:nvSpPr>
        <dsp:cNvPr id="0" name=""/>
        <dsp:cNvSpPr/>
      </dsp:nvSpPr>
      <dsp:spPr>
        <a:xfrm rot="10800000">
          <a:off x="5182444" y="3277925"/>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rot="10800000">
        <a:off x="5290510" y="3362203"/>
        <a:ext cx="252154" cy="252834"/>
      </dsp:txXfrm>
    </dsp:sp>
    <dsp:sp modelId="{C266A709-641F-4FA6-AC44-51ECE1CE769A}">
      <dsp:nvSpPr>
        <dsp:cNvPr id="0" name=""/>
        <dsp:cNvSpPr/>
      </dsp:nvSpPr>
      <dsp:spPr>
        <a:xfrm>
          <a:off x="2883057" y="2871830"/>
          <a:ext cx="2055967" cy="1233580"/>
        </a:xfrm>
        <a:prstGeom prst="roundRect">
          <a:avLst>
            <a:gd name="adj" fmla="val 10000"/>
          </a:avLst>
        </a:prstGeom>
        <a:solidFill>
          <a:schemeClr val="accent2">
            <a:lumMod val="40000"/>
            <a:lumOff val="60000"/>
          </a:schemeClr>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Closures for </a:t>
          </a:r>
          <a14:m xmlns:a14="http://schemas.microsoft.com/office/drawing/2010/main">
            <m:oMath xmlns:m="http://schemas.openxmlformats.org/officeDocument/2006/math">
              <m:sSub>
                <m:sSubPr>
                  <m:ctrlPr>
                    <a:rPr lang="fr-FR" sz="2200" b="0" i="1" kern="1200" smtClean="0">
                      <a:latin typeface="Cambria Math" panose="02040503050406030204" pitchFamily="18" charset="0"/>
                    </a:rPr>
                  </m:ctrlPr>
                </m:sSubPr>
                <m:e>
                  <m:r>
                    <a:rPr lang="fr-FR" sz="2200" b="0" i="1" kern="1200" smtClean="0">
                      <a:latin typeface="Cambria Math" panose="02040503050406030204" pitchFamily="18" charset="0"/>
                    </a:rPr>
                    <m:t>𝜇</m:t>
                  </m:r>
                </m:e>
                <m:sub>
                  <m:r>
                    <a:rPr lang="fr-FR" sz="2200" b="0" i="1" kern="1200" smtClean="0">
                      <a:latin typeface="Cambria Math" panose="02040503050406030204" pitchFamily="18" charset="0"/>
                    </a:rPr>
                    <m:t>𝑑</m:t>
                  </m:r>
                </m:sub>
              </m:sSub>
            </m:oMath>
          </a14:m>
          <a:r>
            <a:rPr lang="en-GB" sz="2200" kern="1200" dirty="0">
              <a:latin typeface="+mj-lt"/>
            </a:rPr>
            <a:t> </a:t>
          </a:r>
          <a:r>
            <a:rPr lang="fr-FR" sz="2200" kern="1200" dirty="0">
              <a:latin typeface="+mj-lt"/>
            </a:rPr>
            <a:t> </a:t>
          </a:r>
          <a:endParaRPr lang="en-GB" sz="2200" kern="1200" dirty="0">
            <a:latin typeface="+mj-lt"/>
          </a:endParaRPr>
        </a:p>
      </dsp:txBody>
      <dsp:txXfrm>
        <a:off x="2919187" y="2907960"/>
        <a:ext cx="1983707" cy="1161320"/>
      </dsp:txXfrm>
    </dsp:sp>
    <dsp:sp modelId="{647B234C-B85C-4451-887E-64B981AA9E61}">
      <dsp:nvSpPr>
        <dsp:cNvPr id="0" name=""/>
        <dsp:cNvSpPr/>
      </dsp:nvSpPr>
      <dsp:spPr>
        <a:xfrm rot="10800000">
          <a:off x="2304089" y="3277925"/>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latin typeface="+mj-lt"/>
          </a:endParaRPr>
        </a:p>
      </dsp:txBody>
      <dsp:txXfrm rot="10800000">
        <a:off x="2412155" y="3362203"/>
        <a:ext cx="252154" cy="252834"/>
      </dsp:txXfrm>
    </dsp:sp>
    <dsp:sp modelId="{E55C71EC-7EE8-4BA9-A96E-0CE2CDBF4C8A}">
      <dsp:nvSpPr>
        <dsp:cNvPr id="0" name=""/>
        <dsp:cNvSpPr/>
      </dsp:nvSpPr>
      <dsp:spPr>
        <a:xfrm>
          <a:off x="4702" y="2871830"/>
          <a:ext cx="2055967" cy="1233580"/>
        </a:xfrm>
        <a:prstGeom prst="roundRect">
          <a:avLst>
            <a:gd name="adj" fmla="val 10000"/>
          </a:avLst>
        </a:prstGeom>
        <a:solidFill>
          <a:srgbClr val="D07C4A"/>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Application to test cases and validation</a:t>
          </a:r>
          <a:endParaRPr lang="en-GB" sz="2200" kern="1200" dirty="0">
            <a:latin typeface="+mj-lt"/>
          </a:endParaRPr>
        </a:p>
      </dsp:txBody>
      <dsp:txXfrm>
        <a:off x="40832" y="2907960"/>
        <a:ext cx="1983707" cy="11613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24B17C-330F-4137-88F3-799DF1C92B36}">
      <dsp:nvSpPr>
        <dsp:cNvPr id="0" name=""/>
        <dsp:cNvSpPr/>
      </dsp:nvSpPr>
      <dsp:spPr>
        <a:xfrm>
          <a:off x="4702" y="815862"/>
          <a:ext cx="2055967" cy="1233580"/>
        </a:xfrm>
        <a:prstGeom prst="roundRect">
          <a:avLst>
            <a:gd name="adj" fmla="val 10000"/>
          </a:avLst>
        </a:prstGeom>
        <a:solidFill>
          <a:schemeClr val="accent2">
            <a:lumMod val="40000"/>
            <a:lumOff val="60000"/>
          </a:schemeClr>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err="1">
              <a:latin typeface="+mj-lt"/>
            </a:rPr>
            <a:t>Generating</a:t>
          </a:r>
          <a:r>
            <a:rPr lang="fr-FR" sz="2200" kern="1200" dirty="0">
              <a:latin typeface="+mj-lt"/>
            </a:rPr>
            <a:t> the situations</a:t>
          </a:r>
          <a:endParaRPr lang="en-GB" sz="2200" kern="1200" dirty="0">
            <a:latin typeface="+mj-lt"/>
          </a:endParaRPr>
        </a:p>
      </dsp:txBody>
      <dsp:txXfrm>
        <a:off x="40832" y="851992"/>
        <a:ext cx="1983707" cy="1161320"/>
      </dsp:txXfrm>
    </dsp:sp>
    <dsp:sp modelId="{A86769DA-4781-43B8-8775-4AC4AF2CAC51}">
      <dsp:nvSpPr>
        <dsp:cNvPr id="0" name=""/>
        <dsp:cNvSpPr/>
      </dsp:nvSpPr>
      <dsp:spPr>
        <a:xfrm>
          <a:off x="2279417" y="1221957"/>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latin typeface="+mj-lt"/>
          </a:endParaRPr>
        </a:p>
      </dsp:txBody>
      <dsp:txXfrm>
        <a:off x="2279417" y="1306235"/>
        <a:ext cx="252154" cy="252834"/>
      </dsp:txXfrm>
    </dsp:sp>
    <dsp:sp modelId="{42C54F65-20CF-4516-8B87-E558BD44AE1D}">
      <dsp:nvSpPr>
        <dsp:cNvPr id="0" name=""/>
        <dsp:cNvSpPr/>
      </dsp:nvSpPr>
      <dsp:spPr>
        <a:xfrm>
          <a:off x="2883057" y="815862"/>
          <a:ext cx="2055967" cy="1233580"/>
        </a:xfrm>
        <a:prstGeom prst="roundRect">
          <a:avLst>
            <a:gd name="adj" fmla="val 10000"/>
          </a:avLst>
        </a:prstGeom>
        <a:solidFill>
          <a:schemeClr val="lt1">
            <a:hueOff val="0"/>
            <a:satOff val="0"/>
            <a:lumOff val="0"/>
            <a:alphaOff val="0"/>
          </a:schemeClr>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a:latin typeface="+mj-lt"/>
            </a:rPr>
            <a:t>Calculation of the solid discharge</a:t>
          </a:r>
          <a:endParaRPr lang="en-GB" sz="2200" kern="1200" dirty="0">
            <a:latin typeface="+mj-lt"/>
          </a:endParaRPr>
        </a:p>
      </dsp:txBody>
      <dsp:txXfrm>
        <a:off x="2919187" y="851992"/>
        <a:ext cx="1983707" cy="1161320"/>
      </dsp:txXfrm>
    </dsp:sp>
    <dsp:sp modelId="{307DA5D7-0BE7-44D1-861F-8C768536228E}">
      <dsp:nvSpPr>
        <dsp:cNvPr id="0" name=""/>
        <dsp:cNvSpPr/>
      </dsp:nvSpPr>
      <dsp:spPr>
        <a:xfrm>
          <a:off x="5157772" y="1221957"/>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a:off x="5157772" y="1306235"/>
        <a:ext cx="252154" cy="252834"/>
      </dsp:txXfrm>
    </dsp:sp>
    <dsp:sp modelId="{2679F78E-1279-4930-B0EA-B97C75CDD72A}">
      <dsp:nvSpPr>
        <dsp:cNvPr id="0" name=""/>
        <dsp:cNvSpPr/>
      </dsp:nvSpPr>
      <dsp:spPr>
        <a:xfrm>
          <a:off x="5761412" y="815862"/>
          <a:ext cx="2055967" cy="1233580"/>
        </a:xfrm>
        <a:prstGeom prst="roundRect">
          <a:avLst>
            <a:gd name="adj" fmla="val 10000"/>
          </a:avLst>
        </a:prstGeom>
        <a:solidFill>
          <a:srgbClr val="D07C4A"/>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Optimisation of </a:t>
          </a:r>
          <a14:m xmlns:a14="http://schemas.microsoft.com/office/drawing/2010/main">
            <m:oMath xmlns:m="http://schemas.openxmlformats.org/officeDocument/2006/math">
              <m:sSub>
                <m:sSubPr>
                  <m:ctrlPr>
                    <a:rPr lang="fr-FR" sz="2200" b="0" i="1" kern="1200" smtClean="0">
                      <a:latin typeface="Cambria Math" panose="02040503050406030204" pitchFamily="18" charset="0"/>
                    </a:rPr>
                  </m:ctrlPr>
                </m:sSubPr>
                <m:e>
                  <m:r>
                    <a:rPr lang="fr-FR" sz="2200" b="0" i="1" kern="1200" smtClean="0">
                      <a:latin typeface="Cambria Math" panose="02040503050406030204" pitchFamily="18" charset="0"/>
                    </a:rPr>
                    <m:t>𝜇</m:t>
                  </m:r>
                </m:e>
                <m:sub>
                  <m:r>
                    <a:rPr lang="fr-FR" sz="2200" b="0" i="1" kern="1200" smtClean="0">
                      <a:latin typeface="Cambria Math" panose="02040503050406030204" pitchFamily="18" charset="0"/>
                    </a:rPr>
                    <m:t>𝑑</m:t>
                  </m:r>
                </m:sub>
              </m:sSub>
            </m:oMath>
          </a14:m>
          <a:r>
            <a:rPr lang="en-GB" sz="2200" b="1" kern="1200" dirty="0">
              <a:latin typeface="+mj-lt"/>
            </a:rPr>
            <a:t> - </a:t>
          </a:r>
          <a:r>
            <a:rPr lang="en-GB" sz="2200" b="0" kern="1200" dirty="0">
              <a:latin typeface="+mj-lt"/>
            </a:rPr>
            <a:t>numerical experiment</a:t>
          </a:r>
        </a:p>
      </dsp:txBody>
      <dsp:txXfrm>
        <a:off x="5797542" y="851992"/>
        <a:ext cx="1983707" cy="1161320"/>
      </dsp:txXfrm>
    </dsp:sp>
    <dsp:sp modelId="{10C59771-933A-4D02-9D23-40A4CBD233A3}">
      <dsp:nvSpPr>
        <dsp:cNvPr id="0" name=""/>
        <dsp:cNvSpPr/>
      </dsp:nvSpPr>
      <dsp:spPr>
        <a:xfrm>
          <a:off x="8036127" y="1221957"/>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latin typeface="+mj-lt"/>
          </a:endParaRPr>
        </a:p>
      </dsp:txBody>
      <dsp:txXfrm>
        <a:off x="8036127" y="1306235"/>
        <a:ext cx="252154" cy="252834"/>
      </dsp:txXfrm>
    </dsp:sp>
    <dsp:sp modelId="{B415DC4D-E5D8-482B-BC33-D24738C040B0}">
      <dsp:nvSpPr>
        <dsp:cNvPr id="0" name=""/>
        <dsp:cNvSpPr/>
      </dsp:nvSpPr>
      <dsp:spPr>
        <a:xfrm>
          <a:off x="8639767" y="815862"/>
          <a:ext cx="2055967" cy="1233580"/>
        </a:xfrm>
        <a:prstGeom prst="roundRect">
          <a:avLst>
            <a:gd name="adj" fmla="val 10000"/>
          </a:avLst>
        </a:prstGeom>
        <a:solidFill>
          <a:schemeClr val="lt1">
            <a:hueOff val="0"/>
            <a:satOff val="0"/>
            <a:lumOff val="0"/>
            <a:alphaOff val="0"/>
          </a:schemeClr>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Computation of the </a:t>
          </a:r>
          <a:r>
            <a:rPr lang="fr-FR" sz="2200" kern="1200" dirty="0" err="1">
              <a:latin typeface="+mj-lt"/>
            </a:rPr>
            <a:t>weights</a:t>
          </a:r>
          <a:endParaRPr lang="en-GB" sz="2200" kern="1200" dirty="0">
            <a:latin typeface="+mj-lt"/>
          </a:endParaRPr>
        </a:p>
      </dsp:txBody>
      <dsp:txXfrm>
        <a:off x="8675897" y="851992"/>
        <a:ext cx="1983707" cy="1161320"/>
      </dsp:txXfrm>
    </dsp:sp>
    <dsp:sp modelId="{A9A85449-975D-44D4-B7D4-3E2EEB1CD27A}">
      <dsp:nvSpPr>
        <dsp:cNvPr id="0" name=""/>
        <dsp:cNvSpPr/>
      </dsp:nvSpPr>
      <dsp:spPr>
        <a:xfrm rot="5400000">
          <a:off x="9487641" y="2237606"/>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rot="-5400000">
        <a:off x="9541334" y="2268191"/>
        <a:ext cx="252834" cy="252154"/>
      </dsp:txXfrm>
    </dsp:sp>
    <dsp:sp modelId="{C1A39A90-4F95-4CAE-AEB8-0F3B6D37A2A4}">
      <dsp:nvSpPr>
        <dsp:cNvPr id="0" name=""/>
        <dsp:cNvSpPr/>
      </dsp:nvSpPr>
      <dsp:spPr>
        <a:xfrm>
          <a:off x="8639767" y="2871830"/>
          <a:ext cx="2055967" cy="1233580"/>
        </a:xfrm>
        <a:prstGeom prst="roundRect">
          <a:avLst>
            <a:gd name="adj" fmla="val 10000"/>
          </a:avLst>
        </a:prstGeom>
        <a:solidFill>
          <a:srgbClr val="F8CBAD"/>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Box-Cox Transformation</a:t>
          </a:r>
          <a:endParaRPr lang="en-GB" sz="2200" kern="1200" dirty="0">
            <a:latin typeface="+mj-lt"/>
          </a:endParaRPr>
        </a:p>
      </dsp:txBody>
      <dsp:txXfrm>
        <a:off x="8675897" y="2907960"/>
        <a:ext cx="1983707" cy="1161320"/>
      </dsp:txXfrm>
    </dsp:sp>
    <dsp:sp modelId="{AFC63C09-EBAC-485F-9BB7-2FB0456896B7}">
      <dsp:nvSpPr>
        <dsp:cNvPr id="0" name=""/>
        <dsp:cNvSpPr/>
      </dsp:nvSpPr>
      <dsp:spPr>
        <a:xfrm rot="10800000">
          <a:off x="8060799" y="3277925"/>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rot="10800000">
        <a:off x="8168865" y="3362203"/>
        <a:ext cx="252154" cy="252834"/>
      </dsp:txXfrm>
    </dsp:sp>
    <dsp:sp modelId="{29B98537-E163-4A4C-AAF9-3F152CA36C5C}">
      <dsp:nvSpPr>
        <dsp:cNvPr id="0" name=""/>
        <dsp:cNvSpPr/>
      </dsp:nvSpPr>
      <dsp:spPr>
        <a:xfrm>
          <a:off x="5761412" y="2871830"/>
          <a:ext cx="2055967" cy="1233580"/>
        </a:xfrm>
        <a:prstGeom prst="roundRect">
          <a:avLst>
            <a:gd name="adj" fmla="val 10000"/>
          </a:avLst>
        </a:prstGeom>
        <a:solidFill>
          <a:srgbClr val="F8CBAD"/>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K-</a:t>
          </a:r>
          <a:r>
            <a:rPr lang="fr-FR" sz="2200" kern="1200" dirty="0" err="1">
              <a:latin typeface="+mj-lt"/>
            </a:rPr>
            <a:t>fold</a:t>
          </a:r>
          <a:r>
            <a:rPr lang="fr-FR" sz="2200" kern="1200" dirty="0">
              <a:latin typeface="+mj-lt"/>
            </a:rPr>
            <a:t> cross-validation</a:t>
          </a:r>
          <a:endParaRPr lang="en-GB" sz="2200" kern="1200" dirty="0">
            <a:latin typeface="+mj-lt"/>
          </a:endParaRPr>
        </a:p>
      </dsp:txBody>
      <dsp:txXfrm>
        <a:off x="5797542" y="2907960"/>
        <a:ext cx="1983707" cy="1161320"/>
      </dsp:txXfrm>
    </dsp:sp>
    <dsp:sp modelId="{CDC983AD-4C0F-4C0C-A1D1-88640C822D8C}">
      <dsp:nvSpPr>
        <dsp:cNvPr id="0" name=""/>
        <dsp:cNvSpPr/>
      </dsp:nvSpPr>
      <dsp:spPr>
        <a:xfrm rot="10800000">
          <a:off x="5182444" y="3277925"/>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rot="10800000">
        <a:off x="5290510" y="3362203"/>
        <a:ext cx="252154" cy="252834"/>
      </dsp:txXfrm>
    </dsp:sp>
    <dsp:sp modelId="{C266A709-641F-4FA6-AC44-51ECE1CE769A}">
      <dsp:nvSpPr>
        <dsp:cNvPr id="0" name=""/>
        <dsp:cNvSpPr/>
      </dsp:nvSpPr>
      <dsp:spPr>
        <a:xfrm>
          <a:off x="2883057" y="2871830"/>
          <a:ext cx="2055967" cy="1233580"/>
        </a:xfrm>
        <a:prstGeom prst="roundRect">
          <a:avLst>
            <a:gd name="adj" fmla="val 10000"/>
          </a:avLst>
        </a:prstGeom>
        <a:solidFill>
          <a:schemeClr val="accent2">
            <a:lumMod val="40000"/>
            <a:lumOff val="60000"/>
          </a:schemeClr>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Closures for </a:t>
          </a:r>
          <a14:m xmlns:a14="http://schemas.microsoft.com/office/drawing/2010/main">
            <m:oMath xmlns:m="http://schemas.openxmlformats.org/officeDocument/2006/math">
              <m:sSub>
                <m:sSubPr>
                  <m:ctrlPr>
                    <a:rPr lang="fr-FR" sz="2200" b="0" i="1" kern="1200" smtClean="0">
                      <a:latin typeface="Cambria Math" panose="02040503050406030204" pitchFamily="18" charset="0"/>
                    </a:rPr>
                  </m:ctrlPr>
                </m:sSubPr>
                <m:e>
                  <m:r>
                    <a:rPr lang="fr-FR" sz="2200" b="0" i="1" kern="1200" smtClean="0">
                      <a:latin typeface="Cambria Math" panose="02040503050406030204" pitchFamily="18" charset="0"/>
                    </a:rPr>
                    <m:t>𝜇</m:t>
                  </m:r>
                </m:e>
                <m:sub>
                  <m:r>
                    <a:rPr lang="fr-FR" sz="2200" b="0" i="1" kern="1200" smtClean="0">
                      <a:latin typeface="Cambria Math" panose="02040503050406030204" pitchFamily="18" charset="0"/>
                    </a:rPr>
                    <m:t>𝑑</m:t>
                  </m:r>
                </m:sub>
              </m:sSub>
            </m:oMath>
          </a14:m>
          <a:r>
            <a:rPr lang="en-GB" sz="2200" kern="1200" dirty="0">
              <a:latin typeface="+mj-lt"/>
            </a:rPr>
            <a:t> </a:t>
          </a:r>
          <a:r>
            <a:rPr lang="fr-FR" sz="2200" kern="1200" dirty="0">
              <a:latin typeface="+mj-lt"/>
            </a:rPr>
            <a:t> </a:t>
          </a:r>
          <a:endParaRPr lang="en-GB" sz="2200" kern="1200" dirty="0">
            <a:latin typeface="+mj-lt"/>
          </a:endParaRPr>
        </a:p>
      </dsp:txBody>
      <dsp:txXfrm>
        <a:off x="2919187" y="2907960"/>
        <a:ext cx="1983707" cy="1161320"/>
      </dsp:txXfrm>
    </dsp:sp>
    <dsp:sp modelId="{647B234C-B85C-4451-887E-64B981AA9E61}">
      <dsp:nvSpPr>
        <dsp:cNvPr id="0" name=""/>
        <dsp:cNvSpPr/>
      </dsp:nvSpPr>
      <dsp:spPr>
        <a:xfrm rot="10800000">
          <a:off x="2304089" y="3277925"/>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latin typeface="+mj-lt"/>
          </a:endParaRPr>
        </a:p>
      </dsp:txBody>
      <dsp:txXfrm rot="10800000">
        <a:off x="2412155" y="3362203"/>
        <a:ext cx="252154" cy="252834"/>
      </dsp:txXfrm>
    </dsp:sp>
    <dsp:sp modelId="{E55C71EC-7EE8-4BA9-A96E-0CE2CDBF4C8A}">
      <dsp:nvSpPr>
        <dsp:cNvPr id="0" name=""/>
        <dsp:cNvSpPr/>
      </dsp:nvSpPr>
      <dsp:spPr>
        <a:xfrm>
          <a:off x="4702" y="2871830"/>
          <a:ext cx="2055967" cy="1233580"/>
        </a:xfrm>
        <a:prstGeom prst="roundRect">
          <a:avLst>
            <a:gd name="adj" fmla="val 10000"/>
          </a:avLst>
        </a:prstGeom>
        <a:solidFill>
          <a:srgbClr val="D07C4A"/>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Application to test cases and validation</a:t>
          </a:r>
          <a:endParaRPr lang="en-GB" sz="2200" kern="1200" dirty="0">
            <a:latin typeface="+mj-lt"/>
          </a:endParaRPr>
        </a:p>
      </dsp:txBody>
      <dsp:txXfrm>
        <a:off x="40832" y="2907960"/>
        <a:ext cx="1983707" cy="11613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24B17C-330F-4137-88F3-799DF1C92B36}">
      <dsp:nvSpPr>
        <dsp:cNvPr id="0" name=""/>
        <dsp:cNvSpPr/>
      </dsp:nvSpPr>
      <dsp:spPr>
        <a:xfrm>
          <a:off x="4702" y="815862"/>
          <a:ext cx="2055967" cy="1233580"/>
        </a:xfrm>
        <a:prstGeom prst="roundRect">
          <a:avLst>
            <a:gd name="adj" fmla="val 10000"/>
          </a:avLst>
        </a:prstGeom>
        <a:solidFill>
          <a:schemeClr val="accent2">
            <a:lumMod val="40000"/>
            <a:lumOff val="60000"/>
          </a:schemeClr>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err="1">
              <a:latin typeface="+mj-lt"/>
            </a:rPr>
            <a:t>Generating</a:t>
          </a:r>
          <a:r>
            <a:rPr lang="fr-FR" sz="2200" kern="1200" dirty="0">
              <a:latin typeface="+mj-lt"/>
            </a:rPr>
            <a:t> the situations</a:t>
          </a:r>
          <a:endParaRPr lang="en-GB" sz="2200" kern="1200" dirty="0">
            <a:latin typeface="+mj-lt"/>
          </a:endParaRPr>
        </a:p>
      </dsp:txBody>
      <dsp:txXfrm>
        <a:off x="40832" y="851992"/>
        <a:ext cx="1983707" cy="1161320"/>
      </dsp:txXfrm>
    </dsp:sp>
    <dsp:sp modelId="{A86769DA-4781-43B8-8775-4AC4AF2CAC51}">
      <dsp:nvSpPr>
        <dsp:cNvPr id="0" name=""/>
        <dsp:cNvSpPr/>
      </dsp:nvSpPr>
      <dsp:spPr>
        <a:xfrm>
          <a:off x="2279417" y="1221957"/>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latin typeface="+mj-lt"/>
          </a:endParaRPr>
        </a:p>
      </dsp:txBody>
      <dsp:txXfrm>
        <a:off x="2279417" y="1306235"/>
        <a:ext cx="252154" cy="252834"/>
      </dsp:txXfrm>
    </dsp:sp>
    <dsp:sp modelId="{42C54F65-20CF-4516-8B87-E558BD44AE1D}">
      <dsp:nvSpPr>
        <dsp:cNvPr id="0" name=""/>
        <dsp:cNvSpPr/>
      </dsp:nvSpPr>
      <dsp:spPr>
        <a:xfrm>
          <a:off x="2883057" y="815862"/>
          <a:ext cx="2055967" cy="1233580"/>
        </a:xfrm>
        <a:prstGeom prst="roundRect">
          <a:avLst>
            <a:gd name="adj" fmla="val 10000"/>
          </a:avLst>
        </a:prstGeom>
        <a:solidFill>
          <a:schemeClr val="lt1">
            <a:hueOff val="0"/>
            <a:satOff val="0"/>
            <a:lumOff val="0"/>
            <a:alphaOff val="0"/>
          </a:schemeClr>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a:latin typeface="+mj-lt"/>
            </a:rPr>
            <a:t>Calculation of the solid discharge</a:t>
          </a:r>
          <a:endParaRPr lang="en-GB" sz="2200" kern="1200" dirty="0">
            <a:latin typeface="+mj-lt"/>
          </a:endParaRPr>
        </a:p>
      </dsp:txBody>
      <dsp:txXfrm>
        <a:off x="2919187" y="851992"/>
        <a:ext cx="1983707" cy="1161320"/>
      </dsp:txXfrm>
    </dsp:sp>
    <dsp:sp modelId="{307DA5D7-0BE7-44D1-861F-8C768536228E}">
      <dsp:nvSpPr>
        <dsp:cNvPr id="0" name=""/>
        <dsp:cNvSpPr/>
      </dsp:nvSpPr>
      <dsp:spPr>
        <a:xfrm>
          <a:off x="5157772" y="1221957"/>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a:off x="5157772" y="1306235"/>
        <a:ext cx="252154" cy="252834"/>
      </dsp:txXfrm>
    </dsp:sp>
    <dsp:sp modelId="{2679F78E-1279-4930-B0EA-B97C75CDD72A}">
      <dsp:nvSpPr>
        <dsp:cNvPr id="0" name=""/>
        <dsp:cNvSpPr/>
      </dsp:nvSpPr>
      <dsp:spPr>
        <a:xfrm>
          <a:off x="5761412" y="815862"/>
          <a:ext cx="2055967" cy="1233580"/>
        </a:xfrm>
        <a:prstGeom prst="roundRect">
          <a:avLst>
            <a:gd name="adj" fmla="val 10000"/>
          </a:avLst>
        </a:prstGeom>
        <a:solidFill>
          <a:srgbClr val="D07C4A"/>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Optimisation of </a:t>
          </a:r>
          <a14:m xmlns:a14="http://schemas.microsoft.com/office/drawing/2010/main">
            <m:oMath xmlns:m="http://schemas.openxmlformats.org/officeDocument/2006/math">
              <m:sSub>
                <m:sSubPr>
                  <m:ctrlPr>
                    <a:rPr lang="fr-FR" sz="2200" b="0" i="1" kern="1200" smtClean="0">
                      <a:latin typeface="Cambria Math" panose="02040503050406030204" pitchFamily="18" charset="0"/>
                    </a:rPr>
                  </m:ctrlPr>
                </m:sSubPr>
                <m:e>
                  <m:r>
                    <a:rPr lang="fr-FR" sz="2200" b="0" i="1" kern="1200" smtClean="0">
                      <a:latin typeface="Cambria Math" panose="02040503050406030204" pitchFamily="18" charset="0"/>
                    </a:rPr>
                    <m:t>𝜇</m:t>
                  </m:r>
                </m:e>
                <m:sub>
                  <m:r>
                    <a:rPr lang="fr-FR" sz="2200" b="0" i="1" kern="1200" smtClean="0">
                      <a:latin typeface="Cambria Math" panose="02040503050406030204" pitchFamily="18" charset="0"/>
                    </a:rPr>
                    <m:t>𝑑</m:t>
                  </m:r>
                </m:sub>
              </m:sSub>
            </m:oMath>
          </a14:m>
          <a:r>
            <a:rPr lang="en-GB" sz="2200" b="1" kern="1200" dirty="0">
              <a:latin typeface="+mj-lt"/>
            </a:rPr>
            <a:t> - </a:t>
          </a:r>
          <a:r>
            <a:rPr lang="en-GB" sz="2200" b="0" kern="1200" dirty="0">
              <a:latin typeface="+mj-lt"/>
            </a:rPr>
            <a:t>numerical experiment</a:t>
          </a:r>
        </a:p>
      </dsp:txBody>
      <dsp:txXfrm>
        <a:off x="5797542" y="851992"/>
        <a:ext cx="1983707" cy="1161320"/>
      </dsp:txXfrm>
    </dsp:sp>
    <dsp:sp modelId="{10C59771-933A-4D02-9D23-40A4CBD233A3}">
      <dsp:nvSpPr>
        <dsp:cNvPr id="0" name=""/>
        <dsp:cNvSpPr/>
      </dsp:nvSpPr>
      <dsp:spPr>
        <a:xfrm>
          <a:off x="8036127" y="1221957"/>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latin typeface="+mj-lt"/>
          </a:endParaRPr>
        </a:p>
      </dsp:txBody>
      <dsp:txXfrm>
        <a:off x="8036127" y="1306235"/>
        <a:ext cx="252154" cy="252834"/>
      </dsp:txXfrm>
    </dsp:sp>
    <dsp:sp modelId="{B415DC4D-E5D8-482B-BC33-D24738C040B0}">
      <dsp:nvSpPr>
        <dsp:cNvPr id="0" name=""/>
        <dsp:cNvSpPr/>
      </dsp:nvSpPr>
      <dsp:spPr>
        <a:xfrm>
          <a:off x="8639767" y="815862"/>
          <a:ext cx="2055967" cy="1233580"/>
        </a:xfrm>
        <a:prstGeom prst="roundRect">
          <a:avLst>
            <a:gd name="adj" fmla="val 10000"/>
          </a:avLst>
        </a:prstGeom>
        <a:solidFill>
          <a:schemeClr val="lt1">
            <a:hueOff val="0"/>
            <a:satOff val="0"/>
            <a:lumOff val="0"/>
            <a:alphaOff val="0"/>
          </a:schemeClr>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Computation of the </a:t>
          </a:r>
          <a:r>
            <a:rPr lang="fr-FR" sz="2200" kern="1200" dirty="0" err="1">
              <a:latin typeface="+mj-lt"/>
            </a:rPr>
            <a:t>weights</a:t>
          </a:r>
          <a:endParaRPr lang="en-GB" sz="2200" kern="1200" dirty="0">
            <a:latin typeface="+mj-lt"/>
          </a:endParaRPr>
        </a:p>
      </dsp:txBody>
      <dsp:txXfrm>
        <a:off x="8675897" y="851992"/>
        <a:ext cx="1983707" cy="1161320"/>
      </dsp:txXfrm>
    </dsp:sp>
    <dsp:sp modelId="{A9A85449-975D-44D4-B7D4-3E2EEB1CD27A}">
      <dsp:nvSpPr>
        <dsp:cNvPr id="0" name=""/>
        <dsp:cNvSpPr/>
      </dsp:nvSpPr>
      <dsp:spPr>
        <a:xfrm rot="5400000">
          <a:off x="9487641" y="2237606"/>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rot="-5400000">
        <a:off x="9541334" y="2268191"/>
        <a:ext cx="252834" cy="252154"/>
      </dsp:txXfrm>
    </dsp:sp>
    <dsp:sp modelId="{C1A39A90-4F95-4CAE-AEB8-0F3B6D37A2A4}">
      <dsp:nvSpPr>
        <dsp:cNvPr id="0" name=""/>
        <dsp:cNvSpPr/>
      </dsp:nvSpPr>
      <dsp:spPr>
        <a:xfrm>
          <a:off x="8639767" y="2871830"/>
          <a:ext cx="2055967" cy="1233580"/>
        </a:xfrm>
        <a:prstGeom prst="roundRect">
          <a:avLst>
            <a:gd name="adj" fmla="val 10000"/>
          </a:avLst>
        </a:prstGeom>
        <a:solidFill>
          <a:srgbClr val="F8CBAD"/>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Box-Cox Transformation</a:t>
          </a:r>
          <a:endParaRPr lang="en-GB" sz="2200" kern="1200" dirty="0">
            <a:latin typeface="+mj-lt"/>
          </a:endParaRPr>
        </a:p>
      </dsp:txBody>
      <dsp:txXfrm>
        <a:off x="8675897" y="2907960"/>
        <a:ext cx="1983707" cy="1161320"/>
      </dsp:txXfrm>
    </dsp:sp>
    <dsp:sp modelId="{AFC63C09-EBAC-485F-9BB7-2FB0456896B7}">
      <dsp:nvSpPr>
        <dsp:cNvPr id="0" name=""/>
        <dsp:cNvSpPr/>
      </dsp:nvSpPr>
      <dsp:spPr>
        <a:xfrm rot="10800000">
          <a:off x="8060799" y="3277925"/>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rot="10800000">
        <a:off x="8168865" y="3362203"/>
        <a:ext cx="252154" cy="252834"/>
      </dsp:txXfrm>
    </dsp:sp>
    <dsp:sp modelId="{29B98537-E163-4A4C-AAF9-3F152CA36C5C}">
      <dsp:nvSpPr>
        <dsp:cNvPr id="0" name=""/>
        <dsp:cNvSpPr/>
      </dsp:nvSpPr>
      <dsp:spPr>
        <a:xfrm>
          <a:off x="5761412" y="2871830"/>
          <a:ext cx="2055967" cy="1233580"/>
        </a:xfrm>
        <a:prstGeom prst="roundRect">
          <a:avLst>
            <a:gd name="adj" fmla="val 10000"/>
          </a:avLst>
        </a:prstGeom>
        <a:solidFill>
          <a:srgbClr val="F8CBAD"/>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K-</a:t>
          </a:r>
          <a:r>
            <a:rPr lang="fr-FR" sz="2200" kern="1200" dirty="0" err="1">
              <a:latin typeface="+mj-lt"/>
            </a:rPr>
            <a:t>fold</a:t>
          </a:r>
          <a:r>
            <a:rPr lang="fr-FR" sz="2200" kern="1200" dirty="0">
              <a:latin typeface="+mj-lt"/>
            </a:rPr>
            <a:t> cross-validation</a:t>
          </a:r>
          <a:endParaRPr lang="en-GB" sz="2200" kern="1200" dirty="0">
            <a:latin typeface="+mj-lt"/>
          </a:endParaRPr>
        </a:p>
      </dsp:txBody>
      <dsp:txXfrm>
        <a:off x="5797542" y="2907960"/>
        <a:ext cx="1983707" cy="1161320"/>
      </dsp:txXfrm>
    </dsp:sp>
    <dsp:sp modelId="{CDC983AD-4C0F-4C0C-A1D1-88640C822D8C}">
      <dsp:nvSpPr>
        <dsp:cNvPr id="0" name=""/>
        <dsp:cNvSpPr/>
      </dsp:nvSpPr>
      <dsp:spPr>
        <a:xfrm rot="10800000">
          <a:off x="5182444" y="3277925"/>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rot="10800000">
        <a:off x="5290510" y="3362203"/>
        <a:ext cx="252154" cy="252834"/>
      </dsp:txXfrm>
    </dsp:sp>
    <dsp:sp modelId="{C266A709-641F-4FA6-AC44-51ECE1CE769A}">
      <dsp:nvSpPr>
        <dsp:cNvPr id="0" name=""/>
        <dsp:cNvSpPr/>
      </dsp:nvSpPr>
      <dsp:spPr>
        <a:xfrm>
          <a:off x="2883057" y="2871830"/>
          <a:ext cx="2055967" cy="1233580"/>
        </a:xfrm>
        <a:prstGeom prst="roundRect">
          <a:avLst>
            <a:gd name="adj" fmla="val 10000"/>
          </a:avLst>
        </a:prstGeom>
        <a:solidFill>
          <a:schemeClr val="accent2">
            <a:lumMod val="40000"/>
            <a:lumOff val="60000"/>
          </a:schemeClr>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Closures for </a:t>
          </a:r>
          <a14:m xmlns:a14="http://schemas.microsoft.com/office/drawing/2010/main">
            <m:oMath xmlns:m="http://schemas.openxmlformats.org/officeDocument/2006/math">
              <m:sSub>
                <m:sSubPr>
                  <m:ctrlPr>
                    <a:rPr lang="fr-FR" sz="2200" b="0" i="1" kern="1200" smtClean="0">
                      <a:latin typeface="Cambria Math" panose="02040503050406030204" pitchFamily="18" charset="0"/>
                    </a:rPr>
                  </m:ctrlPr>
                </m:sSubPr>
                <m:e>
                  <m:r>
                    <a:rPr lang="fr-FR" sz="2200" b="0" i="1" kern="1200" smtClean="0">
                      <a:latin typeface="Cambria Math" panose="02040503050406030204" pitchFamily="18" charset="0"/>
                    </a:rPr>
                    <m:t>𝜇</m:t>
                  </m:r>
                </m:e>
                <m:sub>
                  <m:r>
                    <a:rPr lang="fr-FR" sz="2200" b="0" i="1" kern="1200" smtClean="0">
                      <a:latin typeface="Cambria Math" panose="02040503050406030204" pitchFamily="18" charset="0"/>
                    </a:rPr>
                    <m:t>𝑑</m:t>
                  </m:r>
                </m:sub>
              </m:sSub>
            </m:oMath>
          </a14:m>
          <a:r>
            <a:rPr lang="en-GB" sz="2200" kern="1200" dirty="0">
              <a:latin typeface="+mj-lt"/>
            </a:rPr>
            <a:t> </a:t>
          </a:r>
          <a:r>
            <a:rPr lang="fr-FR" sz="2200" kern="1200" dirty="0">
              <a:latin typeface="+mj-lt"/>
            </a:rPr>
            <a:t> </a:t>
          </a:r>
          <a:endParaRPr lang="en-GB" sz="2200" kern="1200" dirty="0">
            <a:latin typeface="+mj-lt"/>
          </a:endParaRPr>
        </a:p>
      </dsp:txBody>
      <dsp:txXfrm>
        <a:off x="2919187" y="2907960"/>
        <a:ext cx="1983707" cy="1161320"/>
      </dsp:txXfrm>
    </dsp:sp>
    <dsp:sp modelId="{647B234C-B85C-4451-887E-64B981AA9E61}">
      <dsp:nvSpPr>
        <dsp:cNvPr id="0" name=""/>
        <dsp:cNvSpPr/>
      </dsp:nvSpPr>
      <dsp:spPr>
        <a:xfrm rot="10800000">
          <a:off x="2304089" y="3277925"/>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latin typeface="+mj-lt"/>
          </a:endParaRPr>
        </a:p>
      </dsp:txBody>
      <dsp:txXfrm rot="10800000">
        <a:off x="2412155" y="3362203"/>
        <a:ext cx="252154" cy="252834"/>
      </dsp:txXfrm>
    </dsp:sp>
    <dsp:sp modelId="{E55C71EC-7EE8-4BA9-A96E-0CE2CDBF4C8A}">
      <dsp:nvSpPr>
        <dsp:cNvPr id="0" name=""/>
        <dsp:cNvSpPr/>
      </dsp:nvSpPr>
      <dsp:spPr>
        <a:xfrm>
          <a:off x="4702" y="2871830"/>
          <a:ext cx="2055967" cy="1233580"/>
        </a:xfrm>
        <a:prstGeom prst="roundRect">
          <a:avLst>
            <a:gd name="adj" fmla="val 10000"/>
          </a:avLst>
        </a:prstGeom>
        <a:solidFill>
          <a:srgbClr val="D07C4A"/>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Application to test cases and validation</a:t>
          </a:r>
          <a:endParaRPr lang="en-GB" sz="2200" kern="1200" dirty="0">
            <a:latin typeface="+mj-lt"/>
          </a:endParaRPr>
        </a:p>
      </dsp:txBody>
      <dsp:txXfrm>
        <a:off x="40832" y="2907960"/>
        <a:ext cx="1983707" cy="11613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24B17C-330F-4137-88F3-799DF1C92B36}">
      <dsp:nvSpPr>
        <dsp:cNvPr id="0" name=""/>
        <dsp:cNvSpPr/>
      </dsp:nvSpPr>
      <dsp:spPr>
        <a:xfrm>
          <a:off x="4702" y="815862"/>
          <a:ext cx="2055967" cy="1233580"/>
        </a:xfrm>
        <a:prstGeom prst="roundRect">
          <a:avLst>
            <a:gd name="adj" fmla="val 10000"/>
          </a:avLst>
        </a:prstGeom>
        <a:solidFill>
          <a:schemeClr val="accent2">
            <a:lumMod val="40000"/>
            <a:lumOff val="60000"/>
          </a:schemeClr>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err="1">
              <a:latin typeface="+mj-lt"/>
            </a:rPr>
            <a:t>Generating</a:t>
          </a:r>
          <a:r>
            <a:rPr lang="fr-FR" sz="2200" kern="1200" dirty="0">
              <a:latin typeface="+mj-lt"/>
            </a:rPr>
            <a:t> the situations</a:t>
          </a:r>
          <a:endParaRPr lang="en-GB" sz="2200" kern="1200" dirty="0">
            <a:latin typeface="+mj-lt"/>
          </a:endParaRPr>
        </a:p>
      </dsp:txBody>
      <dsp:txXfrm>
        <a:off x="40832" y="851992"/>
        <a:ext cx="1983707" cy="1161320"/>
      </dsp:txXfrm>
    </dsp:sp>
    <dsp:sp modelId="{A86769DA-4781-43B8-8775-4AC4AF2CAC51}">
      <dsp:nvSpPr>
        <dsp:cNvPr id="0" name=""/>
        <dsp:cNvSpPr/>
      </dsp:nvSpPr>
      <dsp:spPr>
        <a:xfrm>
          <a:off x="2279417" y="1221957"/>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latin typeface="+mj-lt"/>
          </a:endParaRPr>
        </a:p>
      </dsp:txBody>
      <dsp:txXfrm>
        <a:off x="2279417" y="1306235"/>
        <a:ext cx="252154" cy="252834"/>
      </dsp:txXfrm>
    </dsp:sp>
    <dsp:sp modelId="{42C54F65-20CF-4516-8B87-E558BD44AE1D}">
      <dsp:nvSpPr>
        <dsp:cNvPr id="0" name=""/>
        <dsp:cNvSpPr/>
      </dsp:nvSpPr>
      <dsp:spPr>
        <a:xfrm>
          <a:off x="2883057" y="815862"/>
          <a:ext cx="2055967" cy="1233580"/>
        </a:xfrm>
        <a:prstGeom prst="roundRect">
          <a:avLst>
            <a:gd name="adj" fmla="val 10000"/>
          </a:avLst>
        </a:prstGeom>
        <a:solidFill>
          <a:schemeClr val="lt1">
            <a:hueOff val="0"/>
            <a:satOff val="0"/>
            <a:lumOff val="0"/>
            <a:alphaOff val="0"/>
          </a:schemeClr>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a:latin typeface="+mj-lt"/>
            </a:rPr>
            <a:t>Calculation of the solid discharge</a:t>
          </a:r>
          <a:endParaRPr lang="en-GB" sz="2200" kern="1200" dirty="0">
            <a:latin typeface="+mj-lt"/>
          </a:endParaRPr>
        </a:p>
      </dsp:txBody>
      <dsp:txXfrm>
        <a:off x="2919187" y="851992"/>
        <a:ext cx="1983707" cy="1161320"/>
      </dsp:txXfrm>
    </dsp:sp>
    <dsp:sp modelId="{307DA5D7-0BE7-44D1-861F-8C768536228E}">
      <dsp:nvSpPr>
        <dsp:cNvPr id="0" name=""/>
        <dsp:cNvSpPr/>
      </dsp:nvSpPr>
      <dsp:spPr>
        <a:xfrm>
          <a:off x="5157772" y="1221957"/>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a:off x="5157772" y="1306235"/>
        <a:ext cx="252154" cy="252834"/>
      </dsp:txXfrm>
    </dsp:sp>
    <dsp:sp modelId="{2679F78E-1279-4930-B0EA-B97C75CDD72A}">
      <dsp:nvSpPr>
        <dsp:cNvPr id="0" name=""/>
        <dsp:cNvSpPr/>
      </dsp:nvSpPr>
      <dsp:spPr>
        <a:xfrm>
          <a:off x="5761412" y="815862"/>
          <a:ext cx="2055967" cy="1233580"/>
        </a:xfrm>
        <a:prstGeom prst="roundRect">
          <a:avLst>
            <a:gd name="adj" fmla="val 10000"/>
          </a:avLst>
        </a:prstGeom>
        <a:solidFill>
          <a:srgbClr val="D07C4A"/>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Optimisation of </a:t>
          </a:r>
          <a14:m xmlns:a14="http://schemas.microsoft.com/office/drawing/2010/main">
            <m:oMath xmlns:m="http://schemas.openxmlformats.org/officeDocument/2006/math">
              <m:sSub>
                <m:sSubPr>
                  <m:ctrlPr>
                    <a:rPr lang="fr-FR" sz="2200" b="0" i="1" kern="1200" smtClean="0">
                      <a:latin typeface="Cambria Math" panose="02040503050406030204" pitchFamily="18" charset="0"/>
                    </a:rPr>
                  </m:ctrlPr>
                </m:sSubPr>
                <m:e>
                  <m:r>
                    <a:rPr lang="fr-FR" sz="2200" b="0" i="1" kern="1200" smtClean="0">
                      <a:latin typeface="Cambria Math" panose="02040503050406030204" pitchFamily="18" charset="0"/>
                    </a:rPr>
                    <m:t>𝜇</m:t>
                  </m:r>
                </m:e>
                <m:sub>
                  <m:r>
                    <a:rPr lang="fr-FR" sz="2200" b="0" i="1" kern="1200" smtClean="0">
                      <a:latin typeface="Cambria Math" panose="02040503050406030204" pitchFamily="18" charset="0"/>
                    </a:rPr>
                    <m:t>𝑑</m:t>
                  </m:r>
                </m:sub>
              </m:sSub>
            </m:oMath>
          </a14:m>
          <a:r>
            <a:rPr lang="en-GB" sz="2200" b="1" kern="1200" dirty="0">
              <a:latin typeface="+mj-lt"/>
            </a:rPr>
            <a:t> - </a:t>
          </a:r>
          <a:r>
            <a:rPr lang="en-GB" sz="2200" b="0" kern="1200" dirty="0">
              <a:latin typeface="+mj-lt"/>
            </a:rPr>
            <a:t>numerical experiment</a:t>
          </a:r>
        </a:p>
      </dsp:txBody>
      <dsp:txXfrm>
        <a:off x="5797542" y="851992"/>
        <a:ext cx="1983707" cy="1161320"/>
      </dsp:txXfrm>
    </dsp:sp>
    <dsp:sp modelId="{10C59771-933A-4D02-9D23-40A4CBD233A3}">
      <dsp:nvSpPr>
        <dsp:cNvPr id="0" name=""/>
        <dsp:cNvSpPr/>
      </dsp:nvSpPr>
      <dsp:spPr>
        <a:xfrm>
          <a:off x="8036127" y="1221957"/>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latin typeface="+mj-lt"/>
          </a:endParaRPr>
        </a:p>
      </dsp:txBody>
      <dsp:txXfrm>
        <a:off x="8036127" y="1306235"/>
        <a:ext cx="252154" cy="252834"/>
      </dsp:txXfrm>
    </dsp:sp>
    <dsp:sp modelId="{B415DC4D-E5D8-482B-BC33-D24738C040B0}">
      <dsp:nvSpPr>
        <dsp:cNvPr id="0" name=""/>
        <dsp:cNvSpPr/>
      </dsp:nvSpPr>
      <dsp:spPr>
        <a:xfrm>
          <a:off x="8639767" y="815862"/>
          <a:ext cx="2055967" cy="1233580"/>
        </a:xfrm>
        <a:prstGeom prst="roundRect">
          <a:avLst>
            <a:gd name="adj" fmla="val 10000"/>
          </a:avLst>
        </a:prstGeom>
        <a:solidFill>
          <a:schemeClr val="lt1">
            <a:hueOff val="0"/>
            <a:satOff val="0"/>
            <a:lumOff val="0"/>
            <a:alphaOff val="0"/>
          </a:schemeClr>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Computation of the </a:t>
          </a:r>
          <a:r>
            <a:rPr lang="fr-FR" sz="2200" kern="1200" dirty="0" err="1">
              <a:latin typeface="+mj-lt"/>
            </a:rPr>
            <a:t>weights</a:t>
          </a:r>
          <a:endParaRPr lang="en-GB" sz="2200" kern="1200" dirty="0">
            <a:latin typeface="+mj-lt"/>
          </a:endParaRPr>
        </a:p>
      </dsp:txBody>
      <dsp:txXfrm>
        <a:off x="8675897" y="851992"/>
        <a:ext cx="1983707" cy="1161320"/>
      </dsp:txXfrm>
    </dsp:sp>
    <dsp:sp modelId="{A9A85449-975D-44D4-B7D4-3E2EEB1CD27A}">
      <dsp:nvSpPr>
        <dsp:cNvPr id="0" name=""/>
        <dsp:cNvSpPr/>
      </dsp:nvSpPr>
      <dsp:spPr>
        <a:xfrm rot="5400000">
          <a:off x="9487641" y="2237606"/>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rot="-5400000">
        <a:off x="9541334" y="2268191"/>
        <a:ext cx="252834" cy="252154"/>
      </dsp:txXfrm>
    </dsp:sp>
    <dsp:sp modelId="{C1A39A90-4F95-4CAE-AEB8-0F3B6D37A2A4}">
      <dsp:nvSpPr>
        <dsp:cNvPr id="0" name=""/>
        <dsp:cNvSpPr/>
      </dsp:nvSpPr>
      <dsp:spPr>
        <a:xfrm>
          <a:off x="8639767" y="2871830"/>
          <a:ext cx="2055967" cy="1233580"/>
        </a:xfrm>
        <a:prstGeom prst="roundRect">
          <a:avLst>
            <a:gd name="adj" fmla="val 10000"/>
          </a:avLst>
        </a:prstGeom>
        <a:solidFill>
          <a:srgbClr val="F8CBAD"/>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Box-Cox Transformation</a:t>
          </a:r>
          <a:endParaRPr lang="en-GB" sz="2200" kern="1200" dirty="0">
            <a:latin typeface="+mj-lt"/>
          </a:endParaRPr>
        </a:p>
      </dsp:txBody>
      <dsp:txXfrm>
        <a:off x="8675897" y="2907960"/>
        <a:ext cx="1983707" cy="1161320"/>
      </dsp:txXfrm>
    </dsp:sp>
    <dsp:sp modelId="{AFC63C09-EBAC-485F-9BB7-2FB0456896B7}">
      <dsp:nvSpPr>
        <dsp:cNvPr id="0" name=""/>
        <dsp:cNvSpPr/>
      </dsp:nvSpPr>
      <dsp:spPr>
        <a:xfrm rot="10800000">
          <a:off x="8060799" y="3277925"/>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rot="10800000">
        <a:off x="8168865" y="3362203"/>
        <a:ext cx="252154" cy="252834"/>
      </dsp:txXfrm>
    </dsp:sp>
    <dsp:sp modelId="{29B98537-E163-4A4C-AAF9-3F152CA36C5C}">
      <dsp:nvSpPr>
        <dsp:cNvPr id="0" name=""/>
        <dsp:cNvSpPr/>
      </dsp:nvSpPr>
      <dsp:spPr>
        <a:xfrm>
          <a:off x="5761412" y="2871830"/>
          <a:ext cx="2055967" cy="1233580"/>
        </a:xfrm>
        <a:prstGeom prst="roundRect">
          <a:avLst>
            <a:gd name="adj" fmla="val 10000"/>
          </a:avLst>
        </a:prstGeom>
        <a:solidFill>
          <a:srgbClr val="F8CBAD"/>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K-</a:t>
          </a:r>
          <a:r>
            <a:rPr lang="fr-FR" sz="2200" kern="1200" dirty="0" err="1">
              <a:latin typeface="+mj-lt"/>
            </a:rPr>
            <a:t>fold</a:t>
          </a:r>
          <a:r>
            <a:rPr lang="fr-FR" sz="2200" kern="1200" dirty="0">
              <a:latin typeface="+mj-lt"/>
            </a:rPr>
            <a:t> cross-validation</a:t>
          </a:r>
          <a:endParaRPr lang="en-GB" sz="2200" kern="1200" dirty="0">
            <a:latin typeface="+mj-lt"/>
          </a:endParaRPr>
        </a:p>
      </dsp:txBody>
      <dsp:txXfrm>
        <a:off x="5797542" y="2907960"/>
        <a:ext cx="1983707" cy="1161320"/>
      </dsp:txXfrm>
    </dsp:sp>
    <dsp:sp modelId="{CDC983AD-4C0F-4C0C-A1D1-88640C822D8C}">
      <dsp:nvSpPr>
        <dsp:cNvPr id="0" name=""/>
        <dsp:cNvSpPr/>
      </dsp:nvSpPr>
      <dsp:spPr>
        <a:xfrm rot="10800000">
          <a:off x="5182444" y="3277925"/>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rot="10800000">
        <a:off x="5290510" y="3362203"/>
        <a:ext cx="252154" cy="252834"/>
      </dsp:txXfrm>
    </dsp:sp>
    <dsp:sp modelId="{C266A709-641F-4FA6-AC44-51ECE1CE769A}">
      <dsp:nvSpPr>
        <dsp:cNvPr id="0" name=""/>
        <dsp:cNvSpPr/>
      </dsp:nvSpPr>
      <dsp:spPr>
        <a:xfrm>
          <a:off x="2883057" y="2871830"/>
          <a:ext cx="2055967" cy="1233580"/>
        </a:xfrm>
        <a:prstGeom prst="roundRect">
          <a:avLst>
            <a:gd name="adj" fmla="val 10000"/>
          </a:avLst>
        </a:prstGeom>
        <a:solidFill>
          <a:schemeClr val="accent2">
            <a:lumMod val="40000"/>
            <a:lumOff val="60000"/>
          </a:schemeClr>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Closures for </a:t>
          </a:r>
          <a14:m xmlns:a14="http://schemas.microsoft.com/office/drawing/2010/main">
            <m:oMath xmlns:m="http://schemas.openxmlformats.org/officeDocument/2006/math">
              <m:sSub>
                <m:sSubPr>
                  <m:ctrlPr>
                    <a:rPr lang="fr-FR" sz="2200" b="0" i="1" kern="1200" smtClean="0">
                      <a:latin typeface="Cambria Math" panose="02040503050406030204" pitchFamily="18" charset="0"/>
                    </a:rPr>
                  </m:ctrlPr>
                </m:sSubPr>
                <m:e>
                  <m:r>
                    <a:rPr lang="fr-FR" sz="2200" b="0" i="1" kern="1200" smtClean="0">
                      <a:latin typeface="Cambria Math" panose="02040503050406030204" pitchFamily="18" charset="0"/>
                    </a:rPr>
                    <m:t>𝜇</m:t>
                  </m:r>
                </m:e>
                <m:sub>
                  <m:r>
                    <a:rPr lang="fr-FR" sz="2200" b="0" i="1" kern="1200" smtClean="0">
                      <a:latin typeface="Cambria Math" panose="02040503050406030204" pitchFamily="18" charset="0"/>
                    </a:rPr>
                    <m:t>𝑑</m:t>
                  </m:r>
                </m:sub>
              </m:sSub>
            </m:oMath>
          </a14:m>
          <a:r>
            <a:rPr lang="en-GB" sz="2200" kern="1200" dirty="0">
              <a:latin typeface="+mj-lt"/>
            </a:rPr>
            <a:t> </a:t>
          </a:r>
          <a:r>
            <a:rPr lang="fr-FR" sz="2200" kern="1200" dirty="0">
              <a:latin typeface="+mj-lt"/>
            </a:rPr>
            <a:t> </a:t>
          </a:r>
          <a:endParaRPr lang="en-GB" sz="2200" kern="1200" dirty="0">
            <a:latin typeface="+mj-lt"/>
          </a:endParaRPr>
        </a:p>
      </dsp:txBody>
      <dsp:txXfrm>
        <a:off x="2919187" y="2907960"/>
        <a:ext cx="1983707" cy="1161320"/>
      </dsp:txXfrm>
    </dsp:sp>
    <dsp:sp modelId="{647B234C-B85C-4451-887E-64B981AA9E61}">
      <dsp:nvSpPr>
        <dsp:cNvPr id="0" name=""/>
        <dsp:cNvSpPr/>
      </dsp:nvSpPr>
      <dsp:spPr>
        <a:xfrm rot="10800000">
          <a:off x="2304089" y="3277925"/>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latin typeface="+mj-lt"/>
          </a:endParaRPr>
        </a:p>
      </dsp:txBody>
      <dsp:txXfrm rot="10800000">
        <a:off x="2412155" y="3362203"/>
        <a:ext cx="252154" cy="252834"/>
      </dsp:txXfrm>
    </dsp:sp>
    <dsp:sp modelId="{E55C71EC-7EE8-4BA9-A96E-0CE2CDBF4C8A}">
      <dsp:nvSpPr>
        <dsp:cNvPr id="0" name=""/>
        <dsp:cNvSpPr/>
      </dsp:nvSpPr>
      <dsp:spPr>
        <a:xfrm>
          <a:off x="4702" y="2871830"/>
          <a:ext cx="2055967" cy="1233580"/>
        </a:xfrm>
        <a:prstGeom prst="roundRect">
          <a:avLst>
            <a:gd name="adj" fmla="val 10000"/>
          </a:avLst>
        </a:prstGeom>
        <a:solidFill>
          <a:srgbClr val="D07C4A"/>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Application to test cases and validation</a:t>
          </a:r>
          <a:endParaRPr lang="en-GB" sz="2200" kern="1200" dirty="0">
            <a:latin typeface="+mj-lt"/>
          </a:endParaRPr>
        </a:p>
      </dsp:txBody>
      <dsp:txXfrm>
        <a:off x="40832" y="2907960"/>
        <a:ext cx="1983707" cy="116132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24B17C-330F-4137-88F3-799DF1C92B36}">
      <dsp:nvSpPr>
        <dsp:cNvPr id="0" name=""/>
        <dsp:cNvSpPr/>
      </dsp:nvSpPr>
      <dsp:spPr>
        <a:xfrm>
          <a:off x="4702" y="815862"/>
          <a:ext cx="2055967" cy="1233580"/>
        </a:xfrm>
        <a:prstGeom prst="roundRect">
          <a:avLst>
            <a:gd name="adj" fmla="val 10000"/>
          </a:avLst>
        </a:prstGeom>
        <a:solidFill>
          <a:schemeClr val="accent2">
            <a:lumMod val="40000"/>
            <a:lumOff val="60000"/>
          </a:schemeClr>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err="1">
              <a:latin typeface="+mj-lt"/>
            </a:rPr>
            <a:t>Generating</a:t>
          </a:r>
          <a:r>
            <a:rPr lang="fr-FR" sz="2200" kern="1200" dirty="0">
              <a:latin typeface="+mj-lt"/>
            </a:rPr>
            <a:t> the situations</a:t>
          </a:r>
          <a:endParaRPr lang="en-GB" sz="2200" kern="1200" dirty="0">
            <a:latin typeface="+mj-lt"/>
          </a:endParaRPr>
        </a:p>
      </dsp:txBody>
      <dsp:txXfrm>
        <a:off x="40832" y="851992"/>
        <a:ext cx="1983707" cy="1161320"/>
      </dsp:txXfrm>
    </dsp:sp>
    <dsp:sp modelId="{A86769DA-4781-43B8-8775-4AC4AF2CAC51}">
      <dsp:nvSpPr>
        <dsp:cNvPr id="0" name=""/>
        <dsp:cNvSpPr/>
      </dsp:nvSpPr>
      <dsp:spPr>
        <a:xfrm>
          <a:off x="2279417" y="1221957"/>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latin typeface="+mj-lt"/>
          </a:endParaRPr>
        </a:p>
      </dsp:txBody>
      <dsp:txXfrm>
        <a:off x="2279417" y="1306235"/>
        <a:ext cx="252154" cy="252834"/>
      </dsp:txXfrm>
    </dsp:sp>
    <dsp:sp modelId="{42C54F65-20CF-4516-8B87-E558BD44AE1D}">
      <dsp:nvSpPr>
        <dsp:cNvPr id="0" name=""/>
        <dsp:cNvSpPr/>
      </dsp:nvSpPr>
      <dsp:spPr>
        <a:xfrm>
          <a:off x="2883057" y="815862"/>
          <a:ext cx="2055967" cy="1233580"/>
        </a:xfrm>
        <a:prstGeom prst="roundRect">
          <a:avLst>
            <a:gd name="adj" fmla="val 10000"/>
          </a:avLst>
        </a:prstGeom>
        <a:solidFill>
          <a:schemeClr val="lt1">
            <a:hueOff val="0"/>
            <a:satOff val="0"/>
            <a:lumOff val="0"/>
            <a:alphaOff val="0"/>
          </a:schemeClr>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a:latin typeface="+mj-lt"/>
            </a:rPr>
            <a:t>Calculation of the solid discharge</a:t>
          </a:r>
          <a:endParaRPr lang="en-GB" sz="2200" kern="1200" dirty="0">
            <a:latin typeface="+mj-lt"/>
          </a:endParaRPr>
        </a:p>
      </dsp:txBody>
      <dsp:txXfrm>
        <a:off x="2919187" y="851992"/>
        <a:ext cx="1983707" cy="1161320"/>
      </dsp:txXfrm>
    </dsp:sp>
    <dsp:sp modelId="{307DA5D7-0BE7-44D1-861F-8C768536228E}">
      <dsp:nvSpPr>
        <dsp:cNvPr id="0" name=""/>
        <dsp:cNvSpPr/>
      </dsp:nvSpPr>
      <dsp:spPr>
        <a:xfrm>
          <a:off x="5157772" y="1221957"/>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a:off x="5157772" y="1306235"/>
        <a:ext cx="252154" cy="252834"/>
      </dsp:txXfrm>
    </dsp:sp>
    <dsp:sp modelId="{2679F78E-1279-4930-B0EA-B97C75CDD72A}">
      <dsp:nvSpPr>
        <dsp:cNvPr id="0" name=""/>
        <dsp:cNvSpPr/>
      </dsp:nvSpPr>
      <dsp:spPr>
        <a:xfrm>
          <a:off x="5761412" y="815862"/>
          <a:ext cx="2055967" cy="1233580"/>
        </a:xfrm>
        <a:prstGeom prst="roundRect">
          <a:avLst>
            <a:gd name="adj" fmla="val 10000"/>
          </a:avLst>
        </a:prstGeom>
        <a:solidFill>
          <a:srgbClr val="D07C4A"/>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Optimisation of </a:t>
          </a:r>
          <a14:m xmlns:a14="http://schemas.microsoft.com/office/drawing/2010/main">
            <m:oMath xmlns:m="http://schemas.openxmlformats.org/officeDocument/2006/math">
              <m:sSub>
                <m:sSubPr>
                  <m:ctrlPr>
                    <a:rPr lang="fr-FR" sz="2200" b="0" i="1" kern="1200" smtClean="0">
                      <a:latin typeface="Cambria Math" panose="02040503050406030204" pitchFamily="18" charset="0"/>
                    </a:rPr>
                  </m:ctrlPr>
                </m:sSubPr>
                <m:e>
                  <m:r>
                    <a:rPr lang="fr-FR" sz="2200" b="0" i="1" kern="1200" smtClean="0">
                      <a:latin typeface="Cambria Math" panose="02040503050406030204" pitchFamily="18" charset="0"/>
                    </a:rPr>
                    <m:t>𝜇</m:t>
                  </m:r>
                </m:e>
                <m:sub>
                  <m:r>
                    <a:rPr lang="fr-FR" sz="2200" b="0" i="1" kern="1200" smtClean="0">
                      <a:latin typeface="Cambria Math" panose="02040503050406030204" pitchFamily="18" charset="0"/>
                    </a:rPr>
                    <m:t>𝑑</m:t>
                  </m:r>
                </m:sub>
              </m:sSub>
            </m:oMath>
          </a14:m>
          <a:r>
            <a:rPr lang="en-GB" sz="2200" b="1" kern="1200" dirty="0">
              <a:latin typeface="+mj-lt"/>
            </a:rPr>
            <a:t> - </a:t>
          </a:r>
          <a:r>
            <a:rPr lang="en-GB" sz="2200" b="0" kern="1200" dirty="0">
              <a:latin typeface="+mj-lt"/>
            </a:rPr>
            <a:t>numerical experiment</a:t>
          </a:r>
        </a:p>
      </dsp:txBody>
      <dsp:txXfrm>
        <a:off x="5797542" y="851992"/>
        <a:ext cx="1983707" cy="1161320"/>
      </dsp:txXfrm>
    </dsp:sp>
    <dsp:sp modelId="{10C59771-933A-4D02-9D23-40A4CBD233A3}">
      <dsp:nvSpPr>
        <dsp:cNvPr id="0" name=""/>
        <dsp:cNvSpPr/>
      </dsp:nvSpPr>
      <dsp:spPr>
        <a:xfrm>
          <a:off x="8036127" y="1221957"/>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latin typeface="+mj-lt"/>
          </a:endParaRPr>
        </a:p>
      </dsp:txBody>
      <dsp:txXfrm>
        <a:off x="8036127" y="1306235"/>
        <a:ext cx="252154" cy="252834"/>
      </dsp:txXfrm>
    </dsp:sp>
    <dsp:sp modelId="{B415DC4D-E5D8-482B-BC33-D24738C040B0}">
      <dsp:nvSpPr>
        <dsp:cNvPr id="0" name=""/>
        <dsp:cNvSpPr/>
      </dsp:nvSpPr>
      <dsp:spPr>
        <a:xfrm>
          <a:off x="8639767" y="815862"/>
          <a:ext cx="2055967" cy="1233580"/>
        </a:xfrm>
        <a:prstGeom prst="roundRect">
          <a:avLst>
            <a:gd name="adj" fmla="val 10000"/>
          </a:avLst>
        </a:prstGeom>
        <a:solidFill>
          <a:schemeClr val="lt1">
            <a:hueOff val="0"/>
            <a:satOff val="0"/>
            <a:lumOff val="0"/>
            <a:alphaOff val="0"/>
          </a:schemeClr>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Computation of the </a:t>
          </a:r>
          <a:r>
            <a:rPr lang="fr-FR" sz="2200" kern="1200" dirty="0" err="1">
              <a:latin typeface="+mj-lt"/>
            </a:rPr>
            <a:t>weights</a:t>
          </a:r>
          <a:endParaRPr lang="en-GB" sz="2200" kern="1200" dirty="0">
            <a:latin typeface="+mj-lt"/>
          </a:endParaRPr>
        </a:p>
      </dsp:txBody>
      <dsp:txXfrm>
        <a:off x="8675897" y="851992"/>
        <a:ext cx="1983707" cy="1161320"/>
      </dsp:txXfrm>
    </dsp:sp>
    <dsp:sp modelId="{A9A85449-975D-44D4-B7D4-3E2EEB1CD27A}">
      <dsp:nvSpPr>
        <dsp:cNvPr id="0" name=""/>
        <dsp:cNvSpPr/>
      </dsp:nvSpPr>
      <dsp:spPr>
        <a:xfrm rot="5400000">
          <a:off x="9487641" y="2237606"/>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rot="-5400000">
        <a:off x="9541334" y="2268191"/>
        <a:ext cx="252834" cy="252154"/>
      </dsp:txXfrm>
    </dsp:sp>
    <dsp:sp modelId="{C1A39A90-4F95-4CAE-AEB8-0F3B6D37A2A4}">
      <dsp:nvSpPr>
        <dsp:cNvPr id="0" name=""/>
        <dsp:cNvSpPr/>
      </dsp:nvSpPr>
      <dsp:spPr>
        <a:xfrm>
          <a:off x="8639767" y="2871830"/>
          <a:ext cx="2055967" cy="1233580"/>
        </a:xfrm>
        <a:prstGeom prst="roundRect">
          <a:avLst>
            <a:gd name="adj" fmla="val 10000"/>
          </a:avLst>
        </a:prstGeom>
        <a:solidFill>
          <a:srgbClr val="F8CBAD"/>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Box-Cox Transformation</a:t>
          </a:r>
          <a:endParaRPr lang="en-GB" sz="2200" kern="1200" dirty="0">
            <a:latin typeface="+mj-lt"/>
          </a:endParaRPr>
        </a:p>
      </dsp:txBody>
      <dsp:txXfrm>
        <a:off x="8675897" y="2907960"/>
        <a:ext cx="1983707" cy="1161320"/>
      </dsp:txXfrm>
    </dsp:sp>
    <dsp:sp modelId="{AFC63C09-EBAC-485F-9BB7-2FB0456896B7}">
      <dsp:nvSpPr>
        <dsp:cNvPr id="0" name=""/>
        <dsp:cNvSpPr/>
      </dsp:nvSpPr>
      <dsp:spPr>
        <a:xfrm rot="10800000">
          <a:off x="8060799" y="3277925"/>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rot="10800000">
        <a:off x="8168865" y="3362203"/>
        <a:ext cx="252154" cy="252834"/>
      </dsp:txXfrm>
    </dsp:sp>
    <dsp:sp modelId="{29B98537-E163-4A4C-AAF9-3F152CA36C5C}">
      <dsp:nvSpPr>
        <dsp:cNvPr id="0" name=""/>
        <dsp:cNvSpPr/>
      </dsp:nvSpPr>
      <dsp:spPr>
        <a:xfrm>
          <a:off x="5761412" y="2871830"/>
          <a:ext cx="2055967" cy="1233580"/>
        </a:xfrm>
        <a:prstGeom prst="roundRect">
          <a:avLst>
            <a:gd name="adj" fmla="val 10000"/>
          </a:avLst>
        </a:prstGeom>
        <a:solidFill>
          <a:srgbClr val="F8CBAD"/>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K-</a:t>
          </a:r>
          <a:r>
            <a:rPr lang="fr-FR" sz="2200" kern="1200" dirty="0" err="1">
              <a:latin typeface="+mj-lt"/>
            </a:rPr>
            <a:t>fold</a:t>
          </a:r>
          <a:r>
            <a:rPr lang="fr-FR" sz="2200" kern="1200" dirty="0">
              <a:latin typeface="+mj-lt"/>
            </a:rPr>
            <a:t> cross-validation</a:t>
          </a:r>
          <a:endParaRPr lang="en-GB" sz="2200" kern="1200" dirty="0">
            <a:latin typeface="+mj-lt"/>
          </a:endParaRPr>
        </a:p>
      </dsp:txBody>
      <dsp:txXfrm>
        <a:off x="5797542" y="2907960"/>
        <a:ext cx="1983707" cy="1161320"/>
      </dsp:txXfrm>
    </dsp:sp>
    <dsp:sp modelId="{CDC983AD-4C0F-4C0C-A1D1-88640C822D8C}">
      <dsp:nvSpPr>
        <dsp:cNvPr id="0" name=""/>
        <dsp:cNvSpPr/>
      </dsp:nvSpPr>
      <dsp:spPr>
        <a:xfrm rot="10800000">
          <a:off x="5182444" y="3277925"/>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rot="10800000">
        <a:off x="5290510" y="3362203"/>
        <a:ext cx="252154" cy="252834"/>
      </dsp:txXfrm>
    </dsp:sp>
    <dsp:sp modelId="{C266A709-641F-4FA6-AC44-51ECE1CE769A}">
      <dsp:nvSpPr>
        <dsp:cNvPr id="0" name=""/>
        <dsp:cNvSpPr/>
      </dsp:nvSpPr>
      <dsp:spPr>
        <a:xfrm>
          <a:off x="2883057" y="2871830"/>
          <a:ext cx="2055967" cy="1233580"/>
        </a:xfrm>
        <a:prstGeom prst="roundRect">
          <a:avLst>
            <a:gd name="adj" fmla="val 10000"/>
          </a:avLst>
        </a:prstGeom>
        <a:solidFill>
          <a:schemeClr val="accent2">
            <a:lumMod val="40000"/>
            <a:lumOff val="60000"/>
          </a:schemeClr>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Closures for </a:t>
          </a:r>
          <a14:m xmlns:a14="http://schemas.microsoft.com/office/drawing/2010/main">
            <m:oMath xmlns:m="http://schemas.openxmlformats.org/officeDocument/2006/math">
              <m:sSub>
                <m:sSubPr>
                  <m:ctrlPr>
                    <a:rPr lang="fr-FR" sz="2200" b="0" i="1" kern="1200" smtClean="0">
                      <a:latin typeface="Cambria Math" panose="02040503050406030204" pitchFamily="18" charset="0"/>
                    </a:rPr>
                  </m:ctrlPr>
                </m:sSubPr>
                <m:e>
                  <m:r>
                    <a:rPr lang="fr-FR" sz="2200" b="0" i="1" kern="1200" smtClean="0">
                      <a:latin typeface="Cambria Math" panose="02040503050406030204" pitchFamily="18" charset="0"/>
                    </a:rPr>
                    <m:t>𝜇</m:t>
                  </m:r>
                </m:e>
                <m:sub>
                  <m:r>
                    <a:rPr lang="fr-FR" sz="2200" b="0" i="1" kern="1200" smtClean="0">
                      <a:latin typeface="Cambria Math" panose="02040503050406030204" pitchFamily="18" charset="0"/>
                    </a:rPr>
                    <m:t>𝑑</m:t>
                  </m:r>
                </m:sub>
              </m:sSub>
            </m:oMath>
          </a14:m>
          <a:r>
            <a:rPr lang="en-GB" sz="2200" kern="1200" dirty="0">
              <a:latin typeface="+mj-lt"/>
            </a:rPr>
            <a:t> </a:t>
          </a:r>
          <a:r>
            <a:rPr lang="fr-FR" sz="2200" kern="1200" dirty="0">
              <a:latin typeface="+mj-lt"/>
            </a:rPr>
            <a:t> </a:t>
          </a:r>
          <a:endParaRPr lang="en-GB" sz="2200" kern="1200" dirty="0">
            <a:latin typeface="+mj-lt"/>
          </a:endParaRPr>
        </a:p>
      </dsp:txBody>
      <dsp:txXfrm>
        <a:off x="2919187" y="2907960"/>
        <a:ext cx="1983707" cy="1161320"/>
      </dsp:txXfrm>
    </dsp:sp>
    <dsp:sp modelId="{647B234C-B85C-4451-887E-64B981AA9E61}">
      <dsp:nvSpPr>
        <dsp:cNvPr id="0" name=""/>
        <dsp:cNvSpPr/>
      </dsp:nvSpPr>
      <dsp:spPr>
        <a:xfrm rot="10800000">
          <a:off x="2304089" y="3277925"/>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latin typeface="+mj-lt"/>
          </a:endParaRPr>
        </a:p>
      </dsp:txBody>
      <dsp:txXfrm rot="10800000">
        <a:off x="2412155" y="3362203"/>
        <a:ext cx="252154" cy="252834"/>
      </dsp:txXfrm>
    </dsp:sp>
    <dsp:sp modelId="{E55C71EC-7EE8-4BA9-A96E-0CE2CDBF4C8A}">
      <dsp:nvSpPr>
        <dsp:cNvPr id="0" name=""/>
        <dsp:cNvSpPr/>
      </dsp:nvSpPr>
      <dsp:spPr>
        <a:xfrm>
          <a:off x="4702" y="2871830"/>
          <a:ext cx="2055967" cy="1233580"/>
        </a:xfrm>
        <a:prstGeom prst="roundRect">
          <a:avLst>
            <a:gd name="adj" fmla="val 10000"/>
          </a:avLst>
        </a:prstGeom>
        <a:solidFill>
          <a:srgbClr val="D07C4A"/>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Application to test cases and validation</a:t>
          </a:r>
          <a:endParaRPr lang="en-GB" sz="2200" kern="1200" dirty="0">
            <a:latin typeface="+mj-lt"/>
          </a:endParaRPr>
        </a:p>
      </dsp:txBody>
      <dsp:txXfrm>
        <a:off x="40832" y="2907960"/>
        <a:ext cx="1983707" cy="116132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24B17C-330F-4137-88F3-799DF1C92B36}">
      <dsp:nvSpPr>
        <dsp:cNvPr id="0" name=""/>
        <dsp:cNvSpPr/>
      </dsp:nvSpPr>
      <dsp:spPr>
        <a:xfrm>
          <a:off x="4702" y="815862"/>
          <a:ext cx="2055967" cy="1233580"/>
        </a:xfrm>
        <a:prstGeom prst="roundRect">
          <a:avLst>
            <a:gd name="adj" fmla="val 10000"/>
          </a:avLst>
        </a:prstGeom>
        <a:solidFill>
          <a:schemeClr val="accent2">
            <a:lumMod val="40000"/>
            <a:lumOff val="60000"/>
          </a:schemeClr>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err="1">
              <a:latin typeface="+mj-lt"/>
            </a:rPr>
            <a:t>Generating</a:t>
          </a:r>
          <a:r>
            <a:rPr lang="fr-FR" sz="2200" kern="1200" dirty="0">
              <a:latin typeface="+mj-lt"/>
            </a:rPr>
            <a:t> the situations</a:t>
          </a:r>
          <a:endParaRPr lang="en-GB" sz="2200" kern="1200" dirty="0">
            <a:latin typeface="+mj-lt"/>
          </a:endParaRPr>
        </a:p>
      </dsp:txBody>
      <dsp:txXfrm>
        <a:off x="40832" y="851992"/>
        <a:ext cx="1983707" cy="1161320"/>
      </dsp:txXfrm>
    </dsp:sp>
    <dsp:sp modelId="{A86769DA-4781-43B8-8775-4AC4AF2CAC51}">
      <dsp:nvSpPr>
        <dsp:cNvPr id="0" name=""/>
        <dsp:cNvSpPr/>
      </dsp:nvSpPr>
      <dsp:spPr>
        <a:xfrm>
          <a:off x="2279417" y="1221957"/>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latin typeface="+mj-lt"/>
          </a:endParaRPr>
        </a:p>
      </dsp:txBody>
      <dsp:txXfrm>
        <a:off x="2279417" y="1306235"/>
        <a:ext cx="252154" cy="252834"/>
      </dsp:txXfrm>
    </dsp:sp>
    <dsp:sp modelId="{42C54F65-20CF-4516-8B87-E558BD44AE1D}">
      <dsp:nvSpPr>
        <dsp:cNvPr id="0" name=""/>
        <dsp:cNvSpPr/>
      </dsp:nvSpPr>
      <dsp:spPr>
        <a:xfrm>
          <a:off x="2883057" y="815862"/>
          <a:ext cx="2055967" cy="1233580"/>
        </a:xfrm>
        <a:prstGeom prst="roundRect">
          <a:avLst>
            <a:gd name="adj" fmla="val 10000"/>
          </a:avLst>
        </a:prstGeom>
        <a:solidFill>
          <a:schemeClr val="lt1">
            <a:hueOff val="0"/>
            <a:satOff val="0"/>
            <a:lumOff val="0"/>
            <a:alphaOff val="0"/>
          </a:schemeClr>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a:latin typeface="+mj-lt"/>
            </a:rPr>
            <a:t>Calculation of the solid discharge</a:t>
          </a:r>
          <a:endParaRPr lang="en-GB" sz="2200" kern="1200" dirty="0">
            <a:latin typeface="+mj-lt"/>
          </a:endParaRPr>
        </a:p>
      </dsp:txBody>
      <dsp:txXfrm>
        <a:off x="2919187" y="851992"/>
        <a:ext cx="1983707" cy="1161320"/>
      </dsp:txXfrm>
    </dsp:sp>
    <dsp:sp modelId="{307DA5D7-0BE7-44D1-861F-8C768536228E}">
      <dsp:nvSpPr>
        <dsp:cNvPr id="0" name=""/>
        <dsp:cNvSpPr/>
      </dsp:nvSpPr>
      <dsp:spPr>
        <a:xfrm>
          <a:off x="5157772" y="1221957"/>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a:off x="5157772" y="1306235"/>
        <a:ext cx="252154" cy="252834"/>
      </dsp:txXfrm>
    </dsp:sp>
    <dsp:sp modelId="{2679F78E-1279-4930-B0EA-B97C75CDD72A}">
      <dsp:nvSpPr>
        <dsp:cNvPr id="0" name=""/>
        <dsp:cNvSpPr/>
      </dsp:nvSpPr>
      <dsp:spPr>
        <a:xfrm>
          <a:off x="5761412" y="815862"/>
          <a:ext cx="2055967" cy="1233580"/>
        </a:xfrm>
        <a:prstGeom prst="roundRect">
          <a:avLst>
            <a:gd name="adj" fmla="val 10000"/>
          </a:avLst>
        </a:prstGeom>
        <a:solidFill>
          <a:srgbClr val="D07C4A"/>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Optimisation of </a:t>
          </a:r>
          <a14:m xmlns:a14="http://schemas.microsoft.com/office/drawing/2010/main">
            <m:oMath xmlns:m="http://schemas.openxmlformats.org/officeDocument/2006/math">
              <m:sSub>
                <m:sSubPr>
                  <m:ctrlPr>
                    <a:rPr lang="fr-FR" sz="2200" b="0" i="1" kern="1200" smtClean="0">
                      <a:latin typeface="Cambria Math" panose="02040503050406030204" pitchFamily="18" charset="0"/>
                    </a:rPr>
                  </m:ctrlPr>
                </m:sSubPr>
                <m:e>
                  <m:r>
                    <a:rPr lang="fr-FR" sz="2200" b="0" i="1" kern="1200" smtClean="0">
                      <a:latin typeface="Cambria Math" panose="02040503050406030204" pitchFamily="18" charset="0"/>
                    </a:rPr>
                    <m:t>𝜇</m:t>
                  </m:r>
                </m:e>
                <m:sub>
                  <m:r>
                    <a:rPr lang="fr-FR" sz="2200" b="0" i="1" kern="1200" smtClean="0">
                      <a:latin typeface="Cambria Math" panose="02040503050406030204" pitchFamily="18" charset="0"/>
                    </a:rPr>
                    <m:t>𝑑</m:t>
                  </m:r>
                </m:sub>
              </m:sSub>
            </m:oMath>
          </a14:m>
          <a:r>
            <a:rPr lang="en-GB" sz="2200" b="1" kern="1200" dirty="0">
              <a:latin typeface="+mj-lt"/>
            </a:rPr>
            <a:t> - </a:t>
          </a:r>
          <a:r>
            <a:rPr lang="en-GB" sz="2200" b="0" kern="1200" dirty="0">
              <a:latin typeface="+mj-lt"/>
            </a:rPr>
            <a:t>numerical experiment</a:t>
          </a:r>
        </a:p>
      </dsp:txBody>
      <dsp:txXfrm>
        <a:off x="5797542" y="851992"/>
        <a:ext cx="1983707" cy="1161320"/>
      </dsp:txXfrm>
    </dsp:sp>
    <dsp:sp modelId="{10C59771-933A-4D02-9D23-40A4CBD233A3}">
      <dsp:nvSpPr>
        <dsp:cNvPr id="0" name=""/>
        <dsp:cNvSpPr/>
      </dsp:nvSpPr>
      <dsp:spPr>
        <a:xfrm>
          <a:off x="8036127" y="1221957"/>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latin typeface="+mj-lt"/>
          </a:endParaRPr>
        </a:p>
      </dsp:txBody>
      <dsp:txXfrm>
        <a:off x="8036127" y="1306235"/>
        <a:ext cx="252154" cy="252834"/>
      </dsp:txXfrm>
    </dsp:sp>
    <dsp:sp modelId="{B415DC4D-E5D8-482B-BC33-D24738C040B0}">
      <dsp:nvSpPr>
        <dsp:cNvPr id="0" name=""/>
        <dsp:cNvSpPr/>
      </dsp:nvSpPr>
      <dsp:spPr>
        <a:xfrm>
          <a:off x="8639767" y="815862"/>
          <a:ext cx="2055967" cy="1233580"/>
        </a:xfrm>
        <a:prstGeom prst="roundRect">
          <a:avLst>
            <a:gd name="adj" fmla="val 10000"/>
          </a:avLst>
        </a:prstGeom>
        <a:solidFill>
          <a:schemeClr val="lt1">
            <a:hueOff val="0"/>
            <a:satOff val="0"/>
            <a:lumOff val="0"/>
            <a:alphaOff val="0"/>
          </a:schemeClr>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Computation of the </a:t>
          </a:r>
          <a:r>
            <a:rPr lang="fr-FR" sz="2200" kern="1200" dirty="0" err="1">
              <a:latin typeface="+mj-lt"/>
            </a:rPr>
            <a:t>weights</a:t>
          </a:r>
          <a:endParaRPr lang="en-GB" sz="2200" kern="1200" dirty="0">
            <a:latin typeface="+mj-lt"/>
          </a:endParaRPr>
        </a:p>
      </dsp:txBody>
      <dsp:txXfrm>
        <a:off x="8675897" y="851992"/>
        <a:ext cx="1983707" cy="1161320"/>
      </dsp:txXfrm>
    </dsp:sp>
    <dsp:sp modelId="{A9A85449-975D-44D4-B7D4-3E2EEB1CD27A}">
      <dsp:nvSpPr>
        <dsp:cNvPr id="0" name=""/>
        <dsp:cNvSpPr/>
      </dsp:nvSpPr>
      <dsp:spPr>
        <a:xfrm rot="5400000">
          <a:off x="9487641" y="2237606"/>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rot="-5400000">
        <a:off x="9541334" y="2268191"/>
        <a:ext cx="252834" cy="252154"/>
      </dsp:txXfrm>
    </dsp:sp>
    <dsp:sp modelId="{C1A39A90-4F95-4CAE-AEB8-0F3B6D37A2A4}">
      <dsp:nvSpPr>
        <dsp:cNvPr id="0" name=""/>
        <dsp:cNvSpPr/>
      </dsp:nvSpPr>
      <dsp:spPr>
        <a:xfrm>
          <a:off x="8639767" y="2871830"/>
          <a:ext cx="2055967" cy="1233580"/>
        </a:xfrm>
        <a:prstGeom prst="roundRect">
          <a:avLst>
            <a:gd name="adj" fmla="val 10000"/>
          </a:avLst>
        </a:prstGeom>
        <a:solidFill>
          <a:srgbClr val="F8CBAD"/>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Box-Cox Transformation</a:t>
          </a:r>
          <a:endParaRPr lang="en-GB" sz="2200" kern="1200" dirty="0">
            <a:latin typeface="+mj-lt"/>
          </a:endParaRPr>
        </a:p>
      </dsp:txBody>
      <dsp:txXfrm>
        <a:off x="8675897" y="2907960"/>
        <a:ext cx="1983707" cy="1161320"/>
      </dsp:txXfrm>
    </dsp:sp>
    <dsp:sp modelId="{AFC63C09-EBAC-485F-9BB7-2FB0456896B7}">
      <dsp:nvSpPr>
        <dsp:cNvPr id="0" name=""/>
        <dsp:cNvSpPr/>
      </dsp:nvSpPr>
      <dsp:spPr>
        <a:xfrm rot="10800000">
          <a:off x="8060799" y="3277925"/>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rot="10800000">
        <a:off x="8168865" y="3362203"/>
        <a:ext cx="252154" cy="252834"/>
      </dsp:txXfrm>
    </dsp:sp>
    <dsp:sp modelId="{29B98537-E163-4A4C-AAF9-3F152CA36C5C}">
      <dsp:nvSpPr>
        <dsp:cNvPr id="0" name=""/>
        <dsp:cNvSpPr/>
      </dsp:nvSpPr>
      <dsp:spPr>
        <a:xfrm>
          <a:off x="5761412" y="2871830"/>
          <a:ext cx="2055967" cy="1233580"/>
        </a:xfrm>
        <a:prstGeom prst="roundRect">
          <a:avLst>
            <a:gd name="adj" fmla="val 10000"/>
          </a:avLst>
        </a:prstGeom>
        <a:solidFill>
          <a:srgbClr val="F8CBAD"/>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K-</a:t>
          </a:r>
          <a:r>
            <a:rPr lang="fr-FR" sz="2200" kern="1200" dirty="0" err="1">
              <a:latin typeface="+mj-lt"/>
            </a:rPr>
            <a:t>fold</a:t>
          </a:r>
          <a:r>
            <a:rPr lang="fr-FR" sz="2200" kern="1200" dirty="0">
              <a:latin typeface="+mj-lt"/>
            </a:rPr>
            <a:t> cross-validation</a:t>
          </a:r>
          <a:endParaRPr lang="en-GB" sz="2200" kern="1200" dirty="0">
            <a:latin typeface="+mj-lt"/>
          </a:endParaRPr>
        </a:p>
      </dsp:txBody>
      <dsp:txXfrm>
        <a:off x="5797542" y="2907960"/>
        <a:ext cx="1983707" cy="1161320"/>
      </dsp:txXfrm>
    </dsp:sp>
    <dsp:sp modelId="{CDC983AD-4C0F-4C0C-A1D1-88640C822D8C}">
      <dsp:nvSpPr>
        <dsp:cNvPr id="0" name=""/>
        <dsp:cNvSpPr/>
      </dsp:nvSpPr>
      <dsp:spPr>
        <a:xfrm rot="10800000">
          <a:off x="5182444" y="3277925"/>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rot="10800000">
        <a:off x="5290510" y="3362203"/>
        <a:ext cx="252154" cy="252834"/>
      </dsp:txXfrm>
    </dsp:sp>
    <dsp:sp modelId="{C266A709-641F-4FA6-AC44-51ECE1CE769A}">
      <dsp:nvSpPr>
        <dsp:cNvPr id="0" name=""/>
        <dsp:cNvSpPr/>
      </dsp:nvSpPr>
      <dsp:spPr>
        <a:xfrm>
          <a:off x="2883057" y="2871830"/>
          <a:ext cx="2055967" cy="1233580"/>
        </a:xfrm>
        <a:prstGeom prst="roundRect">
          <a:avLst>
            <a:gd name="adj" fmla="val 10000"/>
          </a:avLst>
        </a:prstGeom>
        <a:solidFill>
          <a:schemeClr val="accent2">
            <a:lumMod val="40000"/>
            <a:lumOff val="60000"/>
          </a:schemeClr>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Closures for </a:t>
          </a:r>
          <a14:m xmlns:a14="http://schemas.microsoft.com/office/drawing/2010/main">
            <m:oMath xmlns:m="http://schemas.openxmlformats.org/officeDocument/2006/math">
              <m:sSub>
                <m:sSubPr>
                  <m:ctrlPr>
                    <a:rPr lang="fr-FR" sz="2200" b="0" i="1" kern="1200" smtClean="0">
                      <a:latin typeface="Cambria Math" panose="02040503050406030204" pitchFamily="18" charset="0"/>
                    </a:rPr>
                  </m:ctrlPr>
                </m:sSubPr>
                <m:e>
                  <m:r>
                    <a:rPr lang="fr-FR" sz="2200" b="0" i="1" kern="1200" smtClean="0">
                      <a:latin typeface="Cambria Math" panose="02040503050406030204" pitchFamily="18" charset="0"/>
                    </a:rPr>
                    <m:t>𝜇</m:t>
                  </m:r>
                </m:e>
                <m:sub>
                  <m:r>
                    <a:rPr lang="fr-FR" sz="2200" b="0" i="1" kern="1200" smtClean="0">
                      <a:latin typeface="Cambria Math" panose="02040503050406030204" pitchFamily="18" charset="0"/>
                    </a:rPr>
                    <m:t>𝑑</m:t>
                  </m:r>
                </m:sub>
              </m:sSub>
            </m:oMath>
          </a14:m>
          <a:r>
            <a:rPr lang="en-GB" sz="2200" kern="1200" dirty="0">
              <a:latin typeface="+mj-lt"/>
            </a:rPr>
            <a:t> </a:t>
          </a:r>
          <a:r>
            <a:rPr lang="fr-FR" sz="2200" kern="1200" dirty="0">
              <a:latin typeface="+mj-lt"/>
            </a:rPr>
            <a:t> </a:t>
          </a:r>
          <a:endParaRPr lang="en-GB" sz="2200" kern="1200" dirty="0">
            <a:latin typeface="+mj-lt"/>
          </a:endParaRPr>
        </a:p>
      </dsp:txBody>
      <dsp:txXfrm>
        <a:off x="2919187" y="2907960"/>
        <a:ext cx="1983707" cy="1161320"/>
      </dsp:txXfrm>
    </dsp:sp>
    <dsp:sp modelId="{647B234C-B85C-4451-887E-64B981AA9E61}">
      <dsp:nvSpPr>
        <dsp:cNvPr id="0" name=""/>
        <dsp:cNvSpPr/>
      </dsp:nvSpPr>
      <dsp:spPr>
        <a:xfrm rot="10800000">
          <a:off x="2304089" y="3277925"/>
          <a:ext cx="360220" cy="42139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latin typeface="+mj-lt"/>
          </a:endParaRPr>
        </a:p>
      </dsp:txBody>
      <dsp:txXfrm rot="10800000">
        <a:off x="2412155" y="3362203"/>
        <a:ext cx="252154" cy="252834"/>
      </dsp:txXfrm>
    </dsp:sp>
    <dsp:sp modelId="{E55C71EC-7EE8-4BA9-A96E-0CE2CDBF4C8A}">
      <dsp:nvSpPr>
        <dsp:cNvPr id="0" name=""/>
        <dsp:cNvSpPr/>
      </dsp:nvSpPr>
      <dsp:spPr>
        <a:xfrm>
          <a:off x="4702" y="2871830"/>
          <a:ext cx="2055967" cy="1233580"/>
        </a:xfrm>
        <a:prstGeom prst="roundRect">
          <a:avLst>
            <a:gd name="adj" fmla="val 10000"/>
          </a:avLst>
        </a:prstGeom>
        <a:solidFill>
          <a:srgbClr val="D07C4A"/>
        </a:solidFill>
        <a:ln w="1905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latin typeface="+mj-lt"/>
            </a:rPr>
            <a:t>Application to test cases and validation</a:t>
          </a:r>
          <a:endParaRPr lang="en-GB" sz="2200" kern="1200" dirty="0">
            <a:latin typeface="+mj-lt"/>
          </a:endParaRPr>
        </a:p>
      </dsp:txBody>
      <dsp:txXfrm>
        <a:off x="40832" y="2907960"/>
        <a:ext cx="1983707" cy="116132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DCBC77-6BDF-4132-ADC0-827198101232}">
      <dsp:nvSpPr>
        <dsp:cNvPr id="0" name=""/>
        <dsp:cNvSpPr/>
      </dsp:nvSpPr>
      <dsp:spPr>
        <a:xfrm rot="5400000">
          <a:off x="-163666" y="164217"/>
          <a:ext cx="1091108" cy="763776"/>
        </a:xfrm>
        <a:prstGeom prst="chevron">
          <a:avLst/>
        </a:prstGeom>
        <a:solidFill>
          <a:schemeClr val="accent2">
            <a:lumMod val="60000"/>
            <a:lumOff val="4000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kern="1200" dirty="0" err="1">
              <a:solidFill>
                <a:schemeClr val="tx1"/>
              </a:solidFill>
              <a:latin typeface="+mj-lt"/>
            </a:rPr>
            <a:t>Problem</a:t>
          </a:r>
          <a:endParaRPr lang="en-GB" sz="1000" kern="1200" dirty="0">
            <a:solidFill>
              <a:schemeClr val="tx1"/>
            </a:solidFill>
          </a:endParaRPr>
        </a:p>
      </dsp:txBody>
      <dsp:txXfrm rot="-5400000">
        <a:off x="0" y="382439"/>
        <a:ext cx="763776" cy="327332"/>
      </dsp:txXfrm>
    </dsp:sp>
    <dsp:sp modelId="{13E33A29-0810-4262-81FD-C34089446E70}">
      <dsp:nvSpPr>
        <dsp:cNvPr id="0" name=""/>
        <dsp:cNvSpPr/>
      </dsp:nvSpPr>
      <dsp:spPr>
        <a:xfrm rot="5400000">
          <a:off x="5285077" y="-4520750"/>
          <a:ext cx="709220" cy="9751823"/>
        </a:xfrm>
        <a:prstGeom prst="round2Same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None/>
          </a:pPr>
          <a:r>
            <a:rPr lang="fr-FR" sz="2000" kern="1200" dirty="0" err="1"/>
            <a:t>Simulating</a:t>
          </a:r>
          <a:r>
            <a:rPr lang="fr-FR" sz="2000" kern="1200" dirty="0"/>
            <a:t> </a:t>
          </a:r>
          <a:r>
            <a:rPr lang="fr-FR" sz="2000" kern="1200" dirty="0" err="1"/>
            <a:t>complex</a:t>
          </a:r>
          <a:r>
            <a:rPr lang="fr-FR" sz="2000" kern="1200" dirty="0"/>
            <a:t> flows </a:t>
          </a:r>
          <a:r>
            <a:rPr lang="fr-FR" sz="2000" kern="1200" dirty="0" err="1"/>
            <a:t>highly</a:t>
          </a:r>
          <a:r>
            <a:rPr lang="fr-FR" sz="2000" kern="1200" dirty="0"/>
            <a:t> </a:t>
          </a:r>
          <a:r>
            <a:rPr lang="fr-FR" sz="2000" kern="1200" dirty="0" err="1"/>
            <a:t>laden</a:t>
          </a:r>
          <a:r>
            <a:rPr lang="fr-FR" sz="2000" kern="1200" dirty="0"/>
            <a:t> with </a:t>
          </a:r>
          <a:r>
            <a:rPr lang="fr-FR" sz="2000" kern="1200" dirty="0" err="1"/>
            <a:t>sediment</a:t>
          </a:r>
          <a:endParaRPr lang="en-GB" sz="2000" kern="1200" dirty="0"/>
        </a:p>
      </dsp:txBody>
      <dsp:txXfrm rot="-5400000">
        <a:off x="763776" y="35172"/>
        <a:ext cx="9717202" cy="639978"/>
      </dsp:txXfrm>
    </dsp:sp>
    <dsp:sp modelId="{36BA8E5D-64F8-4797-9522-DDAC31EF0AF6}">
      <dsp:nvSpPr>
        <dsp:cNvPr id="0" name=""/>
        <dsp:cNvSpPr/>
      </dsp:nvSpPr>
      <dsp:spPr>
        <a:xfrm rot="5400000">
          <a:off x="-163666" y="1138145"/>
          <a:ext cx="1091108" cy="763776"/>
        </a:xfrm>
        <a:prstGeom prst="chevron">
          <a:avLst/>
        </a:prstGeom>
        <a:solidFill>
          <a:schemeClr val="accent2">
            <a:lumMod val="60000"/>
            <a:lumOff val="4000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kern="1200" dirty="0">
              <a:solidFill>
                <a:schemeClr val="tx1"/>
              </a:solidFill>
              <a:latin typeface="+mj-lt"/>
            </a:rPr>
            <a:t>Tool</a:t>
          </a:r>
          <a:endParaRPr lang="en-GB" sz="1000" kern="1200" dirty="0">
            <a:solidFill>
              <a:schemeClr val="tx1"/>
            </a:solidFill>
          </a:endParaRPr>
        </a:p>
      </dsp:txBody>
      <dsp:txXfrm rot="-5400000">
        <a:off x="0" y="1356367"/>
        <a:ext cx="763776" cy="327332"/>
      </dsp:txXfrm>
    </dsp:sp>
    <dsp:sp modelId="{CA72855F-E1E4-4851-816F-1B87933C240B}">
      <dsp:nvSpPr>
        <dsp:cNvPr id="0" name=""/>
        <dsp:cNvSpPr/>
      </dsp:nvSpPr>
      <dsp:spPr>
        <a:xfrm rot="5400000">
          <a:off x="5285077" y="-3546822"/>
          <a:ext cx="709220" cy="9751823"/>
        </a:xfrm>
        <a:prstGeom prst="round2Same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None/>
          </a:pPr>
          <a:r>
            <a:rPr lang="fr-FR" sz="2000" kern="1200" dirty="0"/>
            <a:t>A 2D </a:t>
          </a:r>
          <a:r>
            <a:rPr lang="fr-FR" sz="2000" kern="1200" dirty="0" err="1"/>
            <a:t>numerical</a:t>
          </a:r>
          <a:r>
            <a:rPr lang="fr-FR" sz="2000" kern="1200" dirty="0"/>
            <a:t> model to </a:t>
          </a:r>
          <a:r>
            <a:rPr lang="fr-FR" sz="2000" kern="1200" dirty="0" err="1"/>
            <a:t>simulate</a:t>
          </a:r>
          <a:r>
            <a:rPr lang="fr-FR" sz="2000" kern="1200" dirty="0"/>
            <a:t> dam-flushes and </a:t>
          </a:r>
          <a:r>
            <a:rPr lang="fr-FR" sz="2000" kern="1200" dirty="0" err="1"/>
            <a:t>optimize</a:t>
          </a:r>
          <a:r>
            <a:rPr lang="fr-FR" sz="2000" kern="1200" dirty="0"/>
            <a:t> </a:t>
          </a:r>
          <a:r>
            <a:rPr lang="fr-FR" sz="2000" kern="1200" dirty="0" err="1"/>
            <a:t>them</a:t>
          </a:r>
          <a:endParaRPr lang="en-GB" sz="2000" kern="1200" dirty="0"/>
        </a:p>
      </dsp:txBody>
      <dsp:txXfrm rot="-5400000">
        <a:off x="763776" y="1009100"/>
        <a:ext cx="9717202" cy="639978"/>
      </dsp:txXfrm>
    </dsp:sp>
    <dsp:sp modelId="{035FDC39-4D67-4FF0-B37F-9F8DDC4D743E}">
      <dsp:nvSpPr>
        <dsp:cNvPr id="0" name=""/>
        <dsp:cNvSpPr/>
      </dsp:nvSpPr>
      <dsp:spPr>
        <a:xfrm rot="5400000">
          <a:off x="-163666" y="2112074"/>
          <a:ext cx="1091108" cy="763776"/>
        </a:xfrm>
        <a:prstGeom prst="chevron">
          <a:avLst/>
        </a:prstGeom>
        <a:solidFill>
          <a:schemeClr val="accent2">
            <a:lumMod val="60000"/>
            <a:lumOff val="4000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kern="1200" dirty="0" err="1">
              <a:solidFill>
                <a:schemeClr val="tx1"/>
              </a:solidFill>
              <a:latin typeface="+mj-lt"/>
            </a:rPr>
            <a:t>Constraints</a:t>
          </a:r>
          <a:endParaRPr lang="en-GB" sz="1000" kern="1200" dirty="0">
            <a:solidFill>
              <a:schemeClr val="tx1"/>
            </a:solidFill>
          </a:endParaRPr>
        </a:p>
      </dsp:txBody>
      <dsp:txXfrm rot="-5400000">
        <a:off x="0" y="2330296"/>
        <a:ext cx="763776" cy="327332"/>
      </dsp:txXfrm>
    </dsp:sp>
    <dsp:sp modelId="{F0A4A43D-15A5-4EE2-9BB2-BD042C001C2B}">
      <dsp:nvSpPr>
        <dsp:cNvPr id="0" name=""/>
        <dsp:cNvSpPr/>
      </dsp:nvSpPr>
      <dsp:spPr>
        <a:xfrm rot="5400000">
          <a:off x="5285077" y="-2572893"/>
          <a:ext cx="709220" cy="9751823"/>
        </a:xfrm>
        <a:prstGeom prst="round2Same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None/>
          </a:pPr>
          <a:r>
            <a:rPr lang="fr-FR" sz="2000" kern="1200" dirty="0" err="1"/>
            <a:t>Being</a:t>
          </a:r>
          <a:r>
            <a:rPr lang="fr-FR" sz="2000" kern="1200" dirty="0"/>
            <a:t> able to </a:t>
          </a:r>
          <a:r>
            <a:rPr lang="fr-FR" sz="2000" kern="1200" dirty="0" err="1"/>
            <a:t>be</a:t>
          </a:r>
          <a:r>
            <a:rPr lang="fr-FR" sz="2000" kern="1200" dirty="0"/>
            <a:t> </a:t>
          </a:r>
          <a:r>
            <a:rPr lang="fr-FR" sz="2000" kern="1200" dirty="0" err="1"/>
            <a:t>used</a:t>
          </a:r>
          <a:r>
            <a:rPr lang="fr-FR" sz="2000" kern="1200" dirty="0"/>
            <a:t> as a </a:t>
          </a:r>
          <a:r>
            <a:rPr lang="fr-FR" sz="2000" kern="1200" dirty="0" err="1"/>
            <a:t>predictive</a:t>
          </a:r>
          <a:r>
            <a:rPr lang="fr-FR" sz="2000" kern="1200" dirty="0"/>
            <a:t> </a:t>
          </a:r>
          <a:r>
            <a:rPr lang="fr-FR" sz="2000" kern="1200" dirty="0" err="1"/>
            <a:t>tool</a:t>
          </a:r>
          <a:endParaRPr lang="en-GB" sz="2000" kern="1200" dirty="0"/>
        </a:p>
        <a:p>
          <a:pPr marL="228600" lvl="1" indent="-228600" algn="l" defTabSz="889000">
            <a:lnSpc>
              <a:spcPct val="90000"/>
            </a:lnSpc>
            <a:spcBef>
              <a:spcPct val="0"/>
            </a:spcBef>
            <a:spcAft>
              <a:spcPct val="15000"/>
            </a:spcAft>
            <a:buNone/>
          </a:pPr>
          <a:r>
            <a:rPr lang="fr-FR" sz="2000" kern="1200" dirty="0" err="1"/>
            <a:t>Avoiding</a:t>
          </a:r>
          <a:r>
            <a:rPr lang="fr-FR" sz="2000" kern="1200" dirty="0"/>
            <a:t> a trial-and-</a:t>
          </a:r>
          <a:r>
            <a:rPr lang="fr-FR" sz="2000" kern="1200" dirty="0" err="1"/>
            <a:t>error</a:t>
          </a:r>
          <a:r>
            <a:rPr lang="fr-FR" sz="2000" kern="1200" dirty="0"/>
            <a:t> calibration</a:t>
          </a:r>
          <a:endParaRPr lang="en-GB" sz="2000" kern="1200" dirty="0"/>
        </a:p>
      </dsp:txBody>
      <dsp:txXfrm rot="-5400000">
        <a:off x="763776" y="1983029"/>
        <a:ext cx="9717202" cy="639978"/>
      </dsp:txXfrm>
    </dsp:sp>
    <dsp:sp modelId="{2BFD8FAE-779E-4F20-93AE-C4557A639544}">
      <dsp:nvSpPr>
        <dsp:cNvPr id="0" name=""/>
        <dsp:cNvSpPr/>
      </dsp:nvSpPr>
      <dsp:spPr>
        <a:xfrm rot="5400000">
          <a:off x="-163666" y="3086003"/>
          <a:ext cx="1091108" cy="763776"/>
        </a:xfrm>
        <a:prstGeom prst="chevron">
          <a:avLst/>
        </a:prstGeom>
        <a:solidFill>
          <a:schemeClr val="accent2">
            <a:lumMod val="60000"/>
            <a:lumOff val="4000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kern="1200" dirty="0">
              <a:solidFill>
                <a:schemeClr val="tx1"/>
              </a:solidFill>
            </a:rPr>
            <a:t>Solution</a:t>
          </a:r>
          <a:endParaRPr lang="en-GB" sz="1000" kern="1200" dirty="0">
            <a:solidFill>
              <a:schemeClr val="tx1"/>
            </a:solidFill>
          </a:endParaRPr>
        </a:p>
      </dsp:txBody>
      <dsp:txXfrm rot="-5400000">
        <a:off x="0" y="3304225"/>
        <a:ext cx="763776" cy="327332"/>
      </dsp:txXfrm>
    </dsp:sp>
    <dsp:sp modelId="{451BAF0C-D499-45CB-8577-38DF7F0D42A2}">
      <dsp:nvSpPr>
        <dsp:cNvPr id="0" name=""/>
        <dsp:cNvSpPr/>
      </dsp:nvSpPr>
      <dsp:spPr>
        <a:xfrm rot="5400000">
          <a:off x="5285077" y="-1598964"/>
          <a:ext cx="709220" cy="9751823"/>
        </a:xfrm>
        <a:prstGeom prst="round2Same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None/>
          </a:pPr>
          <a:r>
            <a:rPr lang="fr-FR" sz="2000" kern="1200" dirty="0" err="1"/>
            <a:t>Closing</a:t>
          </a:r>
          <a:r>
            <a:rPr lang="fr-FR" sz="2000" kern="1200" dirty="0"/>
            <a:t> the last </a:t>
          </a:r>
          <a:r>
            <a:rPr lang="fr-FR" sz="2000" kern="1200" dirty="0" err="1"/>
            <a:t>unknown</a:t>
          </a:r>
          <a:r>
            <a:rPr lang="fr-FR" sz="2000" kern="1200" dirty="0"/>
            <a:t> </a:t>
          </a:r>
          <a:r>
            <a:rPr lang="fr-FR" sz="2000" kern="1200" dirty="0" err="1"/>
            <a:t>parameter</a:t>
          </a:r>
          <a:r>
            <a:rPr lang="fr-FR" sz="2000" kern="1200" dirty="0"/>
            <a:t> with a </a:t>
          </a:r>
          <a:r>
            <a:rPr lang="fr-FR" sz="2000" kern="1200" dirty="0" err="1"/>
            <a:t>numerical</a:t>
          </a:r>
          <a:r>
            <a:rPr lang="fr-FR" sz="2000" kern="1200" dirty="0"/>
            <a:t> </a:t>
          </a:r>
          <a:r>
            <a:rPr lang="fr-FR" sz="2000" kern="1200" dirty="0" err="1"/>
            <a:t>experiment</a:t>
          </a:r>
          <a:r>
            <a:rPr lang="fr-FR" sz="2000" kern="1200" dirty="0"/>
            <a:t> and machine </a:t>
          </a:r>
          <a:r>
            <a:rPr lang="fr-FR" sz="2000" kern="1200" dirty="0" err="1"/>
            <a:t>learning</a:t>
          </a:r>
          <a:endParaRPr lang="en-GB" sz="2000" kern="1200" dirty="0"/>
        </a:p>
      </dsp:txBody>
      <dsp:txXfrm rot="-5400000">
        <a:off x="763776" y="2956958"/>
        <a:ext cx="9717202" cy="639978"/>
      </dsp:txXfrm>
    </dsp:sp>
    <dsp:sp modelId="{30140F4E-FE65-4716-BA0D-87075D354D2E}">
      <dsp:nvSpPr>
        <dsp:cNvPr id="0" name=""/>
        <dsp:cNvSpPr/>
      </dsp:nvSpPr>
      <dsp:spPr>
        <a:xfrm rot="5400000">
          <a:off x="-163666" y="4059931"/>
          <a:ext cx="1091108" cy="763776"/>
        </a:xfrm>
        <a:prstGeom prst="chevron">
          <a:avLst/>
        </a:prstGeom>
        <a:solidFill>
          <a:schemeClr val="accent2">
            <a:lumMod val="60000"/>
            <a:lumOff val="4000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kern="1200" dirty="0" err="1">
              <a:solidFill>
                <a:schemeClr val="tx1"/>
              </a:solidFill>
            </a:rPr>
            <a:t>Uncertainties</a:t>
          </a:r>
          <a:endParaRPr lang="en-GB" sz="1000" kern="1200" dirty="0">
            <a:solidFill>
              <a:schemeClr val="tx1"/>
            </a:solidFill>
          </a:endParaRPr>
        </a:p>
      </dsp:txBody>
      <dsp:txXfrm rot="-5400000">
        <a:off x="0" y="4278153"/>
        <a:ext cx="763776" cy="327332"/>
      </dsp:txXfrm>
    </dsp:sp>
    <dsp:sp modelId="{5D73F96D-92DD-4547-83B0-95689C114C2D}">
      <dsp:nvSpPr>
        <dsp:cNvPr id="0" name=""/>
        <dsp:cNvSpPr/>
      </dsp:nvSpPr>
      <dsp:spPr>
        <a:xfrm rot="5400000">
          <a:off x="5285077" y="-625036"/>
          <a:ext cx="709220" cy="9751823"/>
        </a:xfrm>
        <a:prstGeom prst="round2Same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None/>
          </a:pPr>
          <a:r>
            <a:rPr lang="fr-FR" sz="2000" kern="1200" dirty="0"/>
            <a:t>Performance of the model with high suspension</a:t>
          </a:r>
          <a:endParaRPr lang="en-GB" sz="2000" kern="1200" dirty="0"/>
        </a:p>
      </dsp:txBody>
      <dsp:txXfrm rot="-5400000">
        <a:off x="763776" y="3930886"/>
        <a:ext cx="9717202" cy="639978"/>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A0C2E7-909F-4D6E-8801-A200E995648F}" type="datetimeFigureOut">
              <a:rPr lang="it-IT" smtClean="0"/>
              <a:t>31/01/2023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2A7984-3E69-4316-B1C8-F888B69D8962}" type="slidenum">
              <a:rPr lang="it-IT" smtClean="0"/>
              <a:t>‹N°›</a:t>
            </a:fld>
            <a:endParaRPr lang="it-IT"/>
          </a:p>
        </p:txBody>
      </p:sp>
    </p:spTree>
    <p:extLst>
      <p:ext uri="{BB962C8B-B14F-4D97-AF65-F5344CB8AC3E}">
        <p14:creationId xmlns:p14="http://schemas.microsoft.com/office/powerpoint/2010/main" val="861486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r>
              <a:rPr lang="fr-FR" sz="1400" dirty="0"/>
              <a:t>Hello </a:t>
            </a:r>
            <a:r>
              <a:rPr lang="fr-FR" sz="1400" dirty="0" err="1"/>
              <a:t>everyone</a:t>
            </a:r>
            <a:r>
              <a:rPr lang="fr-FR" sz="1400" dirty="0"/>
              <a:t>, </a:t>
            </a:r>
            <a:r>
              <a:rPr lang="fr-FR" sz="1400" dirty="0" err="1"/>
              <a:t>I’m</a:t>
            </a:r>
            <a:r>
              <a:rPr lang="fr-FR" sz="1400" dirty="0"/>
              <a:t> Robin Meurice from UCLouvain in </a:t>
            </a:r>
            <a:r>
              <a:rPr lang="fr-FR" sz="1400" dirty="0" err="1"/>
              <a:t>Belgium</a:t>
            </a:r>
            <a:r>
              <a:rPr lang="fr-FR" sz="1400" dirty="0"/>
              <a:t> and </a:t>
            </a:r>
            <a:r>
              <a:rPr lang="fr-FR" sz="1400" dirty="0" err="1"/>
              <a:t>my</a:t>
            </a:r>
            <a:r>
              <a:rPr lang="fr-FR" sz="1400" dirty="0"/>
              <a:t> talk </a:t>
            </a:r>
            <a:r>
              <a:rPr lang="fr-FR" sz="1400" dirty="0" err="1"/>
              <a:t>today</a:t>
            </a:r>
            <a:r>
              <a:rPr lang="fr-FR" sz="1400" dirty="0"/>
              <a:t> </a:t>
            </a:r>
            <a:r>
              <a:rPr lang="fr-FR" sz="1400" dirty="0" err="1"/>
              <a:t>will</a:t>
            </a:r>
            <a:r>
              <a:rPr lang="fr-FR" sz="1400" dirty="0"/>
              <a:t> </a:t>
            </a:r>
            <a:r>
              <a:rPr lang="fr-FR" sz="1400" dirty="0" err="1"/>
              <a:t>concern</a:t>
            </a:r>
            <a:r>
              <a:rPr lang="fr-FR" sz="1400" dirty="0"/>
              <a:t> a </a:t>
            </a:r>
            <a:r>
              <a:rPr lang="fr-FR" sz="1400" dirty="0" err="1"/>
              <a:t>procedure</a:t>
            </a:r>
            <a:r>
              <a:rPr lang="fr-FR" sz="1400" dirty="0"/>
              <a:t> to </a:t>
            </a:r>
            <a:r>
              <a:rPr lang="fr-FR" sz="1400" dirty="0" err="1"/>
              <a:t>find</a:t>
            </a:r>
            <a:r>
              <a:rPr lang="fr-FR" sz="1400" dirty="0"/>
              <a:t> a </a:t>
            </a:r>
            <a:r>
              <a:rPr lang="fr-FR" sz="1400" dirty="0" err="1"/>
              <a:t>closure</a:t>
            </a:r>
            <a:r>
              <a:rPr lang="fr-FR" sz="1400" dirty="0"/>
              <a:t> formulation for </a:t>
            </a:r>
            <a:r>
              <a:rPr lang="fr-FR" sz="1400" dirty="0" err="1"/>
              <a:t>parameters</a:t>
            </a:r>
            <a:r>
              <a:rPr lang="fr-FR" sz="1400" dirty="0"/>
              <a:t> of </a:t>
            </a:r>
            <a:r>
              <a:rPr lang="fr-FR" sz="1400" dirty="0" err="1"/>
              <a:t>morphodynamical</a:t>
            </a:r>
            <a:r>
              <a:rPr lang="fr-FR" sz="1400" dirty="0"/>
              <a:t> </a:t>
            </a:r>
            <a:r>
              <a:rPr lang="fr-FR" sz="1400" dirty="0" err="1"/>
              <a:t>models</a:t>
            </a:r>
            <a:r>
              <a:rPr lang="fr-FR" sz="1400" dirty="0"/>
              <a:t> </a:t>
            </a:r>
            <a:r>
              <a:rPr lang="fr-FR" sz="1400" dirty="0" err="1"/>
              <a:t>without</a:t>
            </a:r>
            <a:r>
              <a:rPr lang="fr-FR" sz="1400" dirty="0"/>
              <a:t> </a:t>
            </a:r>
            <a:r>
              <a:rPr lang="fr-FR" sz="1400" dirty="0" err="1"/>
              <a:t>requiring</a:t>
            </a:r>
            <a:r>
              <a:rPr lang="fr-FR" sz="1400" dirty="0"/>
              <a:t> trial-and-</a:t>
            </a:r>
            <a:r>
              <a:rPr lang="fr-FR" sz="1400" dirty="0" err="1"/>
              <a:t>error</a:t>
            </a:r>
            <a:r>
              <a:rPr lang="fr-FR" sz="1400" dirty="0"/>
              <a:t>.</a:t>
            </a:r>
          </a:p>
          <a:p>
            <a:endParaRPr lang="en-US" dirty="0"/>
          </a:p>
        </p:txBody>
      </p:sp>
      <p:sp>
        <p:nvSpPr>
          <p:cNvPr id="4" name="Segnaposto numero diapositiva 3"/>
          <p:cNvSpPr>
            <a:spLocks noGrp="1"/>
          </p:cNvSpPr>
          <p:nvPr>
            <p:ph type="sldNum" sz="quarter" idx="5"/>
          </p:nvPr>
        </p:nvSpPr>
        <p:spPr/>
        <p:txBody>
          <a:bodyPr/>
          <a:lstStyle/>
          <a:p>
            <a:fld id="{F62A7984-3E69-4316-B1C8-F888B69D8962}" type="slidenum">
              <a:rPr lang="it-IT" smtClean="0"/>
              <a:t>1</a:t>
            </a:fld>
            <a:endParaRPr lang="it-IT"/>
          </a:p>
        </p:txBody>
      </p:sp>
    </p:spTree>
    <p:extLst>
      <p:ext uri="{BB962C8B-B14F-4D97-AF65-F5344CB8AC3E}">
        <p14:creationId xmlns:p14="http://schemas.microsoft.com/office/powerpoint/2010/main" val="1460740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r>
              <a:rPr lang="fr-FR" dirty="0"/>
              <a:t>This </a:t>
            </a:r>
            <a:r>
              <a:rPr lang="fr-FR" dirty="0" err="1"/>
              <a:t>experiment</a:t>
            </a:r>
            <a:r>
              <a:rPr lang="fr-FR" dirty="0"/>
              <a:t> </a:t>
            </a:r>
            <a:r>
              <a:rPr lang="fr-FR" dirty="0" err="1"/>
              <a:t>is</a:t>
            </a:r>
            <a:r>
              <a:rPr lang="fr-FR" dirty="0"/>
              <a:t> </a:t>
            </a:r>
            <a:r>
              <a:rPr lang="fr-FR" dirty="0" err="1"/>
              <a:t>actually</a:t>
            </a:r>
            <a:r>
              <a:rPr lang="fr-FR" dirty="0"/>
              <a:t> at the centre of a </a:t>
            </a:r>
            <a:r>
              <a:rPr lang="fr-FR" dirty="0" err="1"/>
              <a:t>whole</a:t>
            </a:r>
            <a:r>
              <a:rPr lang="fr-FR" dirty="0"/>
              <a:t> </a:t>
            </a:r>
            <a:r>
              <a:rPr lang="fr-FR" dirty="0" err="1"/>
              <a:t>procedure</a:t>
            </a:r>
            <a:r>
              <a:rPr lang="fr-FR" dirty="0"/>
              <a:t> </a:t>
            </a:r>
            <a:r>
              <a:rPr lang="fr-FR" dirty="0" err="1"/>
              <a:t>that</a:t>
            </a:r>
            <a:r>
              <a:rPr lang="fr-FR" dirty="0"/>
              <a:t> I </a:t>
            </a:r>
            <a:r>
              <a:rPr lang="fr-FR" dirty="0" err="1"/>
              <a:t>went</a:t>
            </a:r>
            <a:r>
              <a:rPr lang="fr-FR" dirty="0"/>
              <a:t> </a:t>
            </a:r>
            <a:r>
              <a:rPr lang="fr-FR" dirty="0" err="1"/>
              <a:t>through</a:t>
            </a:r>
            <a:r>
              <a:rPr lang="fr-FR" dirty="0"/>
              <a:t> for </a:t>
            </a:r>
            <a:r>
              <a:rPr lang="fr-FR" dirty="0" err="1"/>
              <a:t>several</a:t>
            </a:r>
            <a:r>
              <a:rPr lang="fr-FR" dirty="0"/>
              <a:t> transport </a:t>
            </a:r>
            <a:r>
              <a:rPr lang="fr-FR" dirty="0" err="1"/>
              <a:t>laws</a:t>
            </a:r>
            <a:r>
              <a:rPr lang="fr-FR" dirty="0"/>
              <a:t>. The </a:t>
            </a:r>
            <a:r>
              <a:rPr lang="fr-FR" dirty="0" err="1"/>
              <a:t>closure</a:t>
            </a:r>
            <a:r>
              <a:rPr lang="fr-FR" dirty="0"/>
              <a:t> for </a:t>
            </a:r>
            <a:r>
              <a:rPr lang="fr-FR" dirty="0" err="1"/>
              <a:t>mu_d</a:t>
            </a:r>
            <a:r>
              <a:rPr lang="fr-FR" dirty="0"/>
              <a:t> </a:t>
            </a:r>
            <a:r>
              <a:rPr lang="fr-FR" dirty="0" err="1"/>
              <a:t>depending</a:t>
            </a:r>
            <a:r>
              <a:rPr lang="fr-FR" dirty="0"/>
              <a:t> </a:t>
            </a:r>
            <a:r>
              <a:rPr lang="fr-FR" dirty="0" err="1"/>
              <a:t>indeed</a:t>
            </a:r>
            <a:r>
              <a:rPr lang="fr-FR" dirty="0"/>
              <a:t> on the </a:t>
            </a:r>
            <a:r>
              <a:rPr lang="fr-FR" dirty="0" err="1"/>
              <a:t>chosen</a:t>
            </a:r>
            <a:r>
              <a:rPr lang="fr-FR" dirty="0"/>
              <a:t> transport </a:t>
            </a:r>
            <a:r>
              <a:rPr lang="fr-FR" dirty="0" err="1"/>
              <a:t>law</a:t>
            </a:r>
            <a:r>
              <a:rPr lang="fr-FR" dirty="0"/>
              <a:t>.</a:t>
            </a:r>
          </a:p>
          <a:p>
            <a:pPr algn="just"/>
            <a:endParaRPr lang="fr-FR" dirty="0"/>
          </a:p>
          <a:p>
            <a:pPr algn="just"/>
            <a:r>
              <a:rPr lang="fr-FR" dirty="0"/>
              <a:t>You can </a:t>
            </a:r>
            <a:r>
              <a:rPr lang="fr-FR" dirty="0" err="1"/>
              <a:t>find</a:t>
            </a:r>
            <a:r>
              <a:rPr lang="fr-FR" dirty="0"/>
              <a:t> on </a:t>
            </a:r>
            <a:r>
              <a:rPr lang="fr-FR" dirty="0" err="1"/>
              <a:t>this</a:t>
            </a:r>
            <a:r>
              <a:rPr lang="fr-FR" dirty="0"/>
              <a:t> slide the </a:t>
            </a:r>
            <a:r>
              <a:rPr lang="fr-FR" dirty="0" err="1"/>
              <a:t>whole</a:t>
            </a:r>
            <a:r>
              <a:rPr lang="fr-FR" dirty="0"/>
              <a:t> </a:t>
            </a:r>
            <a:r>
              <a:rPr lang="fr-FR" dirty="0" err="1"/>
              <a:t>procedure</a:t>
            </a:r>
            <a:r>
              <a:rPr lang="fr-FR" dirty="0"/>
              <a:t>. </a:t>
            </a:r>
            <a:r>
              <a:rPr lang="fr-FR" dirty="0" err="1"/>
              <a:t>Dark</a:t>
            </a:r>
            <a:r>
              <a:rPr lang="fr-FR" dirty="0"/>
              <a:t> </a:t>
            </a:r>
            <a:r>
              <a:rPr lang="fr-FR" dirty="0" err="1"/>
              <a:t>brown</a:t>
            </a:r>
            <a:r>
              <a:rPr lang="fr-FR" dirty="0"/>
              <a:t> boxes correspond to </a:t>
            </a:r>
            <a:r>
              <a:rPr lang="fr-FR" dirty="0" err="1"/>
              <a:t>numerical</a:t>
            </a:r>
            <a:r>
              <a:rPr lang="fr-FR" dirty="0"/>
              <a:t> simulations made with the 2P2L model, </a:t>
            </a:r>
            <a:r>
              <a:rPr lang="fr-FR" dirty="0" err="1"/>
              <a:t>while</a:t>
            </a:r>
            <a:r>
              <a:rPr lang="fr-FR" dirty="0"/>
              <a:t> light </a:t>
            </a:r>
            <a:r>
              <a:rPr lang="fr-FR" dirty="0" err="1"/>
              <a:t>brown</a:t>
            </a:r>
            <a:r>
              <a:rPr lang="fr-FR" dirty="0"/>
              <a:t> boxes are </a:t>
            </a:r>
            <a:r>
              <a:rPr lang="fr-FR" dirty="0" err="1"/>
              <a:t>steps</a:t>
            </a:r>
            <a:r>
              <a:rPr lang="fr-FR" dirty="0"/>
              <a:t> </a:t>
            </a:r>
            <a:r>
              <a:rPr lang="fr-FR" dirty="0" err="1"/>
              <a:t>performed</a:t>
            </a:r>
            <a:r>
              <a:rPr lang="fr-FR" dirty="0"/>
              <a:t> with the help of JMP, </a:t>
            </a:r>
            <a:r>
              <a:rPr lang="fr-FR" dirty="0" err="1"/>
              <a:t>which</a:t>
            </a:r>
            <a:r>
              <a:rPr lang="fr-FR" dirty="0"/>
              <a:t> </a:t>
            </a:r>
            <a:r>
              <a:rPr lang="fr-FR" dirty="0" err="1"/>
              <a:t>is</a:t>
            </a:r>
            <a:r>
              <a:rPr lang="fr-FR" dirty="0"/>
              <a:t> a </a:t>
            </a:r>
            <a:r>
              <a:rPr lang="fr-FR" dirty="0" err="1"/>
              <a:t>statistiscal</a:t>
            </a:r>
            <a:r>
              <a:rPr lang="fr-FR" dirty="0"/>
              <a:t> software </a:t>
            </a:r>
            <a:r>
              <a:rPr lang="fr-FR" dirty="0" err="1"/>
              <a:t>that</a:t>
            </a:r>
            <a:r>
              <a:rPr lang="fr-FR" dirty="0"/>
              <a:t> </a:t>
            </a:r>
            <a:r>
              <a:rPr lang="fr-FR" dirty="0" err="1"/>
              <a:t>we</a:t>
            </a:r>
            <a:r>
              <a:rPr lang="fr-FR" dirty="0"/>
              <a:t> can </a:t>
            </a:r>
            <a:r>
              <a:rPr lang="fr-FR" dirty="0" err="1"/>
              <a:t>also</a:t>
            </a:r>
            <a:r>
              <a:rPr lang="fr-FR" dirty="0"/>
              <a:t> use to design </a:t>
            </a:r>
            <a:r>
              <a:rPr lang="fr-FR" dirty="0" err="1"/>
              <a:t>experiments</a:t>
            </a:r>
            <a:r>
              <a:rPr lang="fr-FR" dirty="0"/>
              <a:t>.</a:t>
            </a:r>
          </a:p>
          <a:p>
            <a:pPr algn="just"/>
            <a:endParaRPr lang="fr-FR" dirty="0"/>
          </a:p>
          <a:p>
            <a:pPr algn="just"/>
            <a:r>
              <a:rPr lang="fr-FR" dirty="0"/>
              <a:t>But before running the </a:t>
            </a:r>
            <a:r>
              <a:rPr lang="fr-FR" dirty="0" err="1"/>
              <a:t>experiment</a:t>
            </a:r>
            <a:r>
              <a:rPr lang="fr-FR" dirty="0"/>
              <a:t>, the first </a:t>
            </a:r>
            <a:r>
              <a:rPr lang="fr-FR" dirty="0" err="1"/>
              <a:t>step</a:t>
            </a:r>
            <a:r>
              <a:rPr lang="fr-FR" dirty="0"/>
              <a:t> </a:t>
            </a:r>
            <a:r>
              <a:rPr lang="fr-FR" dirty="0" err="1"/>
              <a:t>consists</a:t>
            </a:r>
            <a:r>
              <a:rPr lang="fr-FR" dirty="0"/>
              <a:t> in </a:t>
            </a:r>
            <a:r>
              <a:rPr lang="fr-FR" dirty="0" err="1"/>
              <a:t>generating</a:t>
            </a:r>
            <a:r>
              <a:rPr lang="fr-FR" dirty="0"/>
              <a:t> the situations with JMP. </a:t>
            </a:r>
          </a:p>
        </p:txBody>
      </p:sp>
      <p:sp>
        <p:nvSpPr>
          <p:cNvPr id="4" name="Segnaposto numero diapositiva 3"/>
          <p:cNvSpPr>
            <a:spLocks noGrp="1"/>
          </p:cNvSpPr>
          <p:nvPr>
            <p:ph type="sldNum" sz="quarter" idx="5"/>
          </p:nvPr>
        </p:nvSpPr>
        <p:spPr/>
        <p:txBody>
          <a:bodyPr/>
          <a:lstStyle/>
          <a:p>
            <a:fld id="{F62A7984-3E69-4316-B1C8-F888B69D8962}" type="slidenum">
              <a:rPr lang="it-IT" smtClean="0"/>
              <a:t>10</a:t>
            </a:fld>
            <a:endParaRPr lang="it-IT"/>
          </a:p>
        </p:txBody>
      </p:sp>
    </p:spTree>
    <p:extLst>
      <p:ext uri="{BB962C8B-B14F-4D97-AF65-F5344CB8AC3E}">
        <p14:creationId xmlns:p14="http://schemas.microsoft.com/office/powerpoint/2010/main" val="335196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fr-FR" sz="1400" dirty="0"/>
              <a:t>I call a situation a set of flow and grain </a:t>
            </a:r>
            <a:r>
              <a:rPr lang="fr-FR" sz="1400" dirty="0" err="1"/>
              <a:t>parameter</a:t>
            </a:r>
            <a:r>
              <a:rPr lang="fr-FR" sz="1400" dirty="0"/>
              <a:t> values </a:t>
            </a:r>
            <a:r>
              <a:rPr lang="fr-FR" sz="1400" dirty="0" err="1"/>
              <a:t>that</a:t>
            </a:r>
            <a:r>
              <a:rPr lang="fr-FR" sz="1400" dirty="0"/>
              <a:t> </a:t>
            </a:r>
            <a:r>
              <a:rPr lang="fr-FR" sz="1400" dirty="0" err="1"/>
              <a:t>will</a:t>
            </a:r>
            <a:r>
              <a:rPr lang="fr-FR" sz="1400" dirty="0"/>
              <a:t> lead to a different optimal value for </a:t>
            </a:r>
            <a:r>
              <a:rPr lang="fr-FR" sz="1400" dirty="0" err="1"/>
              <a:t>our</a:t>
            </a:r>
            <a:r>
              <a:rPr lang="fr-FR" sz="1400" dirty="0"/>
              <a:t> </a:t>
            </a:r>
            <a:r>
              <a:rPr lang="fr-FR" sz="1400" dirty="0" err="1"/>
              <a:t>parameter</a:t>
            </a:r>
            <a:r>
              <a:rPr lang="fr-FR" sz="1400" dirty="0"/>
              <a:t> </a:t>
            </a:r>
            <a:r>
              <a:rPr lang="fr-FR" sz="1400" dirty="0" err="1"/>
              <a:t>mu_d</a:t>
            </a:r>
            <a:r>
              <a:rPr lang="fr-FR" sz="1400" dirty="0"/>
              <a:t>. </a:t>
            </a:r>
            <a:br>
              <a:rPr lang="fr-FR" sz="1400" dirty="0"/>
            </a:br>
            <a:br>
              <a:rPr lang="fr-FR" sz="1400" dirty="0"/>
            </a:br>
            <a:r>
              <a:rPr lang="fr-FR" sz="1400" dirty="0"/>
              <a:t>I chose to </a:t>
            </a:r>
            <a:r>
              <a:rPr lang="fr-FR" sz="1400" dirty="0" err="1"/>
              <a:t>vary</a:t>
            </a:r>
            <a:r>
              <a:rPr lang="fr-FR" sz="1400" dirty="0"/>
              <a:t> 5 different flow or grain </a:t>
            </a:r>
            <a:r>
              <a:rPr lang="fr-FR" sz="1400" dirty="0" err="1"/>
              <a:t>parameters</a:t>
            </a:r>
            <a:r>
              <a:rPr lang="fr-FR" sz="1400" dirty="0"/>
              <a:t>, i.e. the </a:t>
            </a:r>
            <a:r>
              <a:rPr lang="fr-FR" sz="1400" dirty="0" err="1"/>
              <a:t>median</a:t>
            </a:r>
            <a:r>
              <a:rPr lang="fr-FR" sz="1400" dirty="0"/>
              <a:t> grain </a:t>
            </a:r>
            <a:r>
              <a:rPr lang="fr-FR" sz="1400" dirty="0" err="1"/>
              <a:t>diameter</a:t>
            </a:r>
            <a:r>
              <a:rPr lang="fr-FR" sz="1400" dirty="0"/>
              <a:t> d50, the grain relative </a:t>
            </a:r>
            <a:r>
              <a:rPr lang="fr-FR" sz="1400" dirty="0" err="1"/>
              <a:t>density</a:t>
            </a:r>
            <a:r>
              <a:rPr lang="fr-FR" sz="1400" dirty="0"/>
              <a:t> s, the </a:t>
            </a:r>
            <a:r>
              <a:rPr lang="fr-FR" sz="1400" dirty="0" err="1"/>
              <a:t>porosity</a:t>
            </a:r>
            <a:r>
              <a:rPr lang="fr-FR" sz="1400" dirty="0"/>
              <a:t> of the </a:t>
            </a:r>
            <a:r>
              <a:rPr lang="fr-FR" sz="1400" dirty="0" err="1"/>
              <a:t>bed</a:t>
            </a:r>
            <a:r>
              <a:rPr lang="fr-FR" sz="1400" dirty="0"/>
              <a:t>, e0, the </a:t>
            </a:r>
            <a:r>
              <a:rPr lang="fr-FR" sz="1400" dirty="0" err="1"/>
              <a:t>expected</a:t>
            </a:r>
            <a:r>
              <a:rPr lang="fr-FR" sz="1400" dirty="0"/>
              <a:t> </a:t>
            </a:r>
            <a:r>
              <a:rPr lang="fr-FR" sz="1400" dirty="0" err="1"/>
              <a:t>slope</a:t>
            </a:r>
            <a:r>
              <a:rPr lang="fr-FR" sz="1400" dirty="0"/>
              <a:t> of the </a:t>
            </a:r>
            <a:r>
              <a:rPr lang="fr-FR" sz="1400" dirty="0" err="1"/>
              <a:t>bed</a:t>
            </a:r>
            <a:r>
              <a:rPr lang="fr-FR" sz="1400" dirty="0"/>
              <a:t> S0 and the water </a:t>
            </a:r>
            <a:r>
              <a:rPr lang="fr-FR" sz="1400" dirty="0" err="1"/>
              <a:t>discharge</a:t>
            </a:r>
            <a:r>
              <a:rPr lang="fr-FR" sz="1400" dirty="0"/>
              <a:t> q. At the end of the </a:t>
            </a:r>
            <a:r>
              <a:rPr lang="fr-FR" sz="1400" dirty="0" err="1"/>
              <a:t>procedure</a:t>
            </a:r>
            <a:r>
              <a:rPr lang="fr-FR" sz="1400" dirty="0"/>
              <a:t>, I </a:t>
            </a:r>
            <a:r>
              <a:rPr lang="fr-FR" sz="1400" dirty="0" err="1"/>
              <a:t>then</a:t>
            </a:r>
            <a:r>
              <a:rPr lang="fr-FR" sz="1400" dirty="0"/>
              <a:t> </a:t>
            </a:r>
            <a:r>
              <a:rPr lang="fr-FR" sz="1400" dirty="0" err="1"/>
              <a:t>used</a:t>
            </a:r>
            <a:r>
              <a:rPr lang="fr-FR" sz="1400" dirty="0"/>
              <a:t> non-</a:t>
            </a:r>
            <a:r>
              <a:rPr lang="fr-FR" sz="1400" dirty="0" err="1"/>
              <a:t>dimensional</a:t>
            </a:r>
            <a:r>
              <a:rPr lang="fr-FR" sz="1400" dirty="0"/>
              <a:t> </a:t>
            </a:r>
            <a:r>
              <a:rPr lang="fr-FR" sz="1400" dirty="0" err="1"/>
              <a:t>numbers</a:t>
            </a:r>
            <a:r>
              <a:rPr lang="fr-FR" sz="1400" dirty="0"/>
              <a:t>, </a:t>
            </a:r>
            <a:r>
              <a:rPr lang="fr-FR" sz="1400" dirty="0" err="1"/>
              <a:t>functions</a:t>
            </a:r>
            <a:r>
              <a:rPr lang="fr-FR" sz="1400" dirty="0"/>
              <a:t> of </a:t>
            </a:r>
            <a:r>
              <a:rPr lang="fr-FR" sz="1400" dirty="0" err="1"/>
              <a:t>these</a:t>
            </a:r>
            <a:r>
              <a:rPr lang="fr-FR" sz="1400" dirty="0"/>
              <a:t> </a:t>
            </a:r>
            <a:r>
              <a:rPr lang="fr-FR" sz="1400" dirty="0" err="1"/>
              <a:t>parameters</a:t>
            </a:r>
            <a:r>
              <a:rPr lang="fr-FR" sz="1400" dirty="0"/>
              <a:t>, to </a:t>
            </a:r>
            <a:r>
              <a:rPr lang="fr-FR" sz="1400" dirty="0" err="1"/>
              <a:t>derive</a:t>
            </a:r>
            <a:r>
              <a:rPr lang="fr-FR" sz="1400" dirty="0"/>
              <a:t> a </a:t>
            </a:r>
            <a:r>
              <a:rPr lang="fr-FR" sz="1400" dirty="0" err="1"/>
              <a:t>linear</a:t>
            </a:r>
            <a:r>
              <a:rPr lang="fr-FR" sz="1400" dirty="0"/>
              <a:t> </a:t>
            </a:r>
            <a:r>
              <a:rPr lang="fr-FR" sz="1400" dirty="0" err="1"/>
              <a:t>regression</a:t>
            </a:r>
            <a:r>
              <a:rPr lang="fr-FR" sz="1400" dirty="0"/>
              <a:t> model </a:t>
            </a:r>
            <a:r>
              <a:rPr lang="fr-FR" sz="1400" dirty="0" err="1"/>
              <a:t>that</a:t>
            </a:r>
            <a:r>
              <a:rPr lang="fr-FR" sz="1400" dirty="0"/>
              <a:t> </a:t>
            </a:r>
            <a:r>
              <a:rPr lang="fr-FR" sz="1400" dirty="0" err="1"/>
              <a:t>will</a:t>
            </a:r>
            <a:r>
              <a:rPr lang="fr-FR" sz="1400" dirty="0"/>
              <a:t> close </a:t>
            </a:r>
            <a:r>
              <a:rPr lang="fr-FR" sz="1400" dirty="0" err="1"/>
              <a:t>my</a:t>
            </a:r>
            <a:r>
              <a:rPr lang="fr-FR" sz="1400" dirty="0"/>
              <a:t> </a:t>
            </a:r>
            <a:r>
              <a:rPr lang="fr-FR" sz="1400" dirty="0" err="1"/>
              <a:t>mu_d</a:t>
            </a:r>
            <a:r>
              <a:rPr lang="fr-FR" sz="1400" dirty="0"/>
              <a:t> </a:t>
            </a:r>
            <a:r>
              <a:rPr lang="fr-FR" sz="1400" dirty="0" err="1"/>
              <a:t>parameter</a:t>
            </a:r>
            <a:r>
              <a:rPr lang="fr-FR" sz="1400" dirty="0"/>
              <a:t>.</a:t>
            </a:r>
          </a:p>
          <a:p>
            <a:endParaRPr lang="fr-FR" sz="1400" dirty="0"/>
          </a:p>
          <a:p>
            <a:r>
              <a:rPr lang="fr-FR" sz="1400" dirty="0" err="1"/>
              <a:t>Here</a:t>
            </a:r>
            <a:r>
              <a:rPr lang="fr-FR" sz="1400" dirty="0"/>
              <a:t>, </a:t>
            </a:r>
            <a:r>
              <a:rPr lang="fr-FR" sz="1400" dirty="0" err="1"/>
              <a:t>since</a:t>
            </a:r>
            <a:r>
              <a:rPr lang="fr-FR" sz="1400" dirty="0"/>
              <a:t> </a:t>
            </a:r>
            <a:r>
              <a:rPr lang="fr-FR" sz="1400" dirty="0" err="1"/>
              <a:t>there</a:t>
            </a:r>
            <a:r>
              <a:rPr lang="fr-FR" sz="1400" dirty="0"/>
              <a:t> are 5 different </a:t>
            </a:r>
            <a:r>
              <a:rPr lang="fr-FR" sz="1400" dirty="0" err="1"/>
              <a:t>factors</a:t>
            </a:r>
            <a:r>
              <a:rPr lang="fr-FR" sz="1400" dirty="0"/>
              <a:t>, and if </a:t>
            </a:r>
            <a:r>
              <a:rPr lang="fr-FR" sz="1400" dirty="0" err="1"/>
              <a:t>we</a:t>
            </a:r>
            <a:r>
              <a:rPr lang="fr-FR" sz="1400" dirty="0"/>
              <a:t> </a:t>
            </a:r>
            <a:r>
              <a:rPr lang="fr-FR" sz="1400" dirty="0" err="1"/>
              <a:t>want</a:t>
            </a:r>
            <a:r>
              <a:rPr lang="fr-FR" sz="1400" dirty="0"/>
              <a:t> to </a:t>
            </a:r>
            <a:r>
              <a:rPr lang="fr-FR" sz="1400" dirty="0" err="1"/>
              <a:t>detect</a:t>
            </a:r>
            <a:r>
              <a:rPr lang="fr-FR" sz="1400" dirty="0"/>
              <a:t> </a:t>
            </a:r>
            <a:r>
              <a:rPr lang="fr-FR" sz="1400" dirty="0" err="1"/>
              <a:t>any</a:t>
            </a:r>
            <a:r>
              <a:rPr lang="fr-FR" sz="1400" dirty="0"/>
              <a:t> first-</a:t>
            </a:r>
            <a:r>
              <a:rPr lang="fr-FR" sz="1400" dirty="0" err="1"/>
              <a:t>order</a:t>
            </a:r>
            <a:r>
              <a:rPr lang="fr-FR" sz="1400" dirty="0"/>
              <a:t> </a:t>
            </a:r>
            <a:r>
              <a:rPr lang="fr-FR" sz="1400" dirty="0" err="1"/>
              <a:t>effect</a:t>
            </a:r>
            <a:r>
              <a:rPr lang="fr-FR" sz="1400" dirty="0"/>
              <a:t>, the best design of </a:t>
            </a:r>
            <a:r>
              <a:rPr lang="fr-FR" sz="1400" dirty="0" err="1"/>
              <a:t>experiment</a:t>
            </a:r>
            <a:r>
              <a:rPr lang="fr-FR" sz="1400" dirty="0"/>
              <a:t> </a:t>
            </a:r>
            <a:r>
              <a:rPr lang="fr-FR" sz="1400" dirty="0" err="1"/>
              <a:t>would</a:t>
            </a:r>
            <a:r>
              <a:rPr lang="fr-FR" sz="1400" dirty="0"/>
              <a:t> </a:t>
            </a:r>
            <a:r>
              <a:rPr lang="fr-FR" sz="1400" dirty="0" err="1"/>
              <a:t>be</a:t>
            </a:r>
            <a:r>
              <a:rPr lang="fr-FR" sz="1400" dirty="0"/>
              <a:t> to </a:t>
            </a:r>
            <a:r>
              <a:rPr lang="fr-FR" sz="1400" dirty="0" err="1"/>
              <a:t>consider</a:t>
            </a:r>
            <a:r>
              <a:rPr lang="fr-FR" sz="1400" dirty="0"/>
              <a:t> 32 </a:t>
            </a:r>
            <a:r>
              <a:rPr lang="fr-FR" sz="1400" dirty="0" err="1"/>
              <a:t>experiments</a:t>
            </a:r>
            <a:r>
              <a:rPr lang="fr-FR" sz="1400" dirty="0"/>
              <a:t>, with </a:t>
            </a:r>
            <a:r>
              <a:rPr lang="fr-FR" sz="1400" dirty="0" err="1"/>
              <a:t>two</a:t>
            </a:r>
            <a:r>
              <a:rPr lang="fr-FR" sz="1400" dirty="0"/>
              <a:t> values for </a:t>
            </a:r>
            <a:r>
              <a:rPr lang="fr-FR" sz="1400" dirty="0" err="1"/>
              <a:t>each</a:t>
            </a:r>
            <a:r>
              <a:rPr lang="fr-FR" sz="1400" dirty="0"/>
              <a:t> factor, </a:t>
            </a:r>
            <a:r>
              <a:rPr lang="fr-FR" sz="1400" dirty="0" err="1"/>
              <a:t>which</a:t>
            </a:r>
            <a:r>
              <a:rPr lang="fr-FR" sz="1400" dirty="0"/>
              <a:t> </a:t>
            </a:r>
            <a:r>
              <a:rPr lang="fr-FR" sz="1400" dirty="0" err="1"/>
              <a:t>is</a:t>
            </a:r>
            <a:r>
              <a:rPr lang="fr-FR" sz="1400" dirty="0"/>
              <a:t> </a:t>
            </a:r>
            <a:r>
              <a:rPr lang="fr-FR" sz="1400" dirty="0" err="1"/>
              <a:t>called</a:t>
            </a:r>
            <a:r>
              <a:rPr lang="fr-FR" sz="1400" dirty="0"/>
              <a:t> a full </a:t>
            </a:r>
            <a:r>
              <a:rPr lang="fr-FR" sz="1400" dirty="0" err="1"/>
              <a:t>factorial</a:t>
            </a:r>
            <a:r>
              <a:rPr lang="fr-FR" sz="1400" dirty="0"/>
              <a:t> design. </a:t>
            </a:r>
            <a:r>
              <a:rPr lang="fr-FR" sz="1400" dirty="0" err="1"/>
              <a:t>Yet</a:t>
            </a:r>
            <a:r>
              <a:rPr lang="fr-FR" sz="1400" dirty="0"/>
              <a:t>, for a more </a:t>
            </a:r>
            <a:r>
              <a:rPr lang="fr-FR" sz="1400" dirty="0" err="1"/>
              <a:t>complete</a:t>
            </a:r>
            <a:r>
              <a:rPr lang="fr-FR" sz="1400" dirty="0"/>
              <a:t> </a:t>
            </a:r>
            <a:r>
              <a:rPr lang="fr-FR" sz="1400" dirty="0" err="1"/>
              <a:t>overview</a:t>
            </a:r>
            <a:r>
              <a:rPr lang="fr-FR" sz="1400" dirty="0"/>
              <a:t> of </a:t>
            </a:r>
            <a:r>
              <a:rPr lang="fr-FR" sz="1400" dirty="0" err="1"/>
              <a:t>natural</a:t>
            </a:r>
            <a:r>
              <a:rPr lang="fr-FR" sz="1400" dirty="0"/>
              <a:t> flows </a:t>
            </a:r>
            <a:r>
              <a:rPr lang="fr-FR" sz="1400" dirty="0" err="1"/>
              <a:t>though</a:t>
            </a:r>
            <a:r>
              <a:rPr lang="fr-FR" sz="1400" dirty="0"/>
              <a:t>, I </a:t>
            </a:r>
            <a:r>
              <a:rPr lang="fr-FR" sz="1400" dirty="0" err="1"/>
              <a:t>doubled</a:t>
            </a:r>
            <a:r>
              <a:rPr lang="fr-FR" sz="1400" dirty="0"/>
              <a:t> the </a:t>
            </a:r>
            <a:r>
              <a:rPr lang="fr-FR" sz="1400" dirty="0" err="1"/>
              <a:t>experiment</a:t>
            </a:r>
            <a:r>
              <a:rPr lang="fr-FR" sz="1400" dirty="0"/>
              <a:t> with </a:t>
            </a:r>
            <a:r>
              <a:rPr lang="fr-FR" sz="1400" dirty="0" err="1"/>
              <a:t>other</a:t>
            </a:r>
            <a:r>
              <a:rPr lang="fr-FR" sz="1400" dirty="0"/>
              <a:t> factor values. I </a:t>
            </a:r>
            <a:r>
              <a:rPr lang="fr-FR" sz="1400" dirty="0" err="1"/>
              <a:t>hence</a:t>
            </a:r>
            <a:r>
              <a:rPr lang="fr-FR" sz="1400" dirty="0"/>
              <a:t> </a:t>
            </a:r>
            <a:r>
              <a:rPr lang="fr-FR" sz="1400" dirty="0" err="1"/>
              <a:t>ran</a:t>
            </a:r>
            <a:r>
              <a:rPr lang="fr-FR" sz="1400" dirty="0"/>
              <a:t> the model </a:t>
            </a:r>
            <a:r>
              <a:rPr lang="fr-FR" sz="1400" dirty="0" err="1"/>
              <a:t>under</a:t>
            </a:r>
            <a:r>
              <a:rPr lang="fr-FR" sz="1400" dirty="0"/>
              <a:t> 64 situations.</a:t>
            </a:r>
            <a:endParaRPr lang="en-GB" sz="1400" dirty="0"/>
          </a:p>
          <a:p>
            <a:endParaRPr lang="en-US" dirty="0"/>
          </a:p>
        </p:txBody>
      </p:sp>
      <p:sp>
        <p:nvSpPr>
          <p:cNvPr id="4" name="Segnaposto numero diapositiva 3"/>
          <p:cNvSpPr>
            <a:spLocks noGrp="1"/>
          </p:cNvSpPr>
          <p:nvPr>
            <p:ph type="sldNum" sz="quarter" idx="5"/>
          </p:nvPr>
        </p:nvSpPr>
        <p:spPr/>
        <p:txBody>
          <a:bodyPr/>
          <a:lstStyle/>
          <a:p>
            <a:fld id="{F62A7984-3E69-4316-B1C8-F888B69D8962}" type="slidenum">
              <a:rPr lang="it-IT" smtClean="0"/>
              <a:t>11</a:t>
            </a:fld>
            <a:endParaRPr lang="it-IT"/>
          </a:p>
        </p:txBody>
      </p:sp>
    </p:spTree>
    <p:extLst>
      <p:ext uri="{BB962C8B-B14F-4D97-AF65-F5344CB8AC3E}">
        <p14:creationId xmlns:p14="http://schemas.microsoft.com/office/powerpoint/2010/main" val="4123976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r>
              <a:rPr lang="fr-FR" dirty="0" err="1"/>
              <a:t>Now</a:t>
            </a:r>
            <a:r>
              <a:rPr lang="fr-FR" dirty="0"/>
              <a:t> </a:t>
            </a:r>
            <a:r>
              <a:rPr lang="fr-FR" dirty="0" err="1"/>
              <a:t>that</a:t>
            </a:r>
            <a:r>
              <a:rPr lang="fr-FR" dirty="0"/>
              <a:t> </a:t>
            </a:r>
            <a:r>
              <a:rPr lang="fr-FR" dirty="0" err="1"/>
              <a:t>we</a:t>
            </a:r>
            <a:r>
              <a:rPr lang="fr-FR" dirty="0"/>
              <a:t> have </a:t>
            </a:r>
            <a:r>
              <a:rPr lang="fr-FR" dirty="0" err="1"/>
              <a:t>our</a:t>
            </a:r>
            <a:r>
              <a:rPr lang="fr-FR" dirty="0"/>
              <a:t> situations, </a:t>
            </a:r>
            <a:r>
              <a:rPr lang="fr-FR" dirty="0" err="1"/>
              <a:t>we</a:t>
            </a:r>
            <a:r>
              <a:rPr lang="fr-FR" dirty="0"/>
              <a:t> can </a:t>
            </a:r>
            <a:r>
              <a:rPr lang="fr-FR" dirty="0" err="1"/>
              <a:t>compute</a:t>
            </a:r>
            <a:r>
              <a:rPr lang="fr-FR" dirty="0"/>
              <a:t> the </a:t>
            </a:r>
            <a:r>
              <a:rPr lang="fr-FR" dirty="0" err="1"/>
              <a:t>solid</a:t>
            </a:r>
            <a:r>
              <a:rPr lang="fr-FR" dirty="0"/>
              <a:t> </a:t>
            </a:r>
            <a:r>
              <a:rPr lang="fr-FR" dirty="0" err="1"/>
              <a:t>discharge</a:t>
            </a:r>
            <a:r>
              <a:rPr lang="fr-FR" dirty="0"/>
              <a:t> with </a:t>
            </a:r>
            <a:r>
              <a:rPr lang="fr-FR" dirty="0" err="1"/>
              <a:t>which</a:t>
            </a:r>
            <a:r>
              <a:rPr lang="fr-FR" dirty="0"/>
              <a:t> </a:t>
            </a:r>
            <a:r>
              <a:rPr lang="fr-FR" dirty="0" err="1"/>
              <a:t>we</a:t>
            </a:r>
            <a:r>
              <a:rPr lang="fr-FR" dirty="0"/>
              <a:t> </a:t>
            </a:r>
            <a:r>
              <a:rPr lang="fr-FR" dirty="0" err="1"/>
              <a:t>will</a:t>
            </a:r>
            <a:r>
              <a:rPr lang="fr-FR" dirty="0"/>
              <a:t> </a:t>
            </a:r>
            <a:r>
              <a:rPr lang="fr-FR" dirty="0" err="1"/>
              <a:t>feed</a:t>
            </a:r>
            <a:r>
              <a:rPr lang="fr-FR" dirty="0"/>
              <a:t> the </a:t>
            </a:r>
            <a:r>
              <a:rPr lang="fr-FR" dirty="0" err="1"/>
              <a:t>flume</a:t>
            </a:r>
            <a:r>
              <a:rPr lang="fr-FR" dirty="0"/>
              <a:t> to </a:t>
            </a:r>
            <a:r>
              <a:rPr lang="fr-FR" dirty="0" err="1"/>
              <a:t>reach</a:t>
            </a:r>
            <a:r>
              <a:rPr lang="fr-FR" dirty="0"/>
              <a:t> the </a:t>
            </a:r>
            <a:r>
              <a:rPr lang="fr-FR" dirty="0" err="1"/>
              <a:t>slope</a:t>
            </a:r>
            <a:r>
              <a:rPr lang="fr-FR" dirty="0"/>
              <a:t> </a:t>
            </a:r>
            <a:r>
              <a:rPr lang="fr-FR" dirty="0" err="1"/>
              <a:t>that</a:t>
            </a:r>
            <a:r>
              <a:rPr lang="fr-FR" dirty="0"/>
              <a:t> </a:t>
            </a:r>
            <a:r>
              <a:rPr lang="fr-FR" dirty="0" err="1"/>
              <a:t>we</a:t>
            </a:r>
            <a:r>
              <a:rPr lang="fr-FR" dirty="0"/>
              <a:t> </a:t>
            </a:r>
            <a:r>
              <a:rPr lang="fr-FR" dirty="0" err="1"/>
              <a:t>expect</a:t>
            </a:r>
            <a:r>
              <a:rPr lang="fr-FR" dirty="0"/>
              <a:t>.</a:t>
            </a:r>
          </a:p>
        </p:txBody>
      </p:sp>
      <p:sp>
        <p:nvSpPr>
          <p:cNvPr id="4" name="Segnaposto numero diapositiva 3"/>
          <p:cNvSpPr>
            <a:spLocks noGrp="1"/>
          </p:cNvSpPr>
          <p:nvPr>
            <p:ph type="sldNum" sz="quarter" idx="5"/>
          </p:nvPr>
        </p:nvSpPr>
        <p:spPr/>
        <p:txBody>
          <a:bodyPr/>
          <a:lstStyle/>
          <a:p>
            <a:fld id="{F62A7984-3E69-4316-B1C8-F888B69D8962}" type="slidenum">
              <a:rPr lang="it-IT" smtClean="0"/>
              <a:t>12</a:t>
            </a:fld>
            <a:endParaRPr lang="it-IT"/>
          </a:p>
        </p:txBody>
      </p:sp>
    </p:spTree>
    <p:extLst>
      <p:ext uri="{BB962C8B-B14F-4D97-AF65-F5344CB8AC3E}">
        <p14:creationId xmlns:p14="http://schemas.microsoft.com/office/powerpoint/2010/main" val="23895062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fr-FR" sz="1400" dirty="0"/>
              <a:t>To do </a:t>
            </a:r>
            <a:r>
              <a:rPr lang="fr-FR" sz="1400" dirty="0" err="1"/>
              <a:t>so</a:t>
            </a:r>
            <a:r>
              <a:rPr lang="fr-FR" sz="1400" dirty="0"/>
              <a:t>, </a:t>
            </a:r>
            <a:r>
              <a:rPr lang="fr-FR" sz="1400" dirty="0" err="1"/>
              <a:t>we</a:t>
            </a:r>
            <a:r>
              <a:rPr lang="fr-FR" sz="1400" dirty="0"/>
              <a:t> </a:t>
            </a:r>
            <a:r>
              <a:rPr lang="fr-FR" sz="1400" dirty="0" err="1"/>
              <a:t>may</a:t>
            </a:r>
            <a:r>
              <a:rPr lang="fr-FR" sz="1400" dirty="0"/>
              <a:t> use </a:t>
            </a:r>
            <a:r>
              <a:rPr lang="fr-FR" sz="1400" dirty="0" err="1"/>
              <a:t>any</a:t>
            </a:r>
            <a:r>
              <a:rPr lang="fr-FR" sz="1400" dirty="0"/>
              <a:t> </a:t>
            </a:r>
            <a:r>
              <a:rPr lang="fr-FR" sz="1400" dirty="0" err="1"/>
              <a:t>closure</a:t>
            </a:r>
            <a:r>
              <a:rPr lang="fr-FR" sz="1400" dirty="0"/>
              <a:t> formulation from the </a:t>
            </a:r>
            <a:r>
              <a:rPr lang="fr-FR" sz="1400" dirty="0" err="1"/>
              <a:t>literature</a:t>
            </a:r>
            <a:r>
              <a:rPr lang="fr-FR" sz="1400" dirty="0"/>
              <a:t>, </a:t>
            </a:r>
            <a:r>
              <a:rPr lang="fr-FR" sz="1400" dirty="0" err="1"/>
              <a:t>either</a:t>
            </a:r>
            <a:r>
              <a:rPr lang="fr-FR" sz="1400" dirty="0"/>
              <a:t> for </a:t>
            </a:r>
            <a:r>
              <a:rPr lang="fr-FR" sz="1400" dirty="0" err="1"/>
              <a:t>bedload</a:t>
            </a:r>
            <a:r>
              <a:rPr lang="fr-FR" sz="1400" dirty="0"/>
              <a:t>, suspension, or </a:t>
            </a:r>
            <a:r>
              <a:rPr lang="fr-FR" sz="1400" dirty="0" err="1"/>
              <a:t>both</a:t>
            </a:r>
            <a:r>
              <a:rPr lang="fr-FR" sz="1400" dirty="0"/>
              <a:t> at the </a:t>
            </a:r>
            <a:r>
              <a:rPr lang="fr-FR" sz="1400" dirty="0" err="1"/>
              <a:t>same</a:t>
            </a:r>
            <a:r>
              <a:rPr lang="fr-FR" sz="1400" dirty="0"/>
              <a:t> time. </a:t>
            </a:r>
            <a:r>
              <a:rPr lang="fr-FR" sz="1400" dirty="0" err="1"/>
              <a:t>Here</a:t>
            </a:r>
            <a:r>
              <a:rPr lang="fr-FR" sz="1400" dirty="0"/>
              <a:t>, </a:t>
            </a:r>
            <a:r>
              <a:rPr lang="fr-FR" sz="1400" dirty="0" err="1"/>
              <a:t>you</a:t>
            </a:r>
            <a:r>
              <a:rPr lang="fr-FR" sz="1400" dirty="0"/>
              <a:t> can </a:t>
            </a:r>
            <a:r>
              <a:rPr lang="fr-FR" sz="1400" dirty="0" err="1"/>
              <a:t>find</a:t>
            </a:r>
            <a:r>
              <a:rPr lang="fr-FR" sz="1400" dirty="0"/>
              <a:t> an </a:t>
            </a:r>
            <a:r>
              <a:rPr lang="fr-FR" sz="1400" dirty="0" err="1"/>
              <a:t>example</a:t>
            </a:r>
            <a:r>
              <a:rPr lang="fr-FR" sz="1400" dirty="0"/>
              <a:t> with </a:t>
            </a:r>
            <a:r>
              <a:rPr lang="fr-FR" sz="1400" dirty="0" err="1"/>
              <a:t>that</a:t>
            </a:r>
            <a:r>
              <a:rPr lang="fr-FR" sz="1400" dirty="0"/>
              <a:t> of Meyer-Peter &amp; Müller. </a:t>
            </a:r>
          </a:p>
          <a:p>
            <a:endParaRPr lang="fr-FR" sz="1400" dirty="0"/>
          </a:p>
          <a:p>
            <a:r>
              <a:rPr lang="fr-FR" sz="1400" dirty="0" err="1"/>
              <a:t>Among</a:t>
            </a:r>
            <a:r>
              <a:rPr lang="fr-FR" sz="1400" dirty="0"/>
              <a:t> </a:t>
            </a:r>
            <a:r>
              <a:rPr lang="fr-FR" sz="1400" dirty="0" err="1"/>
              <a:t>these</a:t>
            </a:r>
            <a:r>
              <a:rPr lang="fr-FR" sz="1400" dirty="0"/>
              <a:t> situations, </a:t>
            </a:r>
            <a:r>
              <a:rPr lang="fr-FR" sz="1400" dirty="0" err="1"/>
              <a:t>two</a:t>
            </a:r>
            <a:r>
              <a:rPr lang="fr-FR" sz="1400" dirty="0"/>
              <a:t> of </a:t>
            </a:r>
            <a:r>
              <a:rPr lang="fr-FR" sz="1400" dirty="0" err="1"/>
              <a:t>them</a:t>
            </a:r>
            <a:r>
              <a:rPr lang="fr-FR" sz="1400" dirty="0"/>
              <a:t> are </a:t>
            </a:r>
            <a:r>
              <a:rPr lang="fr-FR" sz="1400" dirty="0" err="1"/>
              <a:t>indicated</a:t>
            </a:r>
            <a:r>
              <a:rPr lang="fr-FR" sz="1400" dirty="0"/>
              <a:t> in </a:t>
            </a:r>
            <a:r>
              <a:rPr lang="fr-FR" sz="1400" dirty="0" err="1"/>
              <a:t>red</a:t>
            </a:r>
            <a:r>
              <a:rPr lang="fr-FR" sz="1400" dirty="0"/>
              <a:t> </a:t>
            </a:r>
            <a:r>
              <a:rPr lang="fr-FR" sz="1400" dirty="0" err="1"/>
              <a:t>because</a:t>
            </a:r>
            <a:r>
              <a:rPr lang="fr-FR" sz="1400" dirty="0"/>
              <a:t> </a:t>
            </a:r>
            <a:r>
              <a:rPr lang="fr-FR" sz="1400" dirty="0" err="1"/>
              <a:t>they</a:t>
            </a:r>
            <a:r>
              <a:rPr lang="fr-FR" sz="1400" dirty="0"/>
              <a:t> </a:t>
            </a:r>
            <a:r>
              <a:rPr lang="fr-FR" sz="1400" dirty="0" err="1"/>
              <a:t>will</a:t>
            </a:r>
            <a:r>
              <a:rPr lang="fr-FR" sz="1400" dirty="0"/>
              <a:t> </a:t>
            </a:r>
            <a:r>
              <a:rPr lang="fr-FR" sz="1400" dirty="0" err="1"/>
              <a:t>give</a:t>
            </a:r>
            <a:r>
              <a:rPr lang="fr-FR" sz="1400" dirty="0"/>
              <a:t> no </a:t>
            </a:r>
            <a:r>
              <a:rPr lang="fr-FR" sz="1400" dirty="0" err="1"/>
              <a:t>solid</a:t>
            </a:r>
            <a:r>
              <a:rPr lang="fr-FR" sz="1400" dirty="0"/>
              <a:t> </a:t>
            </a:r>
            <a:r>
              <a:rPr lang="fr-FR" sz="1400" dirty="0" err="1"/>
              <a:t>discharge</a:t>
            </a:r>
            <a:r>
              <a:rPr lang="fr-FR" sz="1400" dirty="0"/>
              <a:t> and can </a:t>
            </a:r>
            <a:r>
              <a:rPr lang="fr-FR" sz="1400" dirty="0" err="1"/>
              <a:t>hence</a:t>
            </a:r>
            <a:r>
              <a:rPr lang="fr-FR" sz="1400" dirty="0"/>
              <a:t> </a:t>
            </a:r>
            <a:r>
              <a:rPr lang="fr-FR" sz="1400" dirty="0" err="1"/>
              <a:t>be</a:t>
            </a:r>
            <a:r>
              <a:rPr lang="fr-FR" sz="1400" dirty="0"/>
              <a:t> </a:t>
            </a:r>
            <a:r>
              <a:rPr lang="fr-FR" sz="1400" dirty="0" err="1"/>
              <a:t>excluded</a:t>
            </a:r>
            <a:r>
              <a:rPr lang="fr-FR" sz="1400" dirty="0"/>
              <a:t> from the situation set. If </a:t>
            </a:r>
            <a:r>
              <a:rPr lang="fr-FR" sz="1400" dirty="0" err="1"/>
              <a:t>we</a:t>
            </a:r>
            <a:r>
              <a:rPr lang="fr-FR" sz="1400" dirty="0"/>
              <a:t> have </a:t>
            </a:r>
            <a:r>
              <a:rPr lang="fr-FR" sz="1400" dirty="0" err="1"/>
              <a:t>zero</a:t>
            </a:r>
            <a:r>
              <a:rPr lang="fr-FR" sz="1400" dirty="0"/>
              <a:t> transport </a:t>
            </a:r>
            <a:r>
              <a:rPr lang="fr-FR" sz="1400" dirty="0" err="1"/>
              <a:t>capacity</a:t>
            </a:r>
            <a:r>
              <a:rPr lang="fr-FR" sz="1400" dirty="0"/>
              <a:t>, </a:t>
            </a:r>
            <a:r>
              <a:rPr lang="fr-FR" sz="1400" dirty="0" err="1"/>
              <a:t>it</a:t>
            </a:r>
            <a:r>
              <a:rPr lang="fr-FR" sz="1400" dirty="0"/>
              <a:t> </a:t>
            </a:r>
            <a:r>
              <a:rPr lang="fr-FR" sz="1400" dirty="0" err="1"/>
              <a:t>is</a:t>
            </a:r>
            <a:r>
              <a:rPr lang="fr-FR" sz="1400" dirty="0"/>
              <a:t> </a:t>
            </a:r>
            <a:r>
              <a:rPr lang="fr-FR" sz="1400" dirty="0" err="1"/>
              <a:t>indeed</a:t>
            </a:r>
            <a:r>
              <a:rPr lang="fr-FR" sz="1400" dirty="0"/>
              <a:t> impossible to </a:t>
            </a:r>
            <a:r>
              <a:rPr lang="fr-FR" sz="1400" dirty="0" err="1"/>
              <a:t>determine</a:t>
            </a:r>
            <a:r>
              <a:rPr lang="fr-FR" sz="1400" dirty="0"/>
              <a:t> </a:t>
            </a:r>
            <a:r>
              <a:rPr lang="fr-FR" sz="1400" dirty="0" err="1"/>
              <a:t>which</a:t>
            </a:r>
            <a:r>
              <a:rPr lang="fr-FR" sz="1400" dirty="0"/>
              <a:t> value </a:t>
            </a:r>
            <a:r>
              <a:rPr lang="fr-FR" sz="1400" dirty="0" err="1"/>
              <a:t>is</a:t>
            </a:r>
            <a:r>
              <a:rPr lang="fr-FR" sz="1400" dirty="0"/>
              <a:t> optimal as all values </a:t>
            </a:r>
            <a:r>
              <a:rPr lang="fr-FR" sz="1400" dirty="0" err="1"/>
              <a:t>will</a:t>
            </a:r>
            <a:r>
              <a:rPr lang="fr-FR" sz="1400" dirty="0"/>
              <a:t> </a:t>
            </a:r>
            <a:r>
              <a:rPr lang="fr-FR" sz="1400" dirty="0" err="1"/>
              <a:t>provide</a:t>
            </a:r>
            <a:r>
              <a:rPr lang="fr-FR" sz="1400" dirty="0"/>
              <a:t> the </a:t>
            </a:r>
            <a:r>
              <a:rPr lang="fr-FR" sz="1400" dirty="0" err="1"/>
              <a:t>same</a:t>
            </a:r>
            <a:r>
              <a:rPr lang="fr-FR" sz="1400" dirty="0"/>
              <a:t> results.</a:t>
            </a:r>
            <a:endParaRPr lang="en-US" dirty="0"/>
          </a:p>
        </p:txBody>
      </p:sp>
      <p:sp>
        <p:nvSpPr>
          <p:cNvPr id="4" name="Segnaposto numero diapositiva 3"/>
          <p:cNvSpPr>
            <a:spLocks noGrp="1"/>
          </p:cNvSpPr>
          <p:nvPr>
            <p:ph type="sldNum" sz="quarter" idx="5"/>
          </p:nvPr>
        </p:nvSpPr>
        <p:spPr/>
        <p:txBody>
          <a:bodyPr/>
          <a:lstStyle/>
          <a:p>
            <a:fld id="{F62A7984-3E69-4316-B1C8-F888B69D8962}" type="slidenum">
              <a:rPr lang="it-IT" smtClean="0"/>
              <a:t>13</a:t>
            </a:fld>
            <a:endParaRPr lang="it-IT"/>
          </a:p>
        </p:txBody>
      </p:sp>
    </p:spTree>
    <p:extLst>
      <p:ext uri="{BB962C8B-B14F-4D97-AF65-F5344CB8AC3E}">
        <p14:creationId xmlns:p14="http://schemas.microsoft.com/office/powerpoint/2010/main" val="16209967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fr-FR" dirty="0"/>
              <a:t>Once the situations </a:t>
            </a:r>
            <a:r>
              <a:rPr lang="fr-FR" dirty="0" err="1"/>
              <a:t>were</a:t>
            </a:r>
            <a:r>
              <a:rPr lang="fr-FR" dirty="0"/>
              <a:t> </a:t>
            </a:r>
            <a:r>
              <a:rPr lang="fr-FR" dirty="0" err="1"/>
              <a:t>determined</a:t>
            </a:r>
            <a:r>
              <a:rPr lang="fr-FR" dirty="0"/>
              <a:t> and the </a:t>
            </a:r>
            <a:r>
              <a:rPr lang="fr-FR" dirty="0" err="1"/>
              <a:t>solid</a:t>
            </a:r>
            <a:r>
              <a:rPr lang="fr-FR" dirty="0"/>
              <a:t> </a:t>
            </a:r>
            <a:r>
              <a:rPr lang="fr-FR" dirty="0" err="1"/>
              <a:t>discharges</a:t>
            </a:r>
            <a:r>
              <a:rPr lang="fr-FR" dirty="0"/>
              <a:t> </a:t>
            </a:r>
            <a:r>
              <a:rPr lang="fr-FR" dirty="0" err="1"/>
              <a:t>computed</a:t>
            </a:r>
            <a:r>
              <a:rPr lang="fr-FR" dirty="0"/>
              <a:t>, the </a:t>
            </a:r>
            <a:r>
              <a:rPr lang="fr-FR" dirty="0" err="1"/>
              <a:t>experiment</a:t>
            </a:r>
            <a:r>
              <a:rPr lang="fr-FR" dirty="0"/>
              <a:t> can </a:t>
            </a:r>
            <a:r>
              <a:rPr lang="fr-FR" dirty="0" err="1"/>
              <a:t>be</a:t>
            </a:r>
            <a:r>
              <a:rPr lang="fr-FR" dirty="0"/>
              <a:t> </a:t>
            </a:r>
            <a:r>
              <a:rPr lang="fr-FR" dirty="0" err="1"/>
              <a:t>conducted</a:t>
            </a:r>
            <a:r>
              <a:rPr lang="fr-FR" dirty="0"/>
              <a:t>. </a:t>
            </a:r>
            <a:r>
              <a:rPr lang="en-GB" dirty="0"/>
              <a:t>For all situations, the model will run one simulation for each value of </a:t>
            </a:r>
            <a:r>
              <a:rPr lang="en-GB" dirty="0" err="1"/>
              <a:t>mu_d</a:t>
            </a:r>
            <a:r>
              <a:rPr lang="fr-FR" dirty="0"/>
              <a:t>. </a:t>
            </a:r>
            <a:r>
              <a:rPr lang="fr-FR" dirty="0" err="1"/>
              <a:t>Considering</a:t>
            </a:r>
            <a:r>
              <a:rPr lang="fr-FR" dirty="0"/>
              <a:t> </a:t>
            </a:r>
            <a:r>
              <a:rPr lang="fr-FR" dirty="0" err="1"/>
              <a:t>our</a:t>
            </a:r>
            <a:r>
              <a:rPr lang="fr-FR" dirty="0"/>
              <a:t> 64 situations and </a:t>
            </a:r>
            <a:r>
              <a:rPr lang="fr-FR" dirty="0" err="1"/>
              <a:t>roughly</a:t>
            </a:r>
            <a:r>
              <a:rPr lang="fr-FR" dirty="0"/>
              <a:t> 200 different values of </a:t>
            </a:r>
            <a:r>
              <a:rPr lang="fr-FR" dirty="0" err="1"/>
              <a:t>mu_d</a:t>
            </a:r>
            <a:r>
              <a:rPr lang="fr-FR" dirty="0"/>
              <a:t>, </a:t>
            </a:r>
            <a:r>
              <a:rPr lang="fr-FR" dirty="0" err="1"/>
              <a:t>this</a:t>
            </a:r>
            <a:r>
              <a:rPr lang="fr-FR" dirty="0"/>
              <a:t> </a:t>
            </a:r>
            <a:r>
              <a:rPr lang="fr-FR" dirty="0" err="1"/>
              <a:t>step</a:t>
            </a:r>
            <a:r>
              <a:rPr lang="fr-FR" dirty="0"/>
              <a:t> corresponds to 12800 simulations for one single transport </a:t>
            </a:r>
            <a:r>
              <a:rPr lang="fr-FR" dirty="0" err="1"/>
              <a:t>law</a:t>
            </a:r>
            <a:r>
              <a:rPr lang="fr-FR" dirty="0"/>
              <a:t>. If </a:t>
            </a:r>
            <a:r>
              <a:rPr lang="fr-FR" dirty="0" err="1"/>
              <a:t>you</a:t>
            </a:r>
            <a:r>
              <a:rPr lang="fr-FR" dirty="0"/>
              <a:t> </a:t>
            </a:r>
            <a:r>
              <a:rPr lang="fr-FR" dirty="0" err="1"/>
              <a:t>want</a:t>
            </a:r>
            <a:r>
              <a:rPr lang="fr-FR" dirty="0"/>
              <a:t> to follow </a:t>
            </a:r>
            <a:r>
              <a:rPr lang="fr-FR" dirty="0" err="1"/>
              <a:t>this</a:t>
            </a:r>
            <a:r>
              <a:rPr lang="fr-FR" dirty="0"/>
              <a:t> </a:t>
            </a:r>
            <a:r>
              <a:rPr lang="fr-FR" dirty="0" err="1"/>
              <a:t>procedure</a:t>
            </a:r>
            <a:r>
              <a:rPr lang="fr-FR" dirty="0"/>
              <a:t>, </a:t>
            </a:r>
            <a:r>
              <a:rPr lang="fr-FR" dirty="0" err="1"/>
              <a:t>you’d</a:t>
            </a:r>
            <a:r>
              <a:rPr lang="fr-FR" dirty="0"/>
              <a:t> </a:t>
            </a:r>
            <a:r>
              <a:rPr lang="fr-FR" dirty="0" err="1"/>
              <a:t>better</a:t>
            </a:r>
            <a:r>
              <a:rPr lang="fr-FR" dirty="0"/>
              <a:t> use a </a:t>
            </a:r>
            <a:r>
              <a:rPr lang="fr-FR" dirty="0" err="1"/>
              <a:t>remote</a:t>
            </a:r>
            <a:r>
              <a:rPr lang="fr-FR" dirty="0"/>
              <a:t> server with high </a:t>
            </a:r>
            <a:r>
              <a:rPr lang="fr-FR" dirty="0" err="1"/>
              <a:t>computing</a:t>
            </a:r>
            <a:r>
              <a:rPr lang="fr-FR" dirty="0"/>
              <a:t> </a:t>
            </a:r>
            <a:r>
              <a:rPr lang="fr-FR" dirty="0" err="1"/>
              <a:t>capacities</a:t>
            </a:r>
            <a:r>
              <a:rPr lang="fr-FR" dirty="0"/>
              <a:t>.</a:t>
            </a:r>
          </a:p>
          <a:p>
            <a:endParaRPr lang="en-US" dirty="0"/>
          </a:p>
        </p:txBody>
      </p:sp>
      <p:sp>
        <p:nvSpPr>
          <p:cNvPr id="4" name="Segnaposto numero diapositiva 3"/>
          <p:cNvSpPr>
            <a:spLocks noGrp="1"/>
          </p:cNvSpPr>
          <p:nvPr>
            <p:ph type="sldNum" sz="quarter" idx="5"/>
          </p:nvPr>
        </p:nvSpPr>
        <p:spPr/>
        <p:txBody>
          <a:bodyPr/>
          <a:lstStyle/>
          <a:p>
            <a:fld id="{F62A7984-3E69-4316-B1C8-F888B69D8962}" type="slidenum">
              <a:rPr lang="it-IT" smtClean="0"/>
              <a:t>14</a:t>
            </a:fld>
            <a:endParaRPr lang="it-IT"/>
          </a:p>
        </p:txBody>
      </p:sp>
    </p:spTree>
    <p:extLst>
      <p:ext uri="{BB962C8B-B14F-4D97-AF65-F5344CB8AC3E}">
        <p14:creationId xmlns:p14="http://schemas.microsoft.com/office/powerpoint/2010/main" val="11216764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fr-FR" dirty="0" err="1"/>
              <a:t>Yet</a:t>
            </a:r>
            <a:r>
              <a:rPr lang="fr-FR" dirty="0"/>
              <a:t>, </a:t>
            </a:r>
            <a:r>
              <a:rPr lang="fr-FR" dirty="0" err="1"/>
              <a:t>even</a:t>
            </a:r>
            <a:r>
              <a:rPr lang="fr-FR" dirty="0"/>
              <a:t> optimal values do not </a:t>
            </a:r>
            <a:r>
              <a:rPr lang="fr-FR" dirty="0" err="1"/>
              <a:t>provide</a:t>
            </a:r>
            <a:r>
              <a:rPr lang="fr-FR" dirty="0"/>
              <a:t> </a:t>
            </a:r>
            <a:r>
              <a:rPr lang="fr-FR" dirty="0" err="1"/>
              <a:t>perfect</a:t>
            </a:r>
            <a:r>
              <a:rPr lang="fr-FR" dirty="0"/>
              <a:t> results. To </a:t>
            </a:r>
            <a:r>
              <a:rPr lang="fr-FR" dirty="0" err="1"/>
              <a:t>give</a:t>
            </a:r>
            <a:r>
              <a:rPr lang="fr-FR" dirty="0"/>
              <a:t> more importance to </a:t>
            </a:r>
            <a:r>
              <a:rPr lang="fr-FR" dirty="0" err="1"/>
              <a:t>some</a:t>
            </a:r>
            <a:r>
              <a:rPr lang="fr-FR" dirty="0"/>
              <a:t> results, I </a:t>
            </a:r>
            <a:r>
              <a:rPr lang="fr-FR" dirty="0" err="1"/>
              <a:t>attribute</a:t>
            </a:r>
            <a:r>
              <a:rPr lang="fr-FR" dirty="0"/>
              <a:t> </a:t>
            </a:r>
            <a:r>
              <a:rPr lang="fr-FR" dirty="0" err="1"/>
              <a:t>weights</a:t>
            </a:r>
            <a:r>
              <a:rPr lang="fr-FR" dirty="0"/>
              <a:t> to </a:t>
            </a:r>
            <a:r>
              <a:rPr lang="fr-FR" dirty="0" err="1"/>
              <a:t>my</a:t>
            </a:r>
            <a:r>
              <a:rPr lang="fr-FR" dirty="0"/>
              <a:t> results.</a:t>
            </a:r>
          </a:p>
          <a:p>
            <a:endParaRPr lang="en-US" dirty="0"/>
          </a:p>
        </p:txBody>
      </p:sp>
      <p:sp>
        <p:nvSpPr>
          <p:cNvPr id="4" name="Segnaposto numero diapositiva 3"/>
          <p:cNvSpPr>
            <a:spLocks noGrp="1"/>
          </p:cNvSpPr>
          <p:nvPr>
            <p:ph type="sldNum" sz="quarter" idx="5"/>
          </p:nvPr>
        </p:nvSpPr>
        <p:spPr/>
        <p:txBody>
          <a:bodyPr/>
          <a:lstStyle/>
          <a:p>
            <a:fld id="{F62A7984-3E69-4316-B1C8-F888B69D8962}" type="slidenum">
              <a:rPr lang="it-IT" smtClean="0"/>
              <a:t>15</a:t>
            </a:fld>
            <a:endParaRPr lang="it-IT"/>
          </a:p>
        </p:txBody>
      </p:sp>
    </p:spTree>
    <p:extLst>
      <p:ext uri="{BB962C8B-B14F-4D97-AF65-F5344CB8AC3E}">
        <p14:creationId xmlns:p14="http://schemas.microsoft.com/office/powerpoint/2010/main" val="12696700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These weights are inversely proportional to the square of the difference between the equilibrium slope and the expected one, normalized by the square of the expected slope. Basically, the </a:t>
            </a:r>
            <a:r>
              <a:rPr lang="en-US" dirty="0" err="1"/>
              <a:t>mu_d</a:t>
            </a:r>
            <a:r>
              <a:rPr lang="en-US" dirty="0"/>
              <a:t> values that correspond to equilibrium slopes really close to the expected one will have much more weight when determining the closure formulation. For example here, the optimal value for the situation on the right will have much more influence on the closure formulation of </a:t>
            </a:r>
            <a:r>
              <a:rPr lang="en-US" dirty="0" err="1"/>
              <a:t>mu_d</a:t>
            </a:r>
            <a:r>
              <a:rPr lang="en-US" dirty="0"/>
              <a:t> than that of the situation on the left.</a:t>
            </a:r>
          </a:p>
        </p:txBody>
      </p:sp>
      <p:sp>
        <p:nvSpPr>
          <p:cNvPr id="4" name="Segnaposto numero diapositiva 3"/>
          <p:cNvSpPr>
            <a:spLocks noGrp="1"/>
          </p:cNvSpPr>
          <p:nvPr>
            <p:ph type="sldNum" sz="quarter" idx="5"/>
          </p:nvPr>
        </p:nvSpPr>
        <p:spPr/>
        <p:txBody>
          <a:bodyPr/>
          <a:lstStyle/>
          <a:p>
            <a:fld id="{F62A7984-3E69-4316-B1C8-F888B69D8962}" type="slidenum">
              <a:rPr lang="it-IT" smtClean="0"/>
              <a:t>16</a:t>
            </a:fld>
            <a:endParaRPr lang="it-IT"/>
          </a:p>
        </p:txBody>
      </p:sp>
    </p:spTree>
    <p:extLst>
      <p:ext uri="{BB962C8B-B14F-4D97-AF65-F5344CB8AC3E}">
        <p14:creationId xmlns:p14="http://schemas.microsoft.com/office/powerpoint/2010/main" val="29278968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fr-FR" sz="1400" dirty="0"/>
              <a:t>Ok, </a:t>
            </a:r>
            <a:r>
              <a:rPr lang="fr-FR" sz="1400" dirty="0" err="1"/>
              <a:t>so</a:t>
            </a:r>
            <a:r>
              <a:rPr lang="fr-FR" sz="1400" dirty="0"/>
              <a:t> </a:t>
            </a:r>
            <a:r>
              <a:rPr lang="fr-FR" sz="1400" dirty="0" err="1"/>
              <a:t>now</a:t>
            </a:r>
            <a:r>
              <a:rPr lang="fr-FR" sz="1400" dirty="0"/>
              <a:t> </a:t>
            </a:r>
            <a:r>
              <a:rPr lang="fr-FR" sz="1400" dirty="0" err="1"/>
              <a:t>that</a:t>
            </a:r>
            <a:r>
              <a:rPr lang="fr-FR" sz="1400" dirty="0"/>
              <a:t> the results </a:t>
            </a:r>
            <a:r>
              <a:rPr lang="fr-FR" sz="1400" dirty="0" err="1"/>
              <a:t>were</a:t>
            </a:r>
            <a:r>
              <a:rPr lang="fr-FR" sz="1400" dirty="0"/>
              <a:t> </a:t>
            </a:r>
            <a:r>
              <a:rPr lang="fr-FR" sz="1400" dirty="0" err="1"/>
              <a:t>obtained</a:t>
            </a:r>
            <a:r>
              <a:rPr lang="fr-FR" sz="1400" dirty="0"/>
              <a:t>, </a:t>
            </a:r>
            <a:r>
              <a:rPr lang="fr-FR" sz="1400" dirty="0" err="1"/>
              <a:t>we</a:t>
            </a:r>
            <a:r>
              <a:rPr lang="fr-FR" sz="1400" dirty="0"/>
              <a:t> can post-process </a:t>
            </a:r>
            <a:r>
              <a:rPr lang="fr-FR" sz="1400" dirty="0" err="1"/>
              <a:t>them</a:t>
            </a:r>
            <a:r>
              <a:rPr lang="fr-FR" sz="1400" dirty="0"/>
              <a:t>, to </a:t>
            </a:r>
            <a:r>
              <a:rPr lang="fr-FR" sz="1400" dirty="0" err="1"/>
              <a:t>find</a:t>
            </a:r>
            <a:r>
              <a:rPr lang="fr-FR" sz="1400" dirty="0"/>
              <a:t> a </a:t>
            </a:r>
            <a:r>
              <a:rPr lang="fr-FR" sz="1400" dirty="0" err="1"/>
              <a:t>closure</a:t>
            </a:r>
            <a:r>
              <a:rPr lang="fr-FR" sz="1400" dirty="0"/>
              <a:t> formulation for </a:t>
            </a:r>
            <a:r>
              <a:rPr lang="fr-FR" sz="1400" dirty="0" err="1"/>
              <a:t>our</a:t>
            </a:r>
            <a:r>
              <a:rPr lang="fr-FR" sz="1400" dirty="0"/>
              <a:t> </a:t>
            </a:r>
            <a:r>
              <a:rPr lang="fr-FR" sz="1400" dirty="0" err="1"/>
              <a:t>parameter</a:t>
            </a:r>
            <a:r>
              <a:rPr lang="fr-FR" sz="1400" dirty="0"/>
              <a:t>. </a:t>
            </a:r>
            <a:r>
              <a:rPr lang="fr-FR" sz="1400" dirty="0" err="1"/>
              <a:t>Yet</a:t>
            </a:r>
            <a:r>
              <a:rPr lang="fr-FR" sz="1400" dirty="0"/>
              <a:t>, </a:t>
            </a:r>
            <a:r>
              <a:rPr lang="fr-FR" sz="1400" dirty="0" err="1"/>
              <a:t>two</a:t>
            </a:r>
            <a:r>
              <a:rPr lang="fr-FR" sz="1400" dirty="0"/>
              <a:t> </a:t>
            </a:r>
            <a:r>
              <a:rPr lang="fr-FR" sz="1400" dirty="0" err="1"/>
              <a:t>difficulties</a:t>
            </a:r>
            <a:r>
              <a:rPr lang="fr-FR" sz="1400" dirty="0"/>
              <a:t> arise.</a:t>
            </a:r>
          </a:p>
          <a:p>
            <a:endParaRPr lang="fr-FR" sz="1400" dirty="0"/>
          </a:p>
          <a:p>
            <a:r>
              <a:rPr lang="fr-FR" sz="1400" dirty="0"/>
              <a:t>First, the optimal values of </a:t>
            </a:r>
            <a:r>
              <a:rPr lang="fr-FR" sz="1400" dirty="0" err="1"/>
              <a:t>mu_d</a:t>
            </a:r>
            <a:r>
              <a:rPr lang="fr-FR" sz="1400" dirty="0"/>
              <a:t> show </a:t>
            </a:r>
            <a:r>
              <a:rPr lang="fr-FR" sz="1400" dirty="0" err="1"/>
              <a:t>heteroskedasticity</a:t>
            </a:r>
            <a:r>
              <a:rPr lang="fr-FR" sz="1400" dirty="0"/>
              <a:t>, </a:t>
            </a:r>
            <a:r>
              <a:rPr lang="fr-FR" sz="1400" dirty="0" err="1"/>
              <a:t>which</a:t>
            </a:r>
            <a:r>
              <a:rPr lang="fr-FR" sz="1400" dirty="0"/>
              <a:t> </a:t>
            </a:r>
            <a:r>
              <a:rPr lang="fr-FR" sz="1400" dirty="0" err="1"/>
              <a:t>means</a:t>
            </a:r>
            <a:r>
              <a:rPr lang="fr-FR" sz="1400" dirty="0"/>
              <a:t> </a:t>
            </a:r>
            <a:r>
              <a:rPr lang="fr-FR" sz="1400" dirty="0" err="1"/>
              <a:t>that</a:t>
            </a:r>
            <a:r>
              <a:rPr lang="fr-FR" sz="1400" dirty="0"/>
              <a:t> </a:t>
            </a:r>
            <a:r>
              <a:rPr lang="fr-FR" sz="1400" dirty="0" err="1"/>
              <a:t>they</a:t>
            </a:r>
            <a:r>
              <a:rPr lang="fr-FR" sz="1400" dirty="0"/>
              <a:t> do not follow a normal distribution and have no constant variance. </a:t>
            </a:r>
            <a:r>
              <a:rPr lang="fr-FR" sz="1400" dirty="0" err="1"/>
              <a:t>However</a:t>
            </a:r>
            <a:r>
              <a:rPr lang="fr-FR" sz="1400" dirty="0"/>
              <a:t>, to </a:t>
            </a:r>
            <a:r>
              <a:rPr lang="fr-FR" sz="1400" dirty="0" err="1"/>
              <a:t>construct</a:t>
            </a:r>
            <a:r>
              <a:rPr lang="fr-FR" sz="1400" dirty="0"/>
              <a:t> a </a:t>
            </a:r>
            <a:r>
              <a:rPr lang="fr-FR" sz="1400" dirty="0" err="1"/>
              <a:t>linear</a:t>
            </a:r>
            <a:r>
              <a:rPr lang="fr-FR" sz="1400" dirty="0"/>
              <a:t> </a:t>
            </a:r>
            <a:r>
              <a:rPr lang="fr-FR" sz="1400" dirty="0" err="1"/>
              <a:t>regression</a:t>
            </a:r>
            <a:r>
              <a:rPr lang="fr-FR" sz="1400" dirty="0"/>
              <a:t> model, the variables should </a:t>
            </a:r>
            <a:r>
              <a:rPr lang="fr-FR" sz="1400" dirty="0" err="1"/>
              <a:t>ideally</a:t>
            </a:r>
            <a:r>
              <a:rPr lang="fr-FR" sz="1400" dirty="0"/>
              <a:t> have </a:t>
            </a:r>
            <a:r>
              <a:rPr lang="fr-FR" sz="1400" dirty="0" err="1"/>
              <a:t>these</a:t>
            </a:r>
            <a:r>
              <a:rPr lang="fr-FR" sz="1400" dirty="0"/>
              <a:t> </a:t>
            </a:r>
            <a:r>
              <a:rPr lang="fr-FR" sz="1400" dirty="0" err="1"/>
              <a:t>properties</a:t>
            </a:r>
            <a:r>
              <a:rPr lang="fr-FR" sz="1400" dirty="0"/>
              <a:t>. To solve </a:t>
            </a:r>
            <a:r>
              <a:rPr lang="fr-FR" sz="1400" dirty="0" err="1"/>
              <a:t>that</a:t>
            </a:r>
            <a:r>
              <a:rPr lang="fr-FR" sz="1400" dirty="0"/>
              <a:t> issue, </a:t>
            </a:r>
            <a:r>
              <a:rPr lang="fr-FR" sz="1400" dirty="0" err="1"/>
              <a:t>we</a:t>
            </a:r>
            <a:r>
              <a:rPr lang="fr-FR" sz="1400" dirty="0"/>
              <a:t> can use a Box-Cox transformation as I </a:t>
            </a:r>
            <a:r>
              <a:rPr lang="fr-FR" sz="1400" dirty="0" err="1"/>
              <a:t>will</a:t>
            </a:r>
            <a:r>
              <a:rPr lang="fr-FR" sz="1400" dirty="0"/>
              <a:t> </a:t>
            </a:r>
            <a:r>
              <a:rPr lang="fr-FR" sz="1400" dirty="0" err="1"/>
              <a:t>explain</a:t>
            </a:r>
            <a:r>
              <a:rPr lang="fr-FR" sz="1400" dirty="0"/>
              <a:t> </a:t>
            </a:r>
            <a:r>
              <a:rPr lang="fr-FR" sz="1400" dirty="0" err="1"/>
              <a:t>afterwards</a:t>
            </a:r>
            <a:r>
              <a:rPr lang="fr-FR" sz="1400" dirty="0"/>
              <a:t>.</a:t>
            </a:r>
          </a:p>
          <a:p>
            <a:endParaRPr lang="fr-FR" sz="1400" dirty="0"/>
          </a:p>
          <a:p>
            <a:r>
              <a:rPr lang="fr-FR" sz="1400" dirty="0" err="1"/>
              <a:t>Secondly</a:t>
            </a:r>
            <a:r>
              <a:rPr lang="fr-FR" sz="1400" dirty="0"/>
              <a:t>, </a:t>
            </a:r>
            <a:r>
              <a:rPr lang="fr-FR" sz="1400" dirty="0" err="1"/>
              <a:t>we</a:t>
            </a:r>
            <a:r>
              <a:rPr lang="fr-FR" sz="1400" dirty="0"/>
              <a:t> must </a:t>
            </a:r>
            <a:r>
              <a:rPr lang="fr-FR" sz="1400" dirty="0" err="1"/>
              <a:t>make</a:t>
            </a:r>
            <a:r>
              <a:rPr lang="fr-FR" sz="1400" dirty="0"/>
              <a:t> sure </a:t>
            </a:r>
            <a:r>
              <a:rPr lang="fr-FR" sz="1400" dirty="0" err="1"/>
              <a:t>that</a:t>
            </a:r>
            <a:r>
              <a:rPr lang="fr-FR" sz="1400" dirty="0"/>
              <a:t> </a:t>
            </a:r>
            <a:r>
              <a:rPr lang="fr-FR" sz="1400" dirty="0" err="1"/>
              <a:t>we</a:t>
            </a:r>
            <a:r>
              <a:rPr lang="fr-FR" sz="1400" dirty="0"/>
              <a:t> capture the </a:t>
            </a:r>
            <a:r>
              <a:rPr lang="fr-FR" sz="1400" dirty="0" err="1"/>
              <a:t>behaviour</a:t>
            </a:r>
            <a:r>
              <a:rPr lang="fr-FR" sz="1400" dirty="0"/>
              <a:t> of the data </a:t>
            </a:r>
            <a:r>
              <a:rPr lang="fr-FR" sz="1400" dirty="0" err="1"/>
              <a:t>accurately</a:t>
            </a:r>
            <a:r>
              <a:rPr lang="fr-FR" sz="1400" dirty="0"/>
              <a:t> </a:t>
            </a:r>
            <a:r>
              <a:rPr lang="fr-FR" sz="1400" dirty="0" err="1"/>
              <a:t>enough</a:t>
            </a:r>
            <a:r>
              <a:rPr lang="fr-FR" sz="1400" dirty="0"/>
              <a:t>, </a:t>
            </a:r>
            <a:r>
              <a:rPr lang="fr-FR" sz="1400" dirty="0" err="1"/>
              <a:t>that</a:t>
            </a:r>
            <a:r>
              <a:rPr lang="fr-FR" sz="1400" dirty="0"/>
              <a:t> </a:t>
            </a:r>
            <a:r>
              <a:rPr lang="fr-FR" sz="1400" dirty="0" err="1"/>
              <a:t>there</a:t>
            </a:r>
            <a:r>
              <a:rPr lang="fr-FR" sz="1400" dirty="0"/>
              <a:t> </a:t>
            </a:r>
            <a:r>
              <a:rPr lang="fr-FR" sz="1400" dirty="0" err="1"/>
              <a:t>is</a:t>
            </a:r>
            <a:r>
              <a:rPr lang="fr-FR" sz="1400" dirty="0"/>
              <a:t> no </a:t>
            </a:r>
            <a:r>
              <a:rPr lang="fr-FR" sz="1400" dirty="0" err="1"/>
              <a:t>underfitting</a:t>
            </a:r>
            <a:r>
              <a:rPr lang="fr-FR" sz="1400" dirty="0"/>
              <a:t>, and </a:t>
            </a:r>
            <a:r>
              <a:rPr lang="fr-FR" sz="1400" dirty="0" err="1"/>
              <a:t>that</a:t>
            </a:r>
            <a:r>
              <a:rPr lang="fr-FR" sz="1400" dirty="0"/>
              <a:t> </a:t>
            </a:r>
            <a:r>
              <a:rPr lang="fr-FR" sz="1400" dirty="0" err="1"/>
              <a:t>we</a:t>
            </a:r>
            <a:r>
              <a:rPr lang="fr-FR" sz="1400" dirty="0"/>
              <a:t> do not capture noise, </a:t>
            </a:r>
            <a:r>
              <a:rPr lang="fr-FR" sz="1400" dirty="0" err="1"/>
              <a:t>that</a:t>
            </a:r>
            <a:r>
              <a:rPr lang="fr-FR" sz="1400" dirty="0"/>
              <a:t> </a:t>
            </a:r>
            <a:r>
              <a:rPr lang="fr-FR" sz="1400" dirty="0" err="1"/>
              <a:t>we</a:t>
            </a:r>
            <a:r>
              <a:rPr lang="fr-FR" sz="1400" dirty="0"/>
              <a:t> </a:t>
            </a:r>
            <a:r>
              <a:rPr lang="fr-FR" sz="1400" dirty="0" err="1"/>
              <a:t>avoid</a:t>
            </a:r>
            <a:r>
              <a:rPr lang="fr-FR" sz="1400" dirty="0"/>
              <a:t> </a:t>
            </a:r>
            <a:r>
              <a:rPr lang="fr-FR" sz="1400" dirty="0" err="1"/>
              <a:t>overfitting</a:t>
            </a:r>
            <a:r>
              <a:rPr lang="fr-FR" sz="1400" dirty="0"/>
              <a:t>. To </a:t>
            </a:r>
            <a:r>
              <a:rPr lang="fr-FR" sz="1400" dirty="0" err="1"/>
              <a:t>address</a:t>
            </a:r>
            <a:r>
              <a:rPr lang="fr-FR" sz="1400" dirty="0"/>
              <a:t> </a:t>
            </a:r>
            <a:r>
              <a:rPr lang="fr-FR" sz="1400" dirty="0" err="1"/>
              <a:t>this</a:t>
            </a:r>
            <a:r>
              <a:rPr lang="fr-FR" sz="1400" dirty="0"/>
              <a:t> </a:t>
            </a:r>
            <a:r>
              <a:rPr lang="fr-FR" sz="1400" dirty="0" err="1"/>
              <a:t>problem</a:t>
            </a:r>
            <a:r>
              <a:rPr lang="fr-FR" sz="1400" dirty="0"/>
              <a:t>, </a:t>
            </a:r>
            <a:r>
              <a:rPr lang="fr-FR" sz="1400" dirty="0" err="1"/>
              <a:t>we</a:t>
            </a:r>
            <a:r>
              <a:rPr lang="fr-FR" sz="1400" dirty="0"/>
              <a:t> can use machine </a:t>
            </a:r>
            <a:r>
              <a:rPr lang="fr-FR" sz="1400" dirty="0" err="1"/>
              <a:t>learning</a:t>
            </a:r>
            <a:r>
              <a:rPr lang="fr-FR" sz="1400" dirty="0"/>
              <a:t> and </a:t>
            </a:r>
            <a:r>
              <a:rPr lang="fr-FR" sz="1400" dirty="0" err="1"/>
              <a:t>especially</a:t>
            </a:r>
            <a:r>
              <a:rPr lang="fr-FR" sz="1400" dirty="0"/>
              <a:t>, a k-</a:t>
            </a:r>
            <a:r>
              <a:rPr lang="fr-FR" sz="1400" dirty="0" err="1"/>
              <a:t>fold</a:t>
            </a:r>
            <a:r>
              <a:rPr lang="fr-FR" sz="1400" dirty="0"/>
              <a:t> cross-validation </a:t>
            </a:r>
            <a:r>
              <a:rPr lang="fr-FR" sz="1400" dirty="0" err="1"/>
              <a:t>algorithm</a:t>
            </a:r>
            <a:r>
              <a:rPr lang="fr-FR" sz="1400" dirty="0"/>
              <a:t>.</a:t>
            </a:r>
            <a:endParaRPr lang="en-GB" sz="1400" dirty="0"/>
          </a:p>
          <a:p>
            <a:endParaRPr lang="en-US" dirty="0"/>
          </a:p>
        </p:txBody>
      </p:sp>
      <p:sp>
        <p:nvSpPr>
          <p:cNvPr id="4" name="Segnaposto numero diapositiva 3"/>
          <p:cNvSpPr>
            <a:spLocks noGrp="1"/>
          </p:cNvSpPr>
          <p:nvPr>
            <p:ph type="sldNum" sz="quarter" idx="5"/>
          </p:nvPr>
        </p:nvSpPr>
        <p:spPr/>
        <p:txBody>
          <a:bodyPr/>
          <a:lstStyle/>
          <a:p>
            <a:fld id="{F62A7984-3E69-4316-B1C8-F888B69D8962}" type="slidenum">
              <a:rPr lang="it-IT" smtClean="0"/>
              <a:t>17</a:t>
            </a:fld>
            <a:endParaRPr lang="it-IT"/>
          </a:p>
        </p:txBody>
      </p:sp>
    </p:spTree>
    <p:extLst>
      <p:ext uri="{BB962C8B-B14F-4D97-AF65-F5344CB8AC3E}">
        <p14:creationId xmlns:p14="http://schemas.microsoft.com/office/powerpoint/2010/main" val="6056754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So before running the algorithm to derive a linear regression model, I transformed my results with a Box-Cox transformation.</a:t>
            </a:r>
          </a:p>
        </p:txBody>
      </p:sp>
      <p:sp>
        <p:nvSpPr>
          <p:cNvPr id="4" name="Segnaposto numero diapositiva 3"/>
          <p:cNvSpPr>
            <a:spLocks noGrp="1"/>
          </p:cNvSpPr>
          <p:nvPr>
            <p:ph type="sldNum" sz="quarter" idx="5"/>
          </p:nvPr>
        </p:nvSpPr>
        <p:spPr/>
        <p:txBody>
          <a:bodyPr/>
          <a:lstStyle/>
          <a:p>
            <a:fld id="{F62A7984-3E69-4316-B1C8-F888B69D8962}" type="slidenum">
              <a:rPr lang="it-IT" smtClean="0"/>
              <a:t>18</a:t>
            </a:fld>
            <a:endParaRPr lang="it-IT"/>
          </a:p>
        </p:txBody>
      </p:sp>
    </p:spTree>
    <p:extLst>
      <p:ext uri="{BB962C8B-B14F-4D97-AF65-F5344CB8AC3E}">
        <p14:creationId xmlns:p14="http://schemas.microsoft.com/office/powerpoint/2010/main" val="29935173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fr-FR" sz="1400" dirty="0"/>
              <a:t>The goal </a:t>
            </a:r>
            <a:r>
              <a:rPr lang="fr-FR" sz="1400" dirty="0" err="1"/>
              <a:t>is</a:t>
            </a:r>
            <a:r>
              <a:rPr lang="fr-FR" sz="1400" dirty="0"/>
              <a:t> to </a:t>
            </a:r>
            <a:r>
              <a:rPr lang="fr-FR" sz="1400" dirty="0" err="1"/>
              <a:t>transform</a:t>
            </a:r>
            <a:r>
              <a:rPr lang="fr-FR" sz="1400" dirty="0"/>
              <a:t> the variables to </a:t>
            </a:r>
            <a:r>
              <a:rPr lang="fr-FR" sz="1400" dirty="0" err="1"/>
              <a:t>make</a:t>
            </a:r>
            <a:r>
              <a:rPr lang="fr-FR" sz="1400" dirty="0"/>
              <a:t> </a:t>
            </a:r>
            <a:r>
              <a:rPr lang="fr-FR" sz="1400" dirty="0" err="1"/>
              <a:t>them</a:t>
            </a:r>
            <a:r>
              <a:rPr lang="fr-FR" sz="1400" dirty="0"/>
              <a:t> follow a normal distribution. </a:t>
            </a:r>
          </a:p>
          <a:p>
            <a:endParaRPr lang="fr-FR" sz="1400" dirty="0"/>
          </a:p>
          <a:p>
            <a:r>
              <a:rPr lang="fr-FR" sz="1400" dirty="0"/>
              <a:t>You can </a:t>
            </a:r>
            <a:r>
              <a:rPr lang="fr-FR" sz="1400" dirty="0" err="1"/>
              <a:t>see</a:t>
            </a:r>
            <a:r>
              <a:rPr lang="fr-FR" sz="1400" dirty="0"/>
              <a:t> on the </a:t>
            </a:r>
            <a:r>
              <a:rPr lang="fr-FR" sz="1400" dirty="0" err="1"/>
              <a:t>left</a:t>
            </a:r>
            <a:r>
              <a:rPr lang="fr-FR" sz="1400" dirty="0"/>
              <a:t> panel </a:t>
            </a:r>
            <a:r>
              <a:rPr lang="fr-FR" sz="1400" dirty="0" err="1"/>
              <a:t>that</a:t>
            </a:r>
            <a:r>
              <a:rPr lang="fr-FR" sz="1400" dirty="0"/>
              <a:t> </a:t>
            </a:r>
            <a:r>
              <a:rPr lang="fr-FR" sz="1400" dirty="0" err="1"/>
              <a:t>our</a:t>
            </a:r>
            <a:r>
              <a:rPr lang="fr-FR" sz="1400" dirty="0"/>
              <a:t> </a:t>
            </a:r>
            <a:r>
              <a:rPr lang="fr-FR" sz="1400" dirty="0" err="1"/>
              <a:t>mu_d</a:t>
            </a:r>
            <a:r>
              <a:rPr lang="fr-FR" sz="1400" dirty="0"/>
              <a:t> variables do not </a:t>
            </a:r>
            <a:r>
              <a:rPr lang="fr-FR" sz="1400" dirty="0" err="1"/>
              <a:t>really</a:t>
            </a:r>
            <a:r>
              <a:rPr lang="fr-FR" sz="1400" dirty="0"/>
              <a:t> follow a normal distribution. </a:t>
            </a:r>
          </a:p>
          <a:p>
            <a:endParaRPr lang="fr-FR" sz="1400" dirty="0"/>
          </a:p>
          <a:p>
            <a:r>
              <a:rPr lang="fr-FR" sz="1400" dirty="0"/>
              <a:t>In the centre of the slide, </a:t>
            </a:r>
            <a:r>
              <a:rPr lang="fr-FR" sz="1400" dirty="0" err="1"/>
              <a:t>you</a:t>
            </a:r>
            <a:r>
              <a:rPr lang="fr-FR" sz="1400" dirty="0"/>
              <a:t> can </a:t>
            </a:r>
            <a:r>
              <a:rPr lang="fr-FR" sz="1400" dirty="0" err="1"/>
              <a:t>find</a:t>
            </a:r>
            <a:r>
              <a:rPr lang="fr-FR" sz="1400" dirty="0"/>
              <a:t> at the top the </a:t>
            </a:r>
            <a:r>
              <a:rPr lang="fr-FR" sz="1400" dirty="0" err="1"/>
              <a:t>theoretical</a:t>
            </a:r>
            <a:r>
              <a:rPr lang="fr-FR" sz="1400" dirty="0"/>
              <a:t> expression of the transformation </a:t>
            </a:r>
            <a:r>
              <a:rPr lang="fr-FR" sz="1400" dirty="0" err="1"/>
              <a:t>which</a:t>
            </a:r>
            <a:r>
              <a:rPr lang="fr-FR" sz="1400" dirty="0"/>
              <a:t> uses a </a:t>
            </a:r>
            <a:r>
              <a:rPr lang="fr-FR" sz="1400" dirty="0" err="1"/>
              <a:t>parameter</a:t>
            </a:r>
            <a:r>
              <a:rPr lang="fr-FR" sz="1400" dirty="0"/>
              <a:t> </a:t>
            </a:r>
            <a:r>
              <a:rPr lang="fr-FR" sz="1400" dirty="0" err="1"/>
              <a:t>called</a:t>
            </a:r>
            <a:r>
              <a:rPr lang="fr-FR" sz="1400" dirty="0"/>
              <a:t> lambda and </a:t>
            </a:r>
            <a:r>
              <a:rPr lang="fr-FR" sz="1400" dirty="0" err="1"/>
              <a:t>that</a:t>
            </a:r>
            <a:r>
              <a:rPr lang="fr-FR" sz="1400" dirty="0"/>
              <a:t> a software </a:t>
            </a:r>
            <a:r>
              <a:rPr lang="fr-FR" sz="1400" dirty="0" err="1"/>
              <a:t>such</a:t>
            </a:r>
            <a:r>
              <a:rPr lang="fr-FR" sz="1400" dirty="0"/>
              <a:t> as JMP </a:t>
            </a:r>
            <a:r>
              <a:rPr lang="fr-FR" sz="1400" dirty="0" err="1"/>
              <a:t>is</a:t>
            </a:r>
            <a:r>
              <a:rPr lang="fr-FR" sz="1400" dirty="0"/>
              <a:t> able to </a:t>
            </a:r>
            <a:r>
              <a:rPr lang="fr-FR" sz="1400" dirty="0" err="1"/>
              <a:t>optimize</a:t>
            </a:r>
            <a:r>
              <a:rPr lang="fr-FR" sz="1400" dirty="0"/>
              <a:t> to </a:t>
            </a:r>
            <a:r>
              <a:rPr lang="fr-FR" sz="1400" dirty="0" err="1"/>
              <a:t>minimize</a:t>
            </a:r>
            <a:r>
              <a:rPr lang="fr-FR" sz="1400" dirty="0"/>
              <a:t> the </a:t>
            </a:r>
            <a:r>
              <a:rPr lang="fr-FR" sz="1400" dirty="0" err="1"/>
              <a:t>difference</a:t>
            </a:r>
            <a:r>
              <a:rPr lang="fr-FR" sz="1400" dirty="0"/>
              <a:t> </a:t>
            </a:r>
            <a:r>
              <a:rPr lang="fr-FR" sz="1400" dirty="0" err="1"/>
              <a:t>between</a:t>
            </a:r>
            <a:r>
              <a:rPr lang="fr-FR" sz="1400" dirty="0"/>
              <a:t> </a:t>
            </a:r>
            <a:r>
              <a:rPr lang="fr-FR" sz="1400" dirty="0" err="1"/>
              <a:t>our</a:t>
            </a:r>
            <a:r>
              <a:rPr lang="fr-FR" sz="1400" dirty="0"/>
              <a:t> </a:t>
            </a:r>
            <a:r>
              <a:rPr lang="fr-FR" sz="1400" dirty="0" err="1"/>
              <a:t>transformed</a:t>
            </a:r>
            <a:r>
              <a:rPr lang="fr-FR" sz="1400" dirty="0"/>
              <a:t> distribution and a normal one. Right </a:t>
            </a:r>
            <a:r>
              <a:rPr lang="fr-FR" sz="1400" dirty="0" err="1"/>
              <a:t>below</a:t>
            </a:r>
            <a:r>
              <a:rPr lang="fr-FR" sz="1400" dirty="0"/>
              <a:t> </a:t>
            </a:r>
            <a:r>
              <a:rPr lang="fr-FR" sz="1400" dirty="0" err="1"/>
              <a:t>that</a:t>
            </a:r>
            <a:r>
              <a:rPr lang="fr-FR" sz="1400" dirty="0"/>
              <a:t> expression, </a:t>
            </a:r>
            <a:r>
              <a:rPr lang="fr-FR" sz="1400" dirty="0" err="1"/>
              <a:t>you</a:t>
            </a:r>
            <a:r>
              <a:rPr lang="fr-FR" sz="1400" dirty="0"/>
              <a:t> can </a:t>
            </a:r>
            <a:r>
              <a:rPr lang="fr-FR" sz="1400" dirty="0" err="1"/>
              <a:t>find</a:t>
            </a:r>
            <a:r>
              <a:rPr lang="fr-FR" sz="1400" dirty="0"/>
              <a:t> the transformation </a:t>
            </a:r>
            <a:r>
              <a:rPr lang="fr-FR" sz="1400" dirty="0" err="1"/>
              <a:t>that</a:t>
            </a:r>
            <a:r>
              <a:rPr lang="fr-FR" sz="1400" dirty="0"/>
              <a:t> </a:t>
            </a:r>
            <a:r>
              <a:rPr lang="fr-FR" sz="1400" dirty="0" err="1"/>
              <a:t>was</a:t>
            </a:r>
            <a:r>
              <a:rPr lang="fr-FR" sz="1400" dirty="0"/>
              <a:t> </a:t>
            </a:r>
            <a:r>
              <a:rPr lang="fr-FR" sz="1400" dirty="0" err="1"/>
              <a:t>used</a:t>
            </a:r>
            <a:r>
              <a:rPr lang="fr-FR" sz="1400" dirty="0"/>
              <a:t> to </a:t>
            </a:r>
            <a:r>
              <a:rPr lang="fr-FR" sz="1400" dirty="0" err="1"/>
              <a:t>transform</a:t>
            </a:r>
            <a:r>
              <a:rPr lang="fr-FR" sz="1400" dirty="0"/>
              <a:t> the data in the </a:t>
            </a:r>
            <a:r>
              <a:rPr lang="fr-FR" sz="1400" dirty="0" err="1"/>
              <a:t>left</a:t>
            </a:r>
            <a:r>
              <a:rPr lang="fr-FR" sz="1400" dirty="0"/>
              <a:t> panel </a:t>
            </a:r>
            <a:r>
              <a:rPr lang="fr-FR" sz="1400" dirty="0" err="1"/>
              <a:t>into</a:t>
            </a:r>
            <a:r>
              <a:rPr lang="fr-FR" sz="1400" dirty="0"/>
              <a:t> </a:t>
            </a:r>
            <a:r>
              <a:rPr lang="fr-FR" sz="1400" dirty="0" err="1"/>
              <a:t>those</a:t>
            </a:r>
            <a:r>
              <a:rPr lang="fr-FR" sz="1400" dirty="0"/>
              <a:t> in the right panel.</a:t>
            </a:r>
          </a:p>
          <a:p>
            <a:endParaRPr lang="fr-FR" sz="1400" dirty="0"/>
          </a:p>
          <a:p>
            <a:r>
              <a:rPr lang="fr-FR" sz="1400" dirty="0"/>
              <a:t>And on the right, </a:t>
            </a:r>
            <a:r>
              <a:rPr lang="fr-FR" sz="1400" dirty="0" err="1"/>
              <a:t>you</a:t>
            </a:r>
            <a:r>
              <a:rPr lang="fr-FR" sz="1400" dirty="0"/>
              <a:t> can </a:t>
            </a:r>
            <a:r>
              <a:rPr lang="fr-FR" sz="1400" dirty="0" err="1"/>
              <a:t>see</a:t>
            </a:r>
            <a:r>
              <a:rPr lang="fr-FR" sz="1400" dirty="0"/>
              <a:t> </a:t>
            </a:r>
            <a:r>
              <a:rPr lang="fr-FR" sz="1400" dirty="0" err="1"/>
              <a:t>that</a:t>
            </a:r>
            <a:r>
              <a:rPr lang="fr-FR" sz="1400" dirty="0"/>
              <a:t>, </a:t>
            </a:r>
            <a:r>
              <a:rPr lang="fr-FR" sz="1400" dirty="0" err="1"/>
              <a:t>after</a:t>
            </a:r>
            <a:r>
              <a:rPr lang="fr-FR" sz="1400" dirty="0"/>
              <a:t> </a:t>
            </a:r>
            <a:r>
              <a:rPr lang="fr-FR" sz="1400" dirty="0" err="1"/>
              <a:t>applying</a:t>
            </a:r>
            <a:r>
              <a:rPr lang="fr-FR" sz="1400" dirty="0"/>
              <a:t> </a:t>
            </a:r>
            <a:r>
              <a:rPr lang="fr-FR" sz="1400" dirty="0" err="1"/>
              <a:t>such</a:t>
            </a:r>
            <a:r>
              <a:rPr lang="fr-FR" sz="1400" dirty="0"/>
              <a:t> a transformation, the variables are </a:t>
            </a:r>
            <a:r>
              <a:rPr lang="fr-FR" sz="1400" dirty="0" err="1"/>
              <a:t>almost</a:t>
            </a:r>
            <a:r>
              <a:rPr lang="fr-FR" sz="1400" dirty="0"/>
              <a:t> </a:t>
            </a:r>
            <a:r>
              <a:rPr lang="fr-FR" sz="1400" dirty="0" err="1"/>
              <a:t>normally</a:t>
            </a:r>
            <a:r>
              <a:rPr lang="fr-FR" sz="1400" dirty="0"/>
              <a:t> </a:t>
            </a:r>
            <a:r>
              <a:rPr lang="fr-FR" sz="1400" dirty="0" err="1"/>
              <a:t>distributed</a:t>
            </a:r>
            <a:r>
              <a:rPr lang="fr-FR" sz="1400" dirty="0"/>
              <a:t>.</a:t>
            </a:r>
          </a:p>
          <a:p>
            <a:endParaRPr lang="fr-FR" sz="1400" dirty="0"/>
          </a:p>
          <a:p>
            <a:r>
              <a:rPr lang="fr-FR" sz="1400" dirty="0" err="1"/>
              <a:t>Now</a:t>
            </a:r>
            <a:r>
              <a:rPr lang="fr-FR" sz="1400" dirty="0"/>
              <a:t>, </a:t>
            </a:r>
            <a:r>
              <a:rPr lang="fr-FR" sz="1400" dirty="0" err="1"/>
              <a:t>we</a:t>
            </a:r>
            <a:r>
              <a:rPr lang="fr-FR" sz="1400" dirty="0"/>
              <a:t> can use </a:t>
            </a:r>
            <a:r>
              <a:rPr lang="fr-FR" sz="1400" dirty="0" err="1"/>
              <a:t>these</a:t>
            </a:r>
            <a:r>
              <a:rPr lang="fr-FR" sz="1400" dirty="0"/>
              <a:t> variables to </a:t>
            </a:r>
            <a:r>
              <a:rPr lang="fr-FR" sz="1400" dirty="0" err="1"/>
              <a:t>derive</a:t>
            </a:r>
            <a:r>
              <a:rPr lang="fr-FR" sz="1400" dirty="0"/>
              <a:t> a </a:t>
            </a:r>
            <a:r>
              <a:rPr lang="fr-FR" sz="1400" dirty="0" err="1"/>
              <a:t>linear</a:t>
            </a:r>
            <a:r>
              <a:rPr lang="fr-FR" sz="1400" dirty="0"/>
              <a:t> </a:t>
            </a:r>
            <a:r>
              <a:rPr lang="fr-FR" sz="1400" dirty="0" err="1"/>
              <a:t>regression</a:t>
            </a:r>
            <a:r>
              <a:rPr lang="fr-FR" sz="1400" dirty="0"/>
              <a:t> model.</a:t>
            </a:r>
            <a:endParaRPr lang="en-GB" sz="1400" dirty="0"/>
          </a:p>
          <a:p>
            <a:endParaRPr lang="en-US" dirty="0"/>
          </a:p>
        </p:txBody>
      </p:sp>
      <p:sp>
        <p:nvSpPr>
          <p:cNvPr id="4" name="Segnaposto numero diapositiva 3"/>
          <p:cNvSpPr>
            <a:spLocks noGrp="1"/>
          </p:cNvSpPr>
          <p:nvPr>
            <p:ph type="sldNum" sz="quarter" idx="5"/>
          </p:nvPr>
        </p:nvSpPr>
        <p:spPr/>
        <p:txBody>
          <a:bodyPr/>
          <a:lstStyle/>
          <a:p>
            <a:fld id="{F62A7984-3E69-4316-B1C8-F888B69D8962}" type="slidenum">
              <a:rPr lang="it-IT" smtClean="0"/>
              <a:t>19</a:t>
            </a:fld>
            <a:endParaRPr lang="it-IT"/>
          </a:p>
        </p:txBody>
      </p:sp>
    </p:spTree>
    <p:extLst>
      <p:ext uri="{BB962C8B-B14F-4D97-AF65-F5344CB8AC3E}">
        <p14:creationId xmlns:p14="http://schemas.microsoft.com/office/powerpoint/2010/main" val="4138097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r>
              <a:rPr lang="fr-FR" sz="1400" dirty="0"/>
              <a:t>As </a:t>
            </a:r>
            <a:r>
              <a:rPr lang="fr-FR" sz="1400" dirty="0" err="1"/>
              <a:t>you</a:t>
            </a:r>
            <a:r>
              <a:rPr lang="fr-FR" sz="1400" dirty="0"/>
              <a:t> know, </a:t>
            </a:r>
            <a:r>
              <a:rPr lang="fr-FR" sz="1400" dirty="0" err="1"/>
              <a:t>most</a:t>
            </a:r>
            <a:r>
              <a:rPr lang="fr-FR" sz="1400" dirty="0"/>
              <a:t> river flow simulations are </a:t>
            </a:r>
            <a:r>
              <a:rPr lang="fr-FR" sz="1400" dirty="0" err="1"/>
              <a:t>performed</a:t>
            </a:r>
            <a:r>
              <a:rPr lang="fr-FR" sz="1400" dirty="0"/>
              <a:t> by </a:t>
            </a:r>
            <a:r>
              <a:rPr lang="fr-FR" sz="1400" dirty="0" err="1"/>
              <a:t>solving</a:t>
            </a:r>
            <a:r>
              <a:rPr lang="fr-FR" sz="1400" dirty="0"/>
              <a:t> the </a:t>
            </a:r>
            <a:r>
              <a:rPr lang="fr-FR" sz="1400" dirty="0" err="1"/>
              <a:t>very</a:t>
            </a:r>
            <a:r>
              <a:rPr lang="fr-FR" sz="1400" dirty="0"/>
              <a:t> </a:t>
            </a:r>
            <a:r>
              <a:rPr lang="fr-FR" sz="1400" dirty="0" err="1"/>
              <a:t>widely</a:t>
            </a:r>
            <a:r>
              <a:rPr lang="fr-FR" sz="1400" dirty="0"/>
              <a:t> </a:t>
            </a:r>
            <a:r>
              <a:rPr lang="fr-FR" sz="1400" dirty="0" err="1"/>
              <a:t>known</a:t>
            </a:r>
            <a:r>
              <a:rPr lang="fr-FR" sz="1400" dirty="0"/>
              <a:t> </a:t>
            </a:r>
            <a:r>
              <a:rPr lang="fr-FR" sz="1400" dirty="0" err="1"/>
              <a:t>shallow</a:t>
            </a:r>
            <a:r>
              <a:rPr lang="fr-FR" sz="1400" dirty="0"/>
              <a:t> water </a:t>
            </a:r>
            <a:r>
              <a:rPr lang="fr-FR" sz="1400" dirty="0" err="1"/>
              <a:t>equations</a:t>
            </a:r>
            <a:r>
              <a:rPr lang="fr-FR" sz="1400" dirty="0"/>
              <a:t>. </a:t>
            </a:r>
            <a:r>
              <a:rPr lang="fr-FR" sz="1400" dirty="0" err="1"/>
              <a:t>These</a:t>
            </a:r>
            <a:r>
              <a:rPr lang="fr-FR" sz="1400" dirty="0"/>
              <a:t> </a:t>
            </a:r>
            <a:r>
              <a:rPr lang="fr-FR" sz="1400" dirty="0" err="1"/>
              <a:t>equations</a:t>
            </a:r>
            <a:r>
              <a:rPr lang="fr-FR" sz="1400" dirty="0"/>
              <a:t> are </a:t>
            </a:r>
            <a:r>
              <a:rPr lang="fr-FR" sz="1400" dirty="0" err="1"/>
              <a:t>very</a:t>
            </a:r>
            <a:r>
              <a:rPr lang="fr-FR" sz="1400" dirty="0"/>
              <a:t> </a:t>
            </a:r>
            <a:r>
              <a:rPr lang="fr-FR" sz="1400" dirty="0" err="1"/>
              <a:t>practical</a:t>
            </a:r>
            <a:r>
              <a:rPr lang="fr-FR" sz="1400" dirty="0"/>
              <a:t> </a:t>
            </a:r>
            <a:r>
              <a:rPr lang="fr-FR" sz="1400" dirty="0" err="1"/>
              <a:t>because</a:t>
            </a:r>
            <a:r>
              <a:rPr lang="fr-FR" sz="1400" dirty="0"/>
              <a:t> </a:t>
            </a:r>
            <a:r>
              <a:rPr lang="fr-FR" sz="1400" dirty="0" err="1"/>
              <a:t>they</a:t>
            </a:r>
            <a:r>
              <a:rPr lang="fr-FR" sz="1400" dirty="0"/>
              <a:t> can solve </a:t>
            </a:r>
            <a:r>
              <a:rPr lang="fr-FR" sz="1400" dirty="0" err="1"/>
              <a:t>both</a:t>
            </a:r>
            <a:r>
              <a:rPr lang="fr-FR" sz="1400" dirty="0"/>
              <a:t> permanent and transient flows. Moreover, </a:t>
            </a:r>
            <a:r>
              <a:rPr lang="fr-FR" sz="1400" dirty="0" err="1"/>
              <a:t>they</a:t>
            </a:r>
            <a:r>
              <a:rPr lang="fr-FR" sz="1400" dirty="0"/>
              <a:t> </a:t>
            </a:r>
            <a:r>
              <a:rPr lang="fr-FR" sz="1400" dirty="0" err="1"/>
              <a:t>usually</a:t>
            </a:r>
            <a:r>
              <a:rPr lang="fr-FR" sz="1400" dirty="0"/>
              <a:t> </a:t>
            </a:r>
            <a:r>
              <a:rPr lang="fr-FR" sz="1400" dirty="0" err="1"/>
              <a:t>only</a:t>
            </a:r>
            <a:r>
              <a:rPr lang="fr-FR" sz="1400" dirty="0"/>
              <a:t> </a:t>
            </a:r>
            <a:r>
              <a:rPr lang="fr-FR" sz="1400" dirty="0" err="1"/>
              <a:t>require</a:t>
            </a:r>
            <a:r>
              <a:rPr lang="fr-FR" sz="1400" dirty="0"/>
              <a:t> the calibration of one single </a:t>
            </a:r>
            <a:r>
              <a:rPr lang="fr-FR" sz="1400" dirty="0" err="1"/>
              <a:t>parameter</a:t>
            </a:r>
            <a:r>
              <a:rPr lang="fr-FR" sz="1400" dirty="0"/>
              <a:t>, a Manning-like coefficient, for </a:t>
            </a:r>
            <a:r>
              <a:rPr lang="fr-FR" sz="1400" dirty="0" err="1"/>
              <a:t>which</a:t>
            </a:r>
            <a:r>
              <a:rPr lang="fr-FR" sz="1400" dirty="0"/>
              <a:t> </a:t>
            </a:r>
            <a:r>
              <a:rPr lang="fr-FR" sz="1400" dirty="0" err="1"/>
              <a:t>empirical</a:t>
            </a:r>
            <a:r>
              <a:rPr lang="fr-FR" sz="1400" dirty="0"/>
              <a:t> </a:t>
            </a:r>
            <a:r>
              <a:rPr lang="fr-FR" sz="1400" dirty="0" err="1"/>
              <a:t>closure</a:t>
            </a:r>
            <a:r>
              <a:rPr lang="fr-FR" sz="1400" dirty="0"/>
              <a:t> formulations </a:t>
            </a:r>
            <a:r>
              <a:rPr lang="fr-FR" sz="1400" dirty="0" err="1"/>
              <a:t>exist</a:t>
            </a:r>
            <a:r>
              <a:rPr lang="fr-FR" sz="1400" dirty="0"/>
              <a:t>. For </a:t>
            </a:r>
            <a:r>
              <a:rPr lang="fr-FR" sz="1400" dirty="0" err="1"/>
              <a:t>example</a:t>
            </a:r>
            <a:r>
              <a:rPr lang="fr-FR" sz="1400" dirty="0"/>
              <a:t>, t</a:t>
            </a:r>
            <a:r>
              <a:rPr lang="en-GB" sz="1400" dirty="0"/>
              <a:t>hey constitute a very useful tool to simulate the flow of a channelized river such as that in the left picture</a:t>
            </a:r>
            <a:r>
              <a:rPr lang="fr-FR" sz="1400" dirty="0"/>
              <a:t>.</a:t>
            </a:r>
          </a:p>
          <a:p>
            <a:pPr algn="just"/>
            <a:endParaRPr lang="fr-FR" sz="1400" dirty="0"/>
          </a:p>
          <a:p>
            <a:pPr algn="just"/>
            <a:r>
              <a:rPr lang="fr-FR" sz="1400" dirty="0" err="1"/>
              <a:t>Nevertheless</a:t>
            </a:r>
            <a:r>
              <a:rPr lang="fr-FR" sz="1400" dirty="0"/>
              <a:t>, for more </a:t>
            </a:r>
            <a:r>
              <a:rPr lang="fr-FR" sz="1400" dirty="0" err="1"/>
              <a:t>complex</a:t>
            </a:r>
            <a:r>
              <a:rPr lang="fr-FR" sz="1400" dirty="0"/>
              <a:t> flows </a:t>
            </a:r>
            <a:r>
              <a:rPr lang="fr-FR" sz="1400" dirty="0" err="1"/>
              <a:t>involving</a:t>
            </a:r>
            <a:r>
              <a:rPr lang="fr-FR" sz="1400" dirty="0"/>
              <a:t> large </a:t>
            </a:r>
            <a:r>
              <a:rPr lang="fr-FR" sz="1400" dirty="0" err="1"/>
              <a:t>quantities</a:t>
            </a:r>
            <a:r>
              <a:rPr lang="fr-FR" sz="1400" dirty="0"/>
              <a:t> of </a:t>
            </a:r>
            <a:r>
              <a:rPr lang="fr-FR" sz="1400" dirty="0" err="1"/>
              <a:t>sediment</a:t>
            </a:r>
            <a:r>
              <a:rPr lang="fr-FR" sz="1400" dirty="0"/>
              <a:t> </a:t>
            </a:r>
            <a:r>
              <a:rPr lang="fr-FR" sz="1400" dirty="0" err="1"/>
              <a:t>such</a:t>
            </a:r>
            <a:r>
              <a:rPr lang="fr-FR" sz="1400" dirty="0"/>
              <a:t> as dam flushes as </a:t>
            </a:r>
            <a:r>
              <a:rPr lang="fr-FR" sz="1400" dirty="0" err="1"/>
              <a:t>those</a:t>
            </a:r>
            <a:r>
              <a:rPr lang="fr-FR" sz="1400" dirty="0"/>
              <a:t> on the Yellow River in the right </a:t>
            </a:r>
            <a:r>
              <a:rPr lang="fr-FR" sz="1400" dirty="0" err="1"/>
              <a:t>picture</a:t>
            </a:r>
            <a:r>
              <a:rPr lang="fr-FR" sz="1400" dirty="0"/>
              <a:t> for </a:t>
            </a:r>
            <a:r>
              <a:rPr lang="fr-FR" sz="1400" dirty="0" err="1"/>
              <a:t>example</a:t>
            </a:r>
            <a:r>
              <a:rPr lang="fr-FR" sz="1400" dirty="0"/>
              <a:t>, the </a:t>
            </a:r>
            <a:r>
              <a:rPr lang="fr-FR" sz="1400" dirty="0" err="1"/>
              <a:t>shallow</a:t>
            </a:r>
            <a:r>
              <a:rPr lang="fr-FR" sz="1400" dirty="0"/>
              <a:t> water </a:t>
            </a:r>
            <a:r>
              <a:rPr lang="fr-FR" sz="1400" dirty="0" err="1"/>
              <a:t>equations</a:t>
            </a:r>
            <a:r>
              <a:rPr lang="fr-FR" sz="1400" dirty="0"/>
              <a:t> </a:t>
            </a:r>
            <a:r>
              <a:rPr lang="fr-FR" sz="1400" dirty="0" err="1"/>
              <a:t>may</a:t>
            </a:r>
            <a:r>
              <a:rPr lang="fr-FR" sz="1400" dirty="0"/>
              <a:t> </a:t>
            </a:r>
            <a:r>
              <a:rPr lang="fr-FR" sz="1400" dirty="0" err="1"/>
              <a:t>become</a:t>
            </a:r>
            <a:r>
              <a:rPr lang="fr-FR" sz="1400" dirty="0"/>
              <a:t> </a:t>
            </a:r>
            <a:r>
              <a:rPr lang="fr-FR" sz="1400" dirty="0" err="1"/>
              <a:t>overly</a:t>
            </a:r>
            <a:r>
              <a:rPr lang="fr-FR" sz="1400" dirty="0"/>
              <a:t> </a:t>
            </a:r>
            <a:r>
              <a:rPr lang="fr-FR" sz="1400" dirty="0" err="1"/>
              <a:t>simplifying</a:t>
            </a:r>
            <a:r>
              <a:rPr lang="fr-FR" sz="1400" dirty="0"/>
              <a:t> and </a:t>
            </a:r>
            <a:r>
              <a:rPr lang="fr-FR" sz="1400" dirty="0" err="1"/>
              <a:t>hence</a:t>
            </a:r>
            <a:r>
              <a:rPr lang="fr-FR" sz="1400" dirty="0"/>
              <a:t>, </a:t>
            </a:r>
            <a:r>
              <a:rPr lang="fr-FR" sz="1400" dirty="0" err="1"/>
              <a:t>provide</a:t>
            </a:r>
            <a:r>
              <a:rPr lang="fr-FR" sz="1400" dirty="0"/>
              <a:t> </a:t>
            </a:r>
            <a:r>
              <a:rPr lang="fr-FR" sz="1400" dirty="0" err="1"/>
              <a:t>inaccurate</a:t>
            </a:r>
            <a:r>
              <a:rPr lang="fr-FR" sz="1400" dirty="0"/>
              <a:t> results.</a:t>
            </a:r>
            <a:endParaRPr lang="en-GB" sz="1400" dirty="0"/>
          </a:p>
          <a:p>
            <a:endParaRPr lang="en-US" dirty="0"/>
          </a:p>
        </p:txBody>
      </p:sp>
      <p:sp>
        <p:nvSpPr>
          <p:cNvPr id="4" name="Segnaposto numero diapositiva 3"/>
          <p:cNvSpPr>
            <a:spLocks noGrp="1"/>
          </p:cNvSpPr>
          <p:nvPr>
            <p:ph type="sldNum" sz="quarter" idx="5"/>
          </p:nvPr>
        </p:nvSpPr>
        <p:spPr/>
        <p:txBody>
          <a:bodyPr/>
          <a:lstStyle/>
          <a:p>
            <a:fld id="{F62A7984-3E69-4316-B1C8-F888B69D8962}" type="slidenum">
              <a:rPr lang="it-IT" smtClean="0"/>
              <a:t>2</a:t>
            </a:fld>
            <a:endParaRPr lang="it-IT"/>
          </a:p>
        </p:txBody>
      </p:sp>
    </p:spTree>
    <p:extLst>
      <p:ext uri="{BB962C8B-B14F-4D97-AF65-F5344CB8AC3E}">
        <p14:creationId xmlns:p14="http://schemas.microsoft.com/office/powerpoint/2010/main" val="30624494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This linear regression model will be built using a machine learning algorithm that is called k-fold cross-validation. This algorithm is perfectly suited to limited datasets. And since here, we have, at most, 64 results for each transport law, we can clearly say that our dataset is limited.</a:t>
            </a:r>
          </a:p>
        </p:txBody>
      </p:sp>
      <p:sp>
        <p:nvSpPr>
          <p:cNvPr id="4" name="Segnaposto numero diapositiva 3"/>
          <p:cNvSpPr>
            <a:spLocks noGrp="1"/>
          </p:cNvSpPr>
          <p:nvPr>
            <p:ph type="sldNum" sz="quarter" idx="5"/>
          </p:nvPr>
        </p:nvSpPr>
        <p:spPr/>
        <p:txBody>
          <a:bodyPr/>
          <a:lstStyle/>
          <a:p>
            <a:fld id="{F62A7984-3E69-4316-B1C8-F888B69D8962}" type="slidenum">
              <a:rPr lang="it-IT" smtClean="0"/>
              <a:t>20</a:t>
            </a:fld>
            <a:endParaRPr lang="it-IT"/>
          </a:p>
        </p:txBody>
      </p:sp>
    </p:spTree>
    <p:extLst>
      <p:ext uri="{BB962C8B-B14F-4D97-AF65-F5344CB8AC3E}">
        <p14:creationId xmlns:p14="http://schemas.microsoft.com/office/powerpoint/2010/main" val="23462180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a:xfrm>
            <a:off x="685800" y="4400550"/>
            <a:ext cx="5486400" cy="4457700"/>
          </a:xfrm>
        </p:spPr>
        <p:txBody>
          <a:bodyPr/>
          <a:lstStyle/>
          <a:p>
            <a:r>
              <a:rPr lang="fr-FR" sz="1300" dirty="0"/>
              <a:t>This </a:t>
            </a:r>
            <a:r>
              <a:rPr lang="fr-FR" sz="1300" dirty="0" err="1"/>
              <a:t>algorithm</a:t>
            </a:r>
            <a:r>
              <a:rPr lang="fr-FR" sz="1300" dirty="0"/>
              <a:t> </a:t>
            </a:r>
            <a:r>
              <a:rPr lang="fr-FR" sz="1300" dirty="0" err="1"/>
              <a:t>consists</a:t>
            </a:r>
            <a:r>
              <a:rPr lang="fr-FR" sz="1300" dirty="0"/>
              <a:t> in </a:t>
            </a:r>
            <a:r>
              <a:rPr lang="fr-FR" sz="1300" dirty="0" err="1"/>
              <a:t>randomly</a:t>
            </a:r>
            <a:r>
              <a:rPr lang="fr-FR" sz="1300" dirty="0"/>
              <a:t> </a:t>
            </a:r>
            <a:r>
              <a:rPr lang="fr-FR" sz="1300" dirty="0" err="1"/>
              <a:t>dividing</a:t>
            </a:r>
            <a:r>
              <a:rPr lang="fr-FR" sz="1300" dirty="0"/>
              <a:t> the </a:t>
            </a:r>
            <a:r>
              <a:rPr lang="fr-FR" sz="1300" dirty="0" err="1"/>
              <a:t>dataset</a:t>
            </a:r>
            <a:r>
              <a:rPr lang="fr-FR" sz="1300" dirty="0"/>
              <a:t> </a:t>
            </a:r>
            <a:r>
              <a:rPr lang="fr-FR" sz="1300" dirty="0" err="1"/>
              <a:t>into</a:t>
            </a:r>
            <a:r>
              <a:rPr lang="fr-FR" sz="1300" dirty="0"/>
              <a:t> a training and a test set. </a:t>
            </a:r>
          </a:p>
          <a:p>
            <a:endParaRPr lang="fr-FR" sz="1300" dirty="0"/>
          </a:p>
          <a:p>
            <a:r>
              <a:rPr lang="fr-FR" sz="1300" dirty="0"/>
              <a:t>The training set </a:t>
            </a:r>
            <a:r>
              <a:rPr lang="fr-FR" sz="1300" dirty="0" err="1"/>
              <a:t>is</a:t>
            </a:r>
            <a:r>
              <a:rPr lang="fr-FR" sz="1300" dirty="0"/>
              <a:t> </a:t>
            </a:r>
            <a:r>
              <a:rPr lang="fr-FR" sz="1300" dirty="0" err="1"/>
              <a:t>then</a:t>
            </a:r>
            <a:r>
              <a:rPr lang="fr-FR" sz="1300" dirty="0"/>
              <a:t> </a:t>
            </a:r>
            <a:r>
              <a:rPr lang="fr-FR" sz="1300" dirty="0" err="1"/>
              <a:t>subdivided</a:t>
            </a:r>
            <a:r>
              <a:rPr lang="fr-FR" sz="1300" dirty="0"/>
              <a:t> </a:t>
            </a:r>
            <a:r>
              <a:rPr lang="fr-FR" sz="1300" dirty="0" err="1"/>
              <a:t>into</a:t>
            </a:r>
            <a:r>
              <a:rPr lang="fr-FR" sz="1300" dirty="0"/>
              <a:t> k </a:t>
            </a:r>
            <a:r>
              <a:rPr lang="fr-FR" sz="1300" dirty="0" err="1"/>
              <a:t>folds</a:t>
            </a:r>
            <a:r>
              <a:rPr lang="fr-FR" sz="1300" dirty="0"/>
              <a:t> or </a:t>
            </a:r>
            <a:r>
              <a:rPr lang="fr-FR" sz="1300" dirty="0" err="1"/>
              <a:t>dataset</a:t>
            </a:r>
            <a:r>
              <a:rPr lang="fr-FR" sz="1300" dirty="0"/>
              <a:t> </a:t>
            </a:r>
            <a:r>
              <a:rPr lang="fr-FR" sz="1300" dirty="0" err="1"/>
              <a:t>chunks</a:t>
            </a:r>
            <a:r>
              <a:rPr lang="fr-FR" sz="1300" dirty="0"/>
              <a:t>.</a:t>
            </a:r>
          </a:p>
          <a:p>
            <a:r>
              <a:rPr lang="fr-FR" sz="1300" dirty="0"/>
              <a:t>A </a:t>
            </a:r>
            <a:r>
              <a:rPr lang="fr-FR" sz="1300" dirty="0" err="1"/>
              <a:t>fold</a:t>
            </a:r>
            <a:r>
              <a:rPr lang="fr-FR" sz="1300" dirty="0"/>
              <a:t> </a:t>
            </a:r>
            <a:r>
              <a:rPr lang="fr-FR" sz="1300" dirty="0" err="1"/>
              <a:t>will</a:t>
            </a:r>
            <a:r>
              <a:rPr lang="fr-FR" sz="1300" dirty="0"/>
              <a:t> </a:t>
            </a:r>
            <a:r>
              <a:rPr lang="fr-FR" sz="1300" dirty="0" err="1"/>
              <a:t>then</a:t>
            </a:r>
            <a:r>
              <a:rPr lang="fr-FR" sz="1300" dirty="0"/>
              <a:t> </a:t>
            </a:r>
            <a:r>
              <a:rPr lang="fr-FR" sz="1300" dirty="0" err="1"/>
              <a:t>be</a:t>
            </a:r>
            <a:r>
              <a:rPr lang="fr-FR" sz="1300" dirty="0"/>
              <a:t> </a:t>
            </a:r>
            <a:r>
              <a:rPr lang="fr-FR" sz="1300" dirty="0" err="1"/>
              <a:t>used</a:t>
            </a:r>
            <a:r>
              <a:rPr lang="fr-FR" sz="1300" dirty="0"/>
              <a:t> as a validation set </a:t>
            </a:r>
            <a:r>
              <a:rPr lang="fr-FR" sz="1300" dirty="0" err="1"/>
              <a:t>while</a:t>
            </a:r>
            <a:r>
              <a:rPr lang="fr-FR" sz="1300" dirty="0"/>
              <a:t> the </a:t>
            </a:r>
            <a:r>
              <a:rPr lang="fr-FR" sz="1300" dirty="0" err="1"/>
              <a:t>other</a:t>
            </a:r>
            <a:r>
              <a:rPr lang="fr-FR" sz="1300" dirty="0"/>
              <a:t> k-1 </a:t>
            </a:r>
            <a:r>
              <a:rPr lang="fr-FR" sz="1300" dirty="0" err="1"/>
              <a:t>folds</a:t>
            </a:r>
            <a:r>
              <a:rPr lang="fr-FR" sz="1300" dirty="0"/>
              <a:t> </a:t>
            </a:r>
            <a:r>
              <a:rPr lang="fr-FR" sz="1300" dirty="0" err="1"/>
              <a:t>will</a:t>
            </a:r>
            <a:r>
              <a:rPr lang="fr-FR" sz="1300" dirty="0"/>
              <a:t> </a:t>
            </a:r>
            <a:r>
              <a:rPr lang="fr-FR" sz="1300" dirty="0" err="1"/>
              <a:t>be</a:t>
            </a:r>
            <a:r>
              <a:rPr lang="fr-FR" sz="1300" dirty="0"/>
              <a:t> </a:t>
            </a:r>
            <a:r>
              <a:rPr lang="fr-FR" sz="1300" dirty="0" err="1"/>
              <a:t>used</a:t>
            </a:r>
            <a:r>
              <a:rPr lang="fr-FR" sz="1300" dirty="0"/>
              <a:t> to train a </a:t>
            </a:r>
            <a:r>
              <a:rPr lang="fr-FR" sz="1300" dirty="0" err="1"/>
              <a:t>regression</a:t>
            </a:r>
            <a:r>
              <a:rPr lang="fr-FR" sz="1300" dirty="0"/>
              <a:t> model. The model </a:t>
            </a:r>
            <a:r>
              <a:rPr lang="fr-FR" sz="1300" dirty="0" err="1"/>
              <a:t>that</a:t>
            </a:r>
            <a:r>
              <a:rPr lang="fr-FR" sz="1300" dirty="0"/>
              <a:t> </a:t>
            </a:r>
            <a:r>
              <a:rPr lang="fr-FR" sz="1300" dirty="0" err="1"/>
              <a:t>gives</a:t>
            </a:r>
            <a:r>
              <a:rPr lang="fr-FR" sz="1300" dirty="0"/>
              <a:t> the best R² value for </a:t>
            </a:r>
            <a:r>
              <a:rPr lang="fr-FR" sz="1300" dirty="0" err="1"/>
              <a:t>that</a:t>
            </a:r>
            <a:r>
              <a:rPr lang="fr-FR" sz="1300" dirty="0"/>
              <a:t> validation set </a:t>
            </a:r>
            <a:r>
              <a:rPr lang="fr-FR" sz="1300" dirty="0" err="1"/>
              <a:t>will</a:t>
            </a:r>
            <a:r>
              <a:rPr lang="fr-FR" sz="1300" dirty="0"/>
              <a:t> </a:t>
            </a:r>
            <a:r>
              <a:rPr lang="fr-FR" sz="1300" dirty="0" err="1"/>
              <a:t>be</a:t>
            </a:r>
            <a:r>
              <a:rPr lang="fr-FR" sz="1300" dirty="0"/>
              <a:t> </a:t>
            </a:r>
            <a:r>
              <a:rPr lang="fr-FR" sz="1300" dirty="0" err="1"/>
              <a:t>retained</a:t>
            </a:r>
            <a:r>
              <a:rPr lang="fr-FR" sz="1300" dirty="0"/>
              <a:t>. </a:t>
            </a:r>
          </a:p>
          <a:p>
            <a:endParaRPr lang="fr-FR" sz="1300" dirty="0"/>
          </a:p>
          <a:p>
            <a:r>
              <a:rPr lang="fr-FR" sz="1300" dirty="0" err="1"/>
              <a:t>Then</a:t>
            </a:r>
            <a:r>
              <a:rPr lang="fr-FR" sz="1300" dirty="0"/>
              <a:t>, </a:t>
            </a:r>
            <a:r>
              <a:rPr lang="fr-FR" sz="1300" dirty="0" err="1"/>
              <a:t>each</a:t>
            </a:r>
            <a:r>
              <a:rPr lang="fr-FR" sz="1300" dirty="0"/>
              <a:t> </a:t>
            </a:r>
            <a:r>
              <a:rPr lang="fr-FR" sz="1300" dirty="0" err="1"/>
              <a:t>fold</a:t>
            </a:r>
            <a:r>
              <a:rPr lang="fr-FR" sz="1300" dirty="0"/>
              <a:t> </a:t>
            </a:r>
            <a:r>
              <a:rPr lang="fr-FR" sz="1300" dirty="0" err="1"/>
              <a:t>is</a:t>
            </a:r>
            <a:r>
              <a:rPr lang="fr-FR" sz="1300" dirty="0"/>
              <a:t> </a:t>
            </a:r>
            <a:r>
              <a:rPr lang="fr-FR" sz="1300" dirty="0" err="1"/>
              <a:t>alternatively</a:t>
            </a:r>
            <a:r>
              <a:rPr lang="fr-FR" sz="1300" dirty="0"/>
              <a:t> </a:t>
            </a:r>
            <a:r>
              <a:rPr lang="fr-FR" sz="1300" dirty="0" err="1"/>
              <a:t>used</a:t>
            </a:r>
            <a:r>
              <a:rPr lang="fr-FR" sz="1300" dirty="0"/>
              <a:t> as the validation set </a:t>
            </a:r>
            <a:r>
              <a:rPr lang="fr-FR" sz="1300" dirty="0" err="1"/>
              <a:t>while</a:t>
            </a:r>
            <a:r>
              <a:rPr lang="fr-FR" sz="1300" dirty="0"/>
              <a:t> the </a:t>
            </a:r>
            <a:r>
              <a:rPr lang="fr-FR" sz="1300" dirty="0" err="1"/>
              <a:t>others</a:t>
            </a:r>
            <a:r>
              <a:rPr lang="fr-FR" sz="1300" dirty="0"/>
              <a:t> are </a:t>
            </a:r>
            <a:r>
              <a:rPr lang="fr-FR" sz="1300" dirty="0" err="1"/>
              <a:t>used</a:t>
            </a:r>
            <a:r>
              <a:rPr lang="fr-FR" sz="1300" dirty="0"/>
              <a:t> to train k-1 </a:t>
            </a:r>
            <a:r>
              <a:rPr lang="fr-FR" sz="1300" dirty="0" err="1"/>
              <a:t>other</a:t>
            </a:r>
            <a:r>
              <a:rPr lang="fr-FR" sz="1300" dirty="0"/>
              <a:t> </a:t>
            </a:r>
            <a:r>
              <a:rPr lang="fr-FR" sz="1300" dirty="0" err="1"/>
              <a:t>models</a:t>
            </a:r>
            <a:r>
              <a:rPr lang="fr-FR" sz="1300" dirty="0"/>
              <a:t>. </a:t>
            </a:r>
          </a:p>
          <a:p>
            <a:endParaRPr lang="fr-FR" sz="1300" dirty="0"/>
          </a:p>
          <a:p>
            <a:r>
              <a:rPr lang="fr-FR" sz="1300" dirty="0" err="1"/>
              <a:t>When</a:t>
            </a:r>
            <a:r>
              <a:rPr lang="fr-FR" sz="1300" dirty="0"/>
              <a:t> all </a:t>
            </a:r>
            <a:r>
              <a:rPr lang="fr-FR" sz="1300" dirty="0" err="1"/>
              <a:t>folds</a:t>
            </a:r>
            <a:r>
              <a:rPr lang="fr-FR" sz="1300" dirty="0"/>
              <a:t> </a:t>
            </a:r>
            <a:r>
              <a:rPr lang="fr-FR" sz="1300" dirty="0" err="1"/>
              <a:t>were</a:t>
            </a:r>
            <a:r>
              <a:rPr lang="fr-FR" sz="1300" dirty="0"/>
              <a:t> </a:t>
            </a:r>
            <a:r>
              <a:rPr lang="fr-FR" sz="1300" dirty="0" err="1"/>
              <a:t>used</a:t>
            </a:r>
            <a:r>
              <a:rPr lang="fr-FR" sz="1300" dirty="0"/>
              <a:t> as validation sets, the </a:t>
            </a:r>
            <a:r>
              <a:rPr lang="fr-FR" sz="1300" dirty="0" err="1"/>
              <a:t>models</a:t>
            </a:r>
            <a:r>
              <a:rPr lang="fr-FR" sz="1300" dirty="0"/>
              <a:t> </a:t>
            </a:r>
            <a:r>
              <a:rPr lang="fr-FR" sz="1300" dirty="0" err="1"/>
              <a:t>that</a:t>
            </a:r>
            <a:r>
              <a:rPr lang="fr-FR" sz="1300" dirty="0"/>
              <a:t> gave the best R² values on the different validation sets are </a:t>
            </a:r>
            <a:r>
              <a:rPr lang="fr-FR" sz="1300" dirty="0" err="1"/>
              <a:t>applied</a:t>
            </a:r>
            <a:r>
              <a:rPr lang="fr-FR" sz="1300" dirty="0"/>
              <a:t> to the </a:t>
            </a:r>
            <a:r>
              <a:rPr lang="fr-FR" sz="1300" dirty="0" err="1"/>
              <a:t>remaining</a:t>
            </a:r>
            <a:r>
              <a:rPr lang="fr-FR" sz="1300" dirty="0"/>
              <a:t> test set. The model </a:t>
            </a:r>
            <a:r>
              <a:rPr lang="fr-FR" sz="1300" dirty="0" err="1"/>
              <a:t>that</a:t>
            </a:r>
            <a:r>
              <a:rPr lang="fr-FR" sz="1300" dirty="0"/>
              <a:t> </a:t>
            </a:r>
            <a:r>
              <a:rPr lang="fr-FR" sz="1300" dirty="0" err="1"/>
              <a:t>gives</a:t>
            </a:r>
            <a:r>
              <a:rPr lang="fr-FR" sz="1300" dirty="0"/>
              <a:t> the best R² value on </a:t>
            </a:r>
            <a:r>
              <a:rPr lang="fr-FR" sz="1300" dirty="0" err="1"/>
              <a:t>that</a:t>
            </a:r>
            <a:r>
              <a:rPr lang="fr-FR" sz="1300" dirty="0"/>
              <a:t> set </a:t>
            </a:r>
            <a:r>
              <a:rPr lang="fr-FR" sz="1300" dirty="0" err="1"/>
              <a:t>will</a:t>
            </a:r>
            <a:r>
              <a:rPr lang="fr-FR" sz="1300" dirty="0"/>
              <a:t> </a:t>
            </a:r>
            <a:r>
              <a:rPr lang="fr-FR" sz="1300" dirty="0" err="1"/>
              <a:t>be</a:t>
            </a:r>
            <a:r>
              <a:rPr lang="fr-FR" sz="1300" dirty="0"/>
              <a:t> </a:t>
            </a:r>
            <a:r>
              <a:rPr lang="fr-FR" sz="1300" dirty="0" err="1"/>
              <a:t>selected</a:t>
            </a:r>
            <a:r>
              <a:rPr lang="fr-FR" sz="1300" dirty="0"/>
              <a:t> as the final </a:t>
            </a:r>
            <a:r>
              <a:rPr lang="fr-FR" sz="1300" dirty="0" err="1"/>
              <a:t>regression</a:t>
            </a:r>
            <a:r>
              <a:rPr lang="fr-FR" sz="1300" dirty="0"/>
              <a:t> model and </a:t>
            </a:r>
            <a:r>
              <a:rPr lang="fr-FR" sz="1300" dirty="0" err="1"/>
              <a:t>hence</a:t>
            </a:r>
            <a:r>
              <a:rPr lang="fr-FR" sz="1300" dirty="0"/>
              <a:t> the </a:t>
            </a:r>
            <a:r>
              <a:rPr lang="fr-FR" sz="1300" dirty="0" err="1"/>
              <a:t>closure</a:t>
            </a:r>
            <a:r>
              <a:rPr lang="fr-FR" sz="1300" dirty="0"/>
              <a:t> formulation for </a:t>
            </a:r>
            <a:r>
              <a:rPr lang="fr-FR" sz="1300" dirty="0" err="1"/>
              <a:t>mu_d</a:t>
            </a:r>
            <a:r>
              <a:rPr lang="fr-FR" sz="1300" dirty="0"/>
              <a:t>.</a:t>
            </a:r>
          </a:p>
          <a:p>
            <a:endParaRPr lang="fr-FR" sz="1300" dirty="0"/>
          </a:p>
          <a:p>
            <a:r>
              <a:rPr lang="fr-FR" sz="1300" dirty="0"/>
              <a:t>For a </a:t>
            </a:r>
            <a:r>
              <a:rPr lang="fr-FR" sz="1300" dirty="0" err="1"/>
              <a:t>dataset</a:t>
            </a:r>
            <a:r>
              <a:rPr lang="fr-FR" sz="1300" dirty="0"/>
              <a:t> </a:t>
            </a:r>
            <a:r>
              <a:rPr lang="fr-FR" sz="1300" dirty="0" err="1"/>
              <a:t>limited</a:t>
            </a:r>
            <a:r>
              <a:rPr lang="fr-FR" sz="1300" dirty="0"/>
              <a:t> to a few points </a:t>
            </a:r>
            <a:r>
              <a:rPr lang="fr-FR" sz="1300" dirty="0" err="1"/>
              <a:t>only</a:t>
            </a:r>
            <a:r>
              <a:rPr lang="fr-FR" sz="1300" dirty="0"/>
              <a:t>, the </a:t>
            </a:r>
            <a:r>
              <a:rPr lang="fr-FR" sz="1300" dirty="0" err="1"/>
              <a:t>resulting</a:t>
            </a:r>
            <a:r>
              <a:rPr lang="fr-FR" sz="1300" dirty="0"/>
              <a:t> model </a:t>
            </a:r>
            <a:r>
              <a:rPr lang="fr-FR" sz="1300" dirty="0" err="1"/>
              <a:t>may</a:t>
            </a:r>
            <a:r>
              <a:rPr lang="fr-FR" sz="1300" dirty="0"/>
              <a:t> </a:t>
            </a:r>
            <a:r>
              <a:rPr lang="fr-FR" sz="1300" dirty="0" err="1"/>
              <a:t>rather</a:t>
            </a:r>
            <a:r>
              <a:rPr lang="fr-FR" sz="1300" dirty="0"/>
              <a:t> </a:t>
            </a:r>
            <a:r>
              <a:rPr lang="fr-FR" sz="1300" dirty="0" err="1"/>
              <a:t>strongly</a:t>
            </a:r>
            <a:r>
              <a:rPr lang="fr-FR" sz="1300" dirty="0"/>
              <a:t> </a:t>
            </a:r>
            <a:r>
              <a:rPr lang="fr-FR" sz="1300" dirty="0" err="1"/>
              <a:t>depend</a:t>
            </a:r>
            <a:r>
              <a:rPr lang="fr-FR" sz="1300" dirty="0"/>
              <a:t> on the </a:t>
            </a:r>
            <a:r>
              <a:rPr lang="fr-FR" sz="1300" dirty="0" err="1"/>
              <a:t>random</a:t>
            </a:r>
            <a:r>
              <a:rPr lang="fr-FR" sz="1300" dirty="0"/>
              <a:t> </a:t>
            </a:r>
            <a:r>
              <a:rPr lang="fr-FR" sz="1300" dirty="0" err="1"/>
              <a:t>separation</a:t>
            </a:r>
            <a:r>
              <a:rPr lang="fr-FR" sz="1300" dirty="0"/>
              <a:t> </a:t>
            </a:r>
            <a:r>
              <a:rPr lang="fr-FR" sz="1300" dirty="0" err="1"/>
              <a:t>between</a:t>
            </a:r>
            <a:r>
              <a:rPr lang="fr-FR" sz="1300" dirty="0"/>
              <a:t> a training and a test set. To </a:t>
            </a:r>
            <a:r>
              <a:rPr lang="fr-FR" sz="1300" dirty="0" err="1"/>
              <a:t>cope</a:t>
            </a:r>
            <a:r>
              <a:rPr lang="fr-FR" sz="1300" dirty="0"/>
              <a:t> with </a:t>
            </a:r>
            <a:r>
              <a:rPr lang="fr-FR" sz="1300" dirty="0" err="1"/>
              <a:t>this</a:t>
            </a:r>
            <a:r>
              <a:rPr lang="fr-FR" sz="1300" dirty="0"/>
              <a:t>, </a:t>
            </a:r>
            <a:r>
              <a:rPr lang="fr-FR" sz="1300" dirty="0" err="1"/>
              <a:t>it</a:t>
            </a:r>
            <a:r>
              <a:rPr lang="fr-FR" sz="1300" dirty="0"/>
              <a:t> </a:t>
            </a:r>
            <a:r>
              <a:rPr lang="fr-FR" sz="1300" dirty="0" err="1"/>
              <a:t>is</a:t>
            </a:r>
            <a:r>
              <a:rPr lang="fr-FR" sz="1300" dirty="0"/>
              <a:t> possible to run the </a:t>
            </a:r>
            <a:r>
              <a:rPr lang="fr-FR" sz="1300" dirty="0" err="1"/>
              <a:t>algorithm</a:t>
            </a:r>
            <a:r>
              <a:rPr lang="fr-FR" sz="1300" dirty="0"/>
              <a:t> </a:t>
            </a:r>
            <a:r>
              <a:rPr lang="fr-FR" sz="1300" dirty="0" err="1"/>
              <a:t>several</a:t>
            </a:r>
            <a:r>
              <a:rPr lang="fr-FR" sz="1300" dirty="0"/>
              <a:t> times and to </a:t>
            </a:r>
            <a:r>
              <a:rPr lang="fr-FR" sz="1300" dirty="0" err="1"/>
              <a:t>average</a:t>
            </a:r>
            <a:r>
              <a:rPr lang="fr-FR" sz="1300" dirty="0"/>
              <a:t> the final </a:t>
            </a:r>
            <a:r>
              <a:rPr lang="fr-FR" sz="1300" dirty="0" err="1"/>
              <a:t>linear</a:t>
            </a:r>
            <a:r>
              <a:rPr lang="fr-FR" sz="1300" dirty="0"/>
              <a:t> </a:t>
            </a:r>
            <a:r>
              <a:rPr lang="fr-FR" sz="1300" dirty="0" err="1"/>
              <a:t>models</a:t>
            </a:r>
            <a:r>
              <a:rPr lang="fr-FR" sz="1300" dirty="0"/>
              <a:t>. </a:t>
            </a:r>
          </a:p>
          <a:p>
            <a:endParaRPr lang="en-US" dirty="0"/>
          </a:p>
        </p:txBody>
      </p:sp>
      <p:sp>
        <p:nvSpPr>
          <p:cNvPr id="4" name="Segnaposto numero diapositiva 3"/>
          <p:cNvSpPr>
            <a:spLocks noGrp="1"/>
          </p:cNvSpPr>
          <p:nvPr>
            <p:ph type="sldNum" sz="quarter" idx="5"/>
          </p:nvPr>
        </p:nvSpPr>
        <p:spPr/>
        <p:txBody>
          <a:bodyPr/>
          <a:lstStyle/>
          <a:p>
            <a:fld id="{F62A7984-3E69-4316-B1C8-F888B69D8962}" type="slidenum">
              <a:rPr lang="it-IT" smtClean="0"/>
              <a:t>21</a:t>
            </a:fld>
            <a:endParaRPr lang="it-IT"/>
          </a:p>
        </p:txBody>
      </p:sp>
    </p:spTree>
    <p:extLst>
      <p:ext uri="{BB962C8B-B14F-4D97-AF65-F5344CB8AC3E}">
        <p14:creationId xmlns:p14="http://schemas.microsoft.com/office/powerpoint/2010/main" val="23340867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fr-FR" dirty="0" err="1"/>
              <a:t>When</a:t>
            </a:r>
            <a:r>
              <a:rPr lang="fr-FR" dirty="0"/>
              <a:t> the </a:t>
            </a:r>
            <a:r>
              <a:rPr lang="fr-FR" dirty="0" err="1"/>
              <a:t>algorithm</a:t>
            </a:r>
            <a:r>
              <a:rPr lang="fr-FR" dirty="0"/>
              <a:t> </a:t>
            </a:r>
            <a:r>
              <a:rPr lang="fr-FR" dirty="0" err="1"/>
              <a:t>was</a:t>
            </a:r>
            <a:r>
              <a:rPr lang="fr-FR" dirty="0"/>
              <a:t> </a:t>
            </a:r>
            <a:r>
              <a:rPr lang="fr-FR" dirty="0" err="1"/>
              <a:t>done</a:t>
            </a:r>
            <a:r>
              <a:rPr lang="fr-FR" dirty="0"/>
              <a:t> with </a:t>
            </a:r>
            <a:r>
              <a:rPr lang="fr-FR" dirty="0" err="1"/>
              <a:t>determining</a:t>
            </a:r>
            <a:r>
              <a:rPr lang="fr-FR" dirty="0"/>
              <a:t> the best </a:t>
            </a:r>
            <a:r>
              <a:rPr lang="fr-FR" dirty="0" err="1"/>
              <a:t>regression</a:t>
            </a:r>
            <a:r>
              <a:rPr lang="fr-FR" dirty="0"/>
              <a:t> model, I </a:t>
            </a:r>
            <a:r>
              <a:rPr lang="fr-FR" dirty="0" err="1"/>
              <a:t>could</a:t>
            </a:r>
            <a:r>
              <a:rPr lang="fr-FR" dirty="0"/>
              <a:t> have a look at </a:t>
            </a:r>
            <a:r>
              <a:rPr lang="fr-FR" dirty="0" err="1"/>
              <a:t>it</a:t>
            </a:r>
            <a:r>
              <a:rPr lang="fr-FR" dirty="0"/>
              <a:t>.</a:t>
            </a:r>
          </a:p>
          <a:p>
            <a:endParaRPr lang="en-US" dirty="0"/>
          </a:p>
        </p:txBody>
      </p:sp>
      <p:sp>
        <p:nvSpPr>
          <p:cNvPr id="4" name="Segnaposto numero diapositiva 3"/>
          <p:cNvSpPr>
            <a:spLocks noGrp="1"/>
          </p:cNvSpPr>
          <p:nvPr>
            <p:ph type="sldNum" sz="quarter" idx="5"/>
          </p:nvPr>
        </p:nvSpPr>
        <p:spPr/>
        <p:txBody>
          <a:bodyPr/>
          <a:lstStyle/>
          <a:p>
            <a:fld id="{F62A7984-3E69-4316-B1C8-F888B69D8962}" type="slidenum">
              <a:rPr lang="it-IT" smtClean="0"/>
              <a:t>22</a:t>
            </a:fld>
            <a:endParaRPr lang="it-IT"/>
          </a:p>
        </p:txBody>
      </p:sp>
    </p:spTree>
    <p:extLst>
      <p:ext uri="{BB962C8B-B14F-4D97-AF65-F5344CB8AC3E}">
        <p14:creationId xmlns:p14="http://schemas.microsoft.com/office/powerpoint/2010/main" val="7146495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a:xfrm>
            <a:off x="685800" y="4400550"/>
            <a:ext cx="5486400" cy="4137660"/>
          </a:xfrm>
        </p:spPr>
        <p:txBody>
          <a:bodyPr/>
          <a:lstStyle/>
          <a:p>
            <a:r>
              <a:rPr lang="fr-FR" sz="1400" dirty="0" err="1"/>
              <a:t>Here</a:t>
            </a:r>
            <a:r>
              <a:rPr lang="fr-FR" sz="1400" dirty="0"/>
              <a:t>, </a:t>
            </a:r>
            <a:r>
              <a:rPr lang="fr-FR" sz="1400" dirty="0" err="1"/>
              <a:t>you</a:t>
            </a:r>
            <a:r>
              <a:rPr lang="fr-FR" sz="1400" dirty="0"/>
              <a:t> can </a:t>
            </a:r>
            <a:r>
              <a:rPr lang="fr-FR" sz="1400" dirty="0" err="1"/>
              <a:t>see</a:t>
            </a:r>
            <a:r>
              <a:rPr lang="fr-FR" sz="1400" dirty="0"/>
              <a:t> an </a:t>
            </a:r>
            <a:r>
              <a:rPr lang="fr-FR" sz="1400" dirty="0" err="1"/>
              <a:t>example</a:t>
            </a:r>
            <a:r>
              <a:rPr lang="fr-FR" sz="1400" dirty="0"/>
              <a:t> for the transport </a:t>
            </a:r>
            <a:r>
              <a:rPr lang="fr-FR" sz="1400" dirty="0" err="1"/>
              <a:t>law</a:t>
            </a:r>
            <a:r>
              <a:rPr lang="fr-FR" sz="1400" dirty="0"/>
              <a:t> of MPM. As </a:t>
            </a:r>
            <a:r>
              <a:rPr lang="fr-FR" sz="1400" dirty="0" err="1"/>
              <a:t>you</a:t>
            </a:r>
            <a:r>
              <a:rPr lang="fr-FR" sz="1400" dirty="0"/>
              <a:t> can </a:t>
            </a:r>
            <a:r>
              <a:rPr lang="fr-FR" sz="1400" dirty="0" err="1"/>
              <a:t>see</a:t>
            </a:r>
            <a:r>
              <a:rPr lang="fr-FR" sz="1400" dirty="0"/>
              <a:t>, </a:t>
            </a:r>
            <a:r>
              <a:rPr lang="fr-FR" sz="1400" dirty="0" err="1"/>
              <a:t>these</a:t>
            </a:r>
            <a:r>
              <a:rPr lang="fr-FR" sz="1400" dirty="0"/>
              <a:t> </a:t>
            </a:r>
            <a:r>
              <a:rPr lang="fr-FR" sz="1400" dirty="0" err="1"/>
              <a:t>closure</a:t>
            </a:r>
            <a:r>
              <a:rPr lang="fr-FR" sz="1400" dirty="0"/>
              <a:t> formulations can </a:t>
            </a:r>
            <a:r>
              <a:rPr lang="fr-FR" sz="1400" dirty="0" err="1"/>
              <a:t>become</a:t>
            </a:r>
            <a:r>
              <a:rPr lang="fr-FR" sz="1400" dirty="0"/>
              <a:t> a bit </a:t>
            </a:r>
            <a:r>
              <a:rPr lang="fr-FR" sz="1400" dirty="0" err="1"/>
              <a:t>nasty</a:t>
            </a:r>
            <a:r>
              <a:rPr lang="fr-FR" sz="1400" dirty="0"/>
              <a:t>, but </a:t>
            </a:r>
            <a:r>
              <a:rPr lang="fr-FR" sz="1400" dirty="0" err="1"/>
              <a:t>they</a:t>
            </a:r>
            <a:r>
              <a:rPr lang="fr-FR" sz="1400" dirty="0"/>
              <a:t> </a:t>
            </a:r>
            <a:r>
              <a:rPr lang="fr-FR" sz="1400" dirty="0" err="1"/>
              <a:t>keep</a:t>
            </a:r>
            <a:r>
              <a:rPr lang="fr-FR" sz="1400" dirty="0"/>
              <a:t> </a:t>
            </a:r>
            <a:r>
              <a:rPr lang="fr-FR" sz="1400" dirty="0" err="1"/>
              <a:t>very</a:t>
            </a:r>
            <a:r>
              <a:rPr lang="fr-FR" sz="1400" dirty="0"/>
              <a:t> </a:t>
            </a:r>
            <a:r>
              <a:rPr lang="fr-FR" sz="1400" dirty="0" err="1"/>
              <a:t>easy</a:t>
            </a:r>
            <a:r>
              <a:rPr lang="fr-FR" sz="1400" dirty="0"/>
              <a:t> to </a:t>
            </a:r>
            <a:r>
              <a:rPr lang="fr-FR" sz="1400" dirty="0" err="1"/>
              <a:t>be</a:t>
            </a:r>
            <a:r>
              <a:rPr lang="fr-FR" sz="1400" dirty="0"/>
              <a:t> </a:t>
            </a:r>
            <a:r>
              <a:rPr lang="fr-FR" sz="1400" dirty="0" err="1"/>
              <a:t>implemented</a:t>
            </a:r>
            <a:r>
              <a:rPr lang="fr-FR" sz="1400" dirty="0"/>
              <a:t> in a </a:t>
            </a:r>
            <a:r>
              <a:rPr lang="fr-FR" sz="1400" dirty="0" err="1"/>
              <a:t>numerical</a:t>
            </a:r>
            <a:r>
              <a:rPr lang="fr-FR" sz="1400" dirty="0"/>
              <a:t> model. As I </a:t>
            </a:r>
            <a:r>
              <a:rPr lang="fr-FR" sz="1400" dirty="0" err="1"/>
              <a:t>said</a:t>
            </a:r>
            <a:r>
              <a:rPr lang="fr-FR" sz="1400" dirty="0"/>
              <a:t> </a:t>
            </a:r>
            <a:r>
              <a:rPr lang="fr-FR" sz="1400" dirty="0" err="1"/>
              <a:t>earlier</a:t>
            </a:r>
            <a:r>
              <a:rPr lang="fr-FR" sz="1400" dirty="0"/>
              <a:t>, </a:t>
            </a:r>
            <a:r>
              <a:rPr lang="fr-FR" sz="1400" dirty="0" err="1"/>
              <a:t>they</a:t>
            </a:r>
            <a:r>
              <a:rPr lang="fr-FR" sz="1400" dirty="0"/>
              <a:t> are </a:t>
            </a:r>
            <a:r>
              <a:rPr lang="fr-FR" sz="1400" dirty="0" err="1"/>
              <a:t>functions</a:t>
            </a:r>
            <a:r>
              <a:rPr lang="fr-FR" sz="1400" dirty="0"/>
              <a:t> of non-</a:t>
            </a:r>
            <a:r>
              <a:rPr lang="fr-FR" sz="1400" dirty="0" err="1"/>
              <a:t>dimensional</a:t>
            </a:r>
            <a:r>
              <a:rPr lang="fr-FR" sz="1400" dirty="0"/>
              <a:t> </a:t>
            </a:r>
            <a:r>
              <a:rPr lang="fr-FR" sz="1400" dirty="0" err="1"/>
              <a:t>numbers</a:t>
            </a:r>
            <a:r>
              <a:rPr lang="fr-FR" sz="1400" dirty="0"/>
              <a:t> </a:t>
            </a:r>
            <a:r>
              <a:rPr lang="fr-FR" sz="1400" dirty="0" err="1"/>
              <a:t>that</a:t>
            </a:r>
            <a:r>
              <a:rPr lang="fr-FR" sz="1400" dirty="0"/>
              <a:t> are </a:t>
            </a:r>
            <a:r>
              <a:rPr lang="fr-FR" sz="1400" dirty="0" err="1"/>
              <a:t>themselves</a:t>
            </a:r>
            <a:r>
              <a:rPr lang="fr-FR" sz="1400" dirty="0"/>
              <a:t> </a:t>
            </a:r>
            <a:r>
              <a:rPr lang="fr-FR" sz="1400" dirty="0" err="1"/>
              <a:t>functions</a:t>
            </a:r>
            <a:r>
              <a:rPr lang="fr-FR" sz="1400" dirty="0"/>
              <a:t> of the </a:t>
            </a:r>
            <a:r>
              <a:rPr lang="fr-FR" sz="1400" dirty="0" err="1"/>
              <a:t>parameters</a:t>
            </a:r>
            <a:r>
              <a:rPr lang="fr-FR" sz="1400" dirty="0"/>
              <a:t> </a:t>
            </a:r>
            <a:r>
              <a:rPr lang="fr-FR" sz="1400" dirty="0" err="1"/>
              <a:t>that</a:t>
            </a:r>
            <a:r>
              <a:rPr lang="fr-FR" sz="1400" dirty="0"/>
              <a:t> </a:t>
            </a:r>
            <a:r>
              <a:rPr lang="fr-FR" sz="1400" dirty="0" err="1"/>
              <a:t>we</a:t>
            </a:r>
            <a:r>
              <a:rPr lang="fr-FR" sz="1400" dirty="0"/>
              <a:t> </a:t>
            </a:r>
            <a:r>
              <a:rPr lang="fr-FR" sz="1400" dirty="0" err="1"/>
              <a:t>varied</a:t>
            </a:r>
            <a:r>
              <a:rPr lang="fr-FR" sz="1400" dirty="0"/>
              <a:t> </a:t>
            </a:r>
            <a:r>
              <a:rPr lang="fr-FR" sz="1400" dirty="0" err="1"/>
              <a:t>through</a:t>
            </a:r>
            <a:r>
              <a:rPr lang="fr-FR" sz="1400" dirty="0"/>
              <a:t> the different situations.</a:t>
            </a:r>
          </a:p>
          <a:p>
            <a:endParaRPr lang="fr-FR" sz="1400" dirty="0"/>
          </a:p>
          <a:p>
            <a:r>
              <a:rPr lang="fr-FR" sz="1400" dirty="0"/>
              <a:t>To </a:t>
            </a:r>
            <a:r>
              <a:rPr lang="fr-FR" sz="1400" dirty="0" err="1"/>
              <a:t>avoid</a:t>
            </a:r>
            <a:r>
              <a:rPr lang="fr-FR" sz="1400" dirty="0"/>
              <a:t> </a:t>
            </a:r>
            <a:r>
              <a:rPr lang="fr-FR" sz="1400" dirty="0" err="1"/>
              <a:t>underfitting</a:t>
            </a:r>
            <a:r>
              <a:rPr lang="fr-FR" sz="1400" dirty="0"/>
              <a:t>, the R² value of the training set must </a:t>
            </a:r>
            <a:r>
              <a:rPr lang="fr-FR" sz="1400" dirty="0" err="1"/>
              <a:t>be</a:t>
            </a:r>
            <a:r>
              <a:rPr lang="fr-FR" sz="1400" dirty="0"/>
              <a:t> high </a:t>
            </a:r>
            <a:r>
              <a:rPr lang="fr-FR" sz="1400" dirty="0" err="1"/>
              <a:t>enough</a:t>
            </a:r>
            <a:r>
              <a:rPr lang="fr-FR" sz="1400" dirty="0"/>
              <a:t>. This </a:t>
            </a:r>
            <a:r>
              <a:rPr lang="fr-FR" sz="1400" dirty="0" err="1"/>
              <a:t>is</a:t>
            </a:r>
            <a:r>
              <a:rPr lang="fr-FR" sz="1400" dirty="0"/>
              <a:t> </a:t>
            </a:r>
            <a:r>
              <a:rPr lang="fr-FR" sz="1400" dirty="0" err="1"/>
              <a:t>achieved</a:t>
            </a:r>
            <a:r>
              <a:rPr lang="fr-FR" sz="1400" dirty="0"/>
              <a:t> </a:t>
            </a:r>
            <a:r>
              <a:rPr lang="fr-FR" sz="1400" dirty="0" err="1"/>
              <a:t>pretty</a:t>
            </a:r>
            <a:r>
              <a:rPr lang="fr-FR" sz="1400" dirty="0"/>
              <a:t> </a:t>
            </a:r>
            <a:r>
              <a:rPr lang="fr-FR" sz="1400" dirty="0" err="1"/>
              <a:t>easily</a:t>
            </a:r>
            <a:r>
              <a:rPr lang="fr-FR" sz="1400" dirty="0"/>
              <a:t> if </a:t>
            </a:r>
            <a:r>
              <a:rPr lang="fr-FR" sz="1400" dirty="0" err="1"/>
              <a:t>you</a:t>
            </a:r>
            <a:r>
              <a:rPr lang="fr-FR" sz="1400" dirty="0"/>
              <a:t> </a:t>
            </a:r>
            <a:r>
              <a:rPr lang="fr-FR" sz="1400" dirty="0" err="1"/>
              <a:t>consider</a:t>
            </a:r>
            <a:r>
              <a:rPr lang="fr-FR" sz="1400" dirty="0"/>
              <a:t> not </a:t>
            </a:r>
            <a:r>
              <a:rPr lang="fr-FR" sz="1400" dirty="0" err="1"/>
              <a:t>only</a:t>
            </a:r>
            <a:r>
              <a:rPr lang="fr-FR" sz="1400" dirty="0"/>
              <a:t> the first-</a:t>
            </a:r>
            <a:r>
              <a:rPr lang="fr-FR" sz="1400" dirty="0" err="1"/>
              <a:t>order</a:t>
            </a:r>
            <a:r>
              <a:rPr lang="fr-FR" sz="1400" dirty="0"/>
              <a:t> </a:t>
            </a:r>
            <a:r>
              <a:rPr lang="fr-FR" sz="1400" dirty="0" err="1"/>
              <a:t>terms</a:t>
            </a:r>
            <a:r>
              <a:rPr lang="fr-FR" sz="1400" dirty="0"/>
              <a:t> but </a:t>
            </a:r>
            <a:r>
              <a:rPr lang="fr-FR" sz="1400" dirty="0" err="1"/>
              <a:t>also</a:t>
            </a:r>
            <a:r>
              <a:rPr lang="fr-FR" sz="1400" dirty="0"/>
              <a:t> </a:t>
            </a:r>
            <a:r>
              <a:rPr lang="fr-FR" sz="1400" dirty="0" err="1"/>
              <a:t>their</a:t>
            </a:r>
            <a:r>
              <a:rPr lang="fr-FR" sz="1400" dirty="0"/>
              <a:t> interactions. The </a:t>
            </a:r>
            <a:r>
              <a:rPr lang="fr-FR" sz="1400" dirty="0" err="1"/>
              <a:t>problem</a:t>
            </a:r>
            <a:r>
              <a:rPr lang="fr-FR" sz="1400" dirty="0"/>
              <a:t> </a:t>
            </a:r>
            <a:r>
              <a:rPr lang="fr-FR" sz="1400" dirty="0" err="1"/>
              <a:t>is</a:t>
            </a:r>
            <a:r>
              <a:rPr lang="fr-FR" sz="1400" dirty="0"/>
              <a:t> to </a:t>
            </a:r>
            <a:r>
              <a:rPr lang="fr-FR" sz="1400" dirty="0" err="1"/>
              <a:t>avoid</a:t>
            </a:r>
            <a:r>
              <a:rPr lang="fr-FR" sz="1400" dirty="0"/>
              <a:t> </a:t>
            </a:r>
            <a:r>
              <a:rPr lang="fr-FR" sz="1400" dirty="0" err="1"/>
              <a:t>overfitting</a:t>
            </a:r>
            <a:r>
              <a:rPr lang="fr-FR" sz="1400" dirty="0"/>
              <a:t>. If the R² value of the test set </a:t>
            </a:r>
            <a:r>
              <a:rPr lang="fr-FR" sz="1400" dirty="0" err="1"/>
              <a:t>is</a:t>
            </a:r>
            <a:r>
              <a:rPr lang="fr-FR" sz="1400" dirty="0"/>
              <a:t> </a:t>
            </a:r>
            <a:r>
              <a:rPr lang="fr-FR" sz="1400" dirty="0" err="1"/>
              <a:t>low</a:t>
            </a:r>
            <a:r>
              <a:rPr lang="fr-FR" sz="1400" dirty="0"/>
              <a:t> </a:t>
            </a:r>
            <a:r>
              <a:rPr lang="fr-FR" sz="1400" dirty="0" err="1"/>
              <a:t>while</a:t>
            </a:r>
            <a:r>
              <a:rPr lang="fr-FR" sz="1400" dirty="0"/>
              <a:t> </a:t>
            </a:r>
            <a:r>
              <a:rPr lang="fr-FR" sz="1400" dirty="0" err="1"/>
              <a:t>that</a:t>
            </a:r>
            <a:r>
              <a:rPr lang="fr-FR" sz="1400" dirty="0"/>
              <a:t> of the training set </a:t>
            </a:r>
            <a:r>
              <a:rPr lang="fr-FR" sz="1400" dirty="0" err="1"/>
              <a:t>is</a:t>
            </a:r>
            <a:r>
              <a:rPr lang="fr-FR" sz="1400" dirty="0"/>
              <a:t> high, </a:t>
            </a:r>
            <a:r>
              <a:rPr lang="fr-FR" sz="1400" dirty="0" err="1"/>
              <a:t>it</a:t>
            </a:r>
            <a:r>
              <a:rPr lang="fr-FR" sz="1400" dirty="0"/>
              <a:t> </a:t>
            </a:r>
            <a:r>
              <a:rPr lang="fr-FR" sz="1400" dirty="0" err="1"/>
              <a:t>means</a:t>
            </a:r>
            <a:r>
              <a:rPr lang="fr-FR" sz="1400" dirty="0"/>
              <a:t> </a:t>
            </a:r>
            <a:r>
              <a:rPr lang="fr-FR" sz="1400" dirty="0" err="1"/>
              <a:t>that</a:t>
            </a:r>
            <a:r>
              <a:rPr lang="fr-FR" sz="1400" dirty="0"/>
              <a:t> the training set </a:t>
            </a:r>
            <a:r>
              <a:rPr lang="fr-FR" sz="1400" dirty="0" err="1"/>
              <a:t>was</a:t>
            </a:r>
            <a:r>
              <a:rPr lang="fr-FR" sz="1400" dirty="0"/>
              <a:t> </a:t>
            </a:r>
            <a:r>
              <a:rPr lang="fr-FR" sz="1400" dirty="0" err="1"/>
              <a:t>overfitted</a:t>
            </a:r>
            <a:r>
              <a:rPr lang="fr-FR" sz="1400" dirty="0"/>
              <a:t>. For </a:t>
            </a:r>
            <a:r>
              <a:rPr lang="fr-FR" sz="1400" dirty="0" err="1"/>
              <a:t>example</a:t>
            </a:r>
            <a:r>
              <a:rPr lang="fr-FR" sz="1400" dirty="0"/>
              <a:t>, </a:t>
            </a:r>
            <a:r>
              <a:rPr lang="fr-FR" sz="1400" dirty="0" err="1"/>
              <a:t>you</a:t>
            </a:r>
            <a:r>
              <a:rPr lang="fr-FR" sz="1400" dirty="0"/>
              <a:t> can </a:t>
            </a:r>
            <a:r>
              <a:rPr lang="fr-FR" sz="1400" dirty="0" err="1"/>
              <a:t>see</a:t>
            </a:r>
            <a:r>
              <a:rPr lang="fr-FR" sz="1400" dirty="0"/>
              <a:t> </a:t>
            </a:r>
            <a:r>
              <a:rPr lang="fr-FR" sz="1400" dirty="0" err="1"/>
              <a:t>that</a:t>
            </a:r>
            <a:r>
              <a:rPr lang="fr-FR" sz="1400" dirty="0"/>
              <a:t> the R² square value on the test set </a:t>
            </a:r>
            <a:r>
              <a:rPr lang="fr-FR" sz="1400" dirty="0" err="1"/>
              <a:t>was</a:t>
            </a:r>
            <a:r>
              <a:rPr lang="fr-FR" sz="1400" dirty="0"/>
              <a:t> </a:t>
            </a:r>
            <a:r>
              <a:rPr lang="fr-FR" sz="1400" dirty="0" err="1"/>
              <a:t>only</a:t>
            </a:r>
            <a:r>
              <a:rPr lang="fr-FR" sz="1400" dirty="0"/>
              <a:t> of 0.55 with </a:t>
            </a:r>
            <a:r>
              <a:rPr lang="fr-FR" sz="1400" dirty="0" err="1"/>
              <a:t>that</a:t>
            </a:r>
            <a:r>
              <a:rPr lang="fr-FR" sz="1400" dirty="0"/>
              <a:t> </a:t>
            </a:r>
            <a:r>
              <a:rPr lang="fr-FR" sz="1400" dirty="0" err="1"/>
              <a:t>regression</a:t>
            </a:r>
            <a:r>
              <a:rPr lang="fr-FR" sz="1400" dirty="0"/>
              <a:t> model for </a:t>
            </a:r>
            <a:r>
              <a:rPr lang="fr-FR" sz="1400" dirty="0" err="1"/>
              <a:t>that</a:t>
            </a:r>
            <a:r>
              <a:rPr lang="fr-FR" sz="1400" dirty="0"/>
              <a:t> transport </a:t>
            </a:r>
            <a:r>
              <a:rPr lang="fr-FR" sz="1400" dirty="0" err="1"/>
              <a:t>law</a:t>
            </a:r>
            <a:r>
              <a:rPr lang="fr-FR" sz="1400" dirty="0"/>
              <a:t>. On the right panel, </a:t>
            </a:r>
            <a:r>
              <a:rPr lang="fr-FR" sz="1400" dirty="0" err="1"/>
              <a:t>you</a:t>
            </a:r>
            <a:r>
              <a:rPr lang="fr-FR" sz="1400" dirty="0"/>
              <a:t> can </a:t>
            </a:r>
            <a:r>
              <a:rPr lang="fr-FR" sz="1400" dirty="0" err="1"/>
              <a:t>see</a:t>
            </a:r>
            <a:r>
              <a:rPr lang="fr-FR" sz="1400" dirty="0"/>
              <a:t> </a:t>
            </a:r>
            <a:r>
              <a:rPr lang="fr-FR" sz="1400" dirty="0" err="1"/>
              <a:t>that</a:t>
            </a:r>
            <a:r>
              <a:rPr lang="fr-FR" sz="1400" dirty="0"/>
              <a:t> </a:t>
            </a:r>
            <a:r>
              <a:rPr lang="fr-FR" sz="1400" dirty="0" err="1"/>
              <a:t>indeed</a:t>
            </a:r>
            <a:r>
              <a:rPr lang="fr-FR" sz="1400" dirty="0"/>
              <a:t>, a </a:t>
            </a:r>
            <a:r>
              <a:rPr lang="fr-FR" sz="1400" dirty="0" err="1"/>
              <a:t>significant</a:t>
            </a:r>
            <a:r>
              <a:rPr lang="fr-FR" sz="1400" dirty="0"/>
              <a:t> part of the </a:t>
            </a:r>
            <a:r>
              <a:rPr lang="fr-FR" sz="1400" dirty="0" err="1"/>
              <a:t>actual</a:t>
            </a:r>
            <a:r>
              <a:rPr lang="fr-FR" sz="1400" dirty="0"/>
              <a:t> optimal values, </a:t>
            </a:r>
            <a:r>
              <a:rPr lang="fr-FR" sz="1400" dirty="0" err="1"/>
              <a:t>determined</a:t>
            </a:r>
            <a:r>
              <a:rPr lang="fr-FR" sz="1400" dirty="0"/>
              <a:t> with the </a:t>
            </a:r>
            <a:r>
              <a:rPr lang="fr-FR" sz="1400" dirty="0" err="1"/>
              <a:t>numerical</a:t>
            </a:r>
            <a:r>
              <a:rPr lang="fr-FR" sz="1400" dirty="0"/>
              <a:t> </a:t>
            </a:r>
            <a:r>
              <a:rPr lang="fr-FR" sz="1400" dirty="0" err="1"/>
              <a:t>experiment</a:t>
            </a:r>
            <a:r>
              <a:rPr lang="fr-FR" sz="1400" dirty="0"/>
              <a:t>, </a:t>
            </a:r>
            <a:r>
              <a:rPr lang="fr-FR" sz="1400" dirty="0" err="1"/>
              <a:t>could</a:t>
            </a:r>
            <a:r>
              <a:rPr lang="fr-FR" sz="1400" dirty="0"/>
              <a:t> not </a:t>
            </a:r>
            <a:r>
              <a:rPr lang="fr-FR" sz="1400" dirty="0" err="1"/>
              <a:t>be</a:t>
            </a:r>
            <a:r>
              <a:rPr lang="fr-FR" sz="1400" dirty="0"/>
              <a:t> </a:t>
            </a:r>
            <a:r>
              <a:rPr lang="fr-FR" sz="1400" dirty="0" err="1"/>
              <a:t>explained</a:t>
            </a:r>
            <a:r>
              <a:rPr lang="fr-FR" sz="1400" dirty="0"/>
              <a:t> by the </a:t>
            </a:r>
            <a:r>
              <a:rPr lang="fr-FR" sz="1400" dirty="0" err="1"/>
              <a:t>regression</a:t>
            </a:r>
            <a:r>
              <a:rPr lang="fr-FR" sz="1400" dirty="0"/>
              <a:t> model in </a:t>
            </a:r>
            <a:r>
              <a:rPr lang="fr-FR" sz="1400" dirty="0" err="1"/>
              <a:t>red</a:t>
            </a:r>
            <a:r>
              <a:rPr lang="fr-FR" sz="1400" dirty="0"/>
              <a:t>. </a:t>
            </a:r>
            <a:r>
              <a:rPr lang="fr-FR" sz="1400" dirty="0" err="1"/>
              <a:t>Nevertheless</a:t>
            </a:r>
            <a:r>
              <a:rPr lang="fr-FR" sz="1400" dirty="0"/>
              <a:t>, the </a:t>
            </a:r>
            <a:r>
              <a:rPr lang="fr-FR" sz="1400" dirty="0" err="1"/>
              <a:t>overall</a:t>
            </a:r>
            <a:r>
              <a:rPr lang="fr-FR" sz="1400" dirty="0"/>
              <a:t> </a:t>
            </a:r>
            <a:r>
              <a:rPr lang="fr-FR" sz="1400" dirty="0" err="1"/>
              <a:t>tendency</a:t>
            </a:r>
            <a:r>
              <a:rPr lang="fr-FR" sz="1400" dirty="0"/>
              <a:t> </a:t>
            </a:r>
            <a:r>
              <a:rPr lang="fr-FR" sz="1400" dirty="0" err="1"/>
              <a:t>is</a:t>
            </a:r>
            <a:r>
              <a:rPr lang="fr-FR" sz="1400" dirty="0"/>
              <a:t> ok. It </a:t>
            </a:r>
            <a:r>
              <a:rPr lang="fr-FR" sz="1400" dirty="0" err="1"/>
              <a:t>is</a:t>
            </a:r>
            <a:r>
              <a:rPr lang="fr-FR" sz="1400" dirty="0"/>
              <a:t> </a:t>
            </a:r>
            <a:r>
              <a:rPr lang="fr-FR" sz="1400" dirty="0" err="1"/>
              <a:t>probably</a:t>
            </a:r>
            <a:r>
              <a:rPr lang="fr-FR" sz="1400" dirty="0"/>
              <a:t> a </a:t>
            </a:r>
            <a:r>
              <a:rPr lang="fr-FR" sz="1400" dirty="0" err="1"/>
              <a:t>better</a:t>
            </a:r>
            <a:r>
              <a:rPr lang="fr-FR" sz="1400" dirty="0"/>
              <a:t> </a:t>
            </a:r>
            <a:r>
              <a:rPr lang="fr-FR" sz="1400" dirty="0" err="1"/>
              <a:t>idea</a:t>
            </a:r>
            <a:r>
              <a:rPr lang="fr-FR" sz="1400" dirty="0"/>
              <a:t> to have R² values </a:t>
            </a:r>
            <a:r>
              <a:rPr lang="fr-FR" sz="1400" dirty="0" err="1"/>
              <a:t>superior</a:t>
            </a:r>
            <a:r>
              <a:rPr lang="fr-FR" sz="1400" dirty="0"/>
              <a:t> to 0.7 </a:t>
            </a:r>
            <a:r>
              <a:rPr lang="fr-FR" sz="1400" dirty="0" err="1"/>
              <a:t>both</a:t>
            </a:r>
            <a:r>
              <a:rPr lang="fr-FR" sz="1400" dirty="0"/>
              <a:t> on the training and the test sets, </a:t>
            </a:r>
            <a:r>
              <a:rPr lang="fr-FR" sz="1400" dirty="0" err="1"/>
              <a:t>rather</a:t>
            </a:r>
            <a:r>
              <a:rPr lang="fr-FR" sz="1400" dirty="0"/>
              <a:t> </a:t>
            </a:r>
            <a:r>
              <a:rPr lang="fr-FR" sz="1400" dirty="0" err="1"/>
              <a:t>than</a:t>
            </a:r>
            <a:r>
              <a:rPr lang="fr-FR" sz="1400" dirty="0"/>
              <a:t> a </a:t>
            </a:r>
            <a:r>
              <a:rPr lang="fr-FR" sz="1400" dirty="0" err="1"/>
              <a:t>fantastic</a:t>
            </a:r>
            <a:r>
              <a:rPr lang="fr-FR" sz="1400" dirty="0"/>
              <a:t> R² value on the training set and a </a:t>
            </a:r>
            <a:r>
              <a:rPr lang="fr-FR" sz="1400" dirty="0" err="1"/>
              <a:t>bad</a:t>
            </a:r>
            <a:r>
              <a:rPr lang="fr-FR" sz="1400" dirty="0"/>
              <a:t> one on the test set.</a:t>
            </a:r>
            <a:endParaRPr lang="en-GB" sz="1400" dirty="0"/>
          </a:p>
          <a:p>
            <a:endParaRPr lang="en-US" dirty="0"/>
          </a:p>
        </p:txBody>
      </p:sp>
      <p:sp>
        <p:nvSpPr>
          <p:cNvPr id="4" name="Segnaposto numero diapositiva 3"/>
          <p:cNvSpPr>
            <a:spLocks noGrp="1"/>
          </p:cNvSpPr>
          <p:nvPr>
            <p:ph type="sldNum" sz="quarter" idx="5"/>
          </p:nvPr>
        </p:nvSpPr>
        <p:spPr/>
        <p:txBody>
          <a:bodyPr/>
          <a:lstStyle/>
          <a:p>
            <a:fld id="{F62A7984-3E69-4316-B1C8-F888B69D8962}" type="slidenum">
              <a:rPr lang="it-IT" smtClean="0"/>
              <a:t>23</a:t>
            </a:fld>
            <a:endParaRPr lang="it-IT"/>
          </a:p>
        </p:txBody>
      </p:sp>
    </p:spTree>
    <p:extLst>
      <p:ext uri="{BB962C8B-B14F-4D97-AF65-F5344CB8AC3E}">
        <p14:creationId xmlns:p14="http://schemas.microsoft.com/office/powerpoint/2010/main" val="8079204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fr-FR" dirty="0" err="1"/>
              <a:t>After</a:t>
            </a:r>
            <a:r>
              <a:rPr lang="fr-FR" dirty="0"/>
              <a:t> </a:t>
            </a:r>
            <a:r>
              <a:rPr lang="fr-FR" dirty="0" err="1"/>
              <a:t>finding</a:t>
            </a:r>
            <a:r>
              <a:rPr lang="fr-FR" dirty="0"/>
              <a:t> a </a:t>
            </a:r>
            <a:r>
              <a:rPr lang="fr-FR" dirty="0" err="1"/>
              <a:t>closure</a:t>
            </a:r>
            <a:r>
              <a:rPr lang="fr-FR" dirty="0"/>
              <a:t> formulation for </a:t>
            </a:r>
            <a:r>
              <a:rPr lang="fr-FR" dirty="0" err="1"/>
              <a:t>mu_d</a:t>
            </a:r>
            <a:r>
              <a:rPr lang="fr-FR" dirty="0"/>
              <a:t>, </a:t>
            </a:r>
            <a:r>
              <a:rPr lang="fr-FR" dirty="0" err="1"/>
              <a:t>it</a:t>
            </a:r>
            <a:r>
              <a:rPr lang="fr-FR" dirty="0"/>
              <a:t> </a:t>
            </a:r>
            <a:r>
              <a:rPr lang="fr-FR" dirty="0" err="1"/>
              <a:t>is</a:t>
            </a:r>
            <a:r>
              <a:rPr lang="fr-FR" dirty="0"/>
              <a:t> </a:t>
            </a:r>
            <a:r>
              <a:rPr lang="fr-FR" dirty="0" err="1"/>
              <a:t>finally</a:t>
            </a:r>
            <a:r>
              <a:rPr lang="fr-FR" dirty="0"/>
              <a:t> time to </a:t>
            </a:r>
            <a:r>
              <a:rPr lang="fr-FR" dirty="0" err="1"/>
              <a:t>apply</a:t>
            </a:r>
            <a:r>
              <a:rPr lang="fr-FR" dirty="0"/>
              <a:t> </a:t>
            </a:r>
            <a:r>
              <a:rPr lang="fr-FR" dirty="0" err="1"/>
              <a:t>it</a:t>
            </a:r>
            <a:r>
              <a:rPr lang="fr-FR" dirty="0"/>
              <a:t> and run</a:t>
            </a:r>
            <a:r>
              <a:rPr lang="en-GB" dirty="0"/>
              <a:t> any test case.</a:t>
            </a:r>
            <a:endParaRPr lang="fr-FR" dirty="0"/>
          </a:p>
          <a:p>
            <a:endParaRPr lang="en-US" dirty="0"/>
          </a:p>
        </p:txBody>
      </p:sp>
      <p:sp>
        <p:nvSpPr>
          <p:cNvPr id="4" name="Segnaposto numero diapositiva 3"/>
          <p:cNvSpPr>
            <a:spLocks noGrp="1"/>
          </p:cNvSpPr>
          <p:nvPr>
            <p:ph type="sldNum" sz="quarter" idx="5"/>
          </p:nvPr>
        </p:nvSpPr>
        <p:spPr/>
        <p:txBody>
          <a:bodyPr/>
          <a:lstStyle/>
          <a:p>
            <a:fld id="{F62A7984-3E69-4316-B1C8-F888B69D8962}" type="slidenum">
              <a:rPr lang="it-IT" smtClean="0"/>
              <a:t>24</a:t>
            </a:fld>
            <a:endParaRPr lang="it-IT"/>
          </a:p>
        </p:txBody>
      </p:sp>
    </p:spTree>
    <p:extLst>
      <p:ext uri="{BB962C8B-B14F-4D97-AF65-F5344CB8AC3E}">
        <p14:creationId xmlns:p14="http://schemas.microsoft.com/office/powerpoint/2010/main" val="26037533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fr-FR" sz="1400" dirty="0" err="1"/>
              <a:t>Here</a:t>
            </a:r>
            <a:r>
              <a:rPr lang="fr-FR" sz="1400" dirty="0"/>
              <a:t>, I </a:t>
            </a:r>
            <a:r>
              <a:rPr lang="fr-FR" sz="1400" dirty="0" err="1"/>
              <a:t>will</a:t>
            </a:r>
            <a:r>
              <a:rPr lang="fr-FR" sz="1400" dirty="0"/>
              <a:t> show </a:t>
            </a:r>
            <a:r>
              <a:rPr lang="fr-FR" sz="1400" dirty="0" err="1"/>
              <a:t>you</a:t>
            </a:r>
            <a:r>
              <a:rPr lang="fr-FR" sz="1400" dirty="0"/>
              <a:t> the results I </a:t>
            </a:r>
            <a:r>
              <a:rPr lang="fr-FR" sz="1400" dirty="0" err="1"/>
              <a:t>obtained</a:t>
            </a:r>
            <a:r>
              <a:rPr lang="fr-FR" sz="1400" dirty="0"/>
              <a:t> with the transport </a:t>
            </a:r>
            <a:r>
              <a:rPr lang="fr-FR" sz="1400" dirty="0" err="1"/>
              <a:t>law</a:t>
            </a:r>
            <a:r>
              <a:rPr lang="fr-FR" sz="1400" dirty="0"/>
              <a:t> of MPM for a 1D dam break on an </a:t>
            </a:r>
            <a:r>
              <a:rPr lang="fr-FR" sz="1400" dirty="0" err="1"/>
              <a:t>erodible</a:t>
            </a:r>
            <a:r>
              <a:rPr lang="fr-FR" sz="1400" dirty="0"/>
              <a:t> </a:t>
            </a:r>
            <a:r>
              <a:rPr lang="fr-FR" sz="1400" dirty="0" err="1"/>
              <a:t>bed</a:t>
            </a:r>
            <a:r>
              <a:rPr lang="fr-FR" sz="1400" dirty="0"/>
              <a:t> made of PVC pellets.</a:t>
            </a:r>
          </a:p>
          <a:p>
            <a:endParaRPr lang="fr-FR" sz="1400" dirty="0"/>
          </a:p>
          <a:p>
            <a:r>
              <a:rPr lang="fr-FR" sz="1400" dirty="0"/>
              <a:t>The black </a:t>
            </a:r>
            <a:r>
              <a:rPr lang="fr-FR" sz="1400" dirty="0" err="1"/>
              <a:t>curves</a:t>
            </a:r>
            <a:r>
              <a:rPr lang="fr-FR" sz="1400" dirty="0"/>
              <a:t> correspond to the </a:t>
            </a:r>
            <a:r>
              <a:rPr lang="fr-FR" sz="1400" dirty="0" err="1"/>
              <a:t>bed</a:t>
            </a:r>
            <a:r>
              <a:rPr lang="fr-FR" sz="1400" dirty="0"/>
              <a:t>, the </a:t>
            </a:r>
            <a:r>
              <a:rPr lang="fr-FR" sz="1400" dirty="0" err="1"/>
              <a:t>red</a:t>
            </a:r>
            <a:r>
              <a:rPr lang="fr-FR" sz="1400" dirty="0"/>
              <a:t> </a:t>
            </a:r>
            <a:r>
              <a:rPr lang="fr-FR" sz="1400" dirty="0" err="1"/>
              <a:t>ones</a:t>
            </a:r>
            <a:r>
              <a:rPr lang="fr-FR" sz="1400" dirty="0"/>
              <a:t> to the </a:t>
            </a:r>
            <a:r>
              <a:rPr lang="fr-FR" sz="1400" dirty="0" err="1"/>
              <a:t>upper</a:t>
            </a:r>
            <a:r>
              <a:rPr lang="fr-FR" sz="1400" dirty="0"/>
              <a:t> </a:t>
            </a:r>
            <a:r>
              <a:rPr lang="fr-FR" sz="1400" dirty="0" err="1"/>
              <a:t>limit</a:t>
            </a:r>
            <a:r>
              <a:rPr lang="fr-FR" sz="1400" dirty="0"/>
              <a:t> of the intense transport layer, and the </a:t>
            </a:r>
            <a:r>
              <a:rPr lang="fr-FR" sz="1400" dirty="0" err="1"/>
              <a:t>blue</a:t>
            </a:r>
            <a:r>
              <a:rPr lang="fr-FR" sz="1400" dirty="0"/>
              <a:t> </a:t>
            </a:r>
            <a:r>
              <a:rPr lang="fr-FR" sz="1400" dirty="0" err="1"/>
              <a:t>ones</a:t>
            </a:r>
            <a:r>
              <a:rPr lang="fr-FR" sz="1400" dirty="0"/>
              <a:t> to the water surface. </a:t>
            </a:r>
            <a:r>
              <a:rPr lang="fr-FR" sz="1400" dirty="0" err="1"/>
              <a:t>Although</a:t>
            </a:r>
            <a:r>
              <a:rPr lang="fr-FR" sz="1400" dirty="0"/>
              <a:t> </a:t>
            </a:r>
            <a:r>
              <a:rPr lang="fr-FR" sz="1400" dirty="0" err="1"/>
              <a:t>measuring</a:t>
            </a:r>
            <a:r>
              <a:rPr lang="fr-FR" sz="1400" dirty="0"/>
              <a:t> the water surface </a:t>
            </a:r>
            <a:r>
              <a:rPr lang="fr-FR" sz="1400" dirty="0" err="1"/>
              <a:t>is</a:t>
            </a:r>
            <a:r>
              <a:rPr lang="fr-FR" sz="1400" dirty="0"/>
              <a:t> </a:t>
            </a:r>
            <a:r>
              <a:rPr lang="fr-FR" sz="1400" dirty="0" err="1"/>
              <a:t>easy</a:t>
            </a:r>
            <a:r>
              <a:rPr lang="fr-FR" sz="1400" dirty="0"/>
              <a:t>, </a:t>
            </a:r>
            <a:r>
              <a:rPr lang="fr-FR" sz="1400" dirty="0" err="1"/>
              <a:t>determining</a:t>
            </a:r>
            <a:r>
              <a:rPr lang="fr-FR" sz="1400" dirty="0"/>
              <a:t> the </a:t>
            </a:r>
            <a:r>
              <a:rPr lang="fr-FR" sz="1400" dirty="0" err="1"/>
              <a:t>limits</a:t>
            </a:r>
            <a:r>
              <a:rPr lang="fr-FR" sz="1400" dirty="0"/>
              <a:t> of the transport layer </a:t>
            </a:r>
            <a:r>
              <a:rPr lang="fr-FR" sz="1400" dirty="0" err="1"/>
              <a:t>is</a:t>
            </a:r>
            <a:r>
              <a:rPr lang="fr-FR" sz="1400" dirty="0"/>
              <a:t> more </a:t>
            </a:r>
            <a:r>
              <a:rPr lang="fr-FR" sz="1400" dirty="0" err="1"/>
              <a:t>difficult</a:t>
            </a:r>
            <a:r>
              <a:rPr lang="fr-FR" sz="1400" dirty="0"/>
              <a:t> and </a:t>
            </a:r>
            <a:r>
              <a:rPr lang="fr-FR" sz="1400" dirty="0" err="1"/>
              <a:t>there</a:t>
            </a:r>
            <a:r>
              <a:rPr lang="fr-FR" sz="1400" dirty="0"/>
              <a:t> </a:t>
            </a:r>
            <a:r>
              <a:rPr lang="fr-FR" sz="1400" dirty="0" err="1"/>
              <a:t>is</a:t>
            </a:r>
            <a:r>
              <a:rPr lang="fr-FR" sz="1400" dirty="0"/>
              <a:t> </a:t>
            </a:r>
            <a:r>
              <a:rPr lang="fr-FR" sz="1400" dirty="0" err="1"/>
              <a:t>uncertainty</a:t>
            </a:r>
            <a:r>
              <a:rPr lang="fr-FR" sz="1400" dirty="0"/>
              <a:t> </a:t>
            </a:r>
            <a:r>
              <a:rPr lang="fr-FR" sz="1400" dirty="0" err="1"/>
              <a:t>around</a:t>
            </a:r>
            <a:r>
              <a:rPr lang="fr-FR" sz="1400" dirty="0"/>
              <a:t> </a:t>
            </a:r>
            <a:r>
              <a:rPr lang="fr-FR" sz="1400" dirty="0" err="1"/>
              <a:t>them</a:t>
            </a:r>
            <a:r>
              <a:rPr lang="fr-FR" sz="1400" dirty="0"/>
              <a:t>. A </a:t>
            </a:r>
            <a:r>
              <a:rPr lang="fr-FR" sz="1400" dirty="0" err="1"/>
              <a:t>perfect</a:t>
            </a:r>
            <a:r>
              <a:rPr lang="fr-FR" sz="1400" dirty="0"/>
              <a:t> match </a:t>
            </a:r>
            <a:r>
              <a:rPr lang="fr-FR" sz="1400" dirty="0" err="1"/>
              <a:t>between</a:t>
            </a:r>
            <a:r>
              <a:rPr lang="fr-FR" sz="1400" dirty="0"/>
              <a:t> the model and the </a:t>
            </a:r>
            <a:r>
              <a:rPr lang="fr-FR" sz="1400" dirty="0" err="1"/>
              <a:t>experimental</a:t>
            </a:r>
            <a:r>
              <a:rPr lang="fr-FR" sz="1400" dirty="0"/>
              <a:t> results for </a:t>
            </a:r>
            <a:r>
              <a:rPr lang="fr-FR" sz="1400" dirty="0" err="1"/>
              <a:t>these</a:t>
            </a:r>
            <a:r>
              <a:rPr lang="fr-FR" sz="1400" dirty="0"/>
              <a:t> </a:t>
            </a:r>
            <a:r>
              <a:rPr lang="fr-FR" sz="1400" dirty="0" err="1"/>
              <a:t>two</a:t>
            </a:r>
            <a:r>
              <a:rPr lang="fr-FR" sz="1400" dirty="0"/>
              <a:t> </a:t>
            </a:r>
            <a:r>
              <a:rPr lang="fr-FR" sz="1400" dirty="0" err="1"/>
              <a:t>lower</a:t>
            </a:r>
            <a:r>
              <a:rPr lang="fr-FR" sz="1400" dirty="0"/>
              <a:t> </a:t>
            </a:r>
            <a:r>
              <a:rPr lang="fr-FR" sz="1400" dirty="0" err="1"/>
              <a:t>curves</a:t>
            </a:r>
            <a:r>
              <a:rPr lang="fr-FR" sz="1400" dirty="0"/>
              <a:t> </a:t>
            </a:r>
            <a:r>
              <a:rPr lang="fr-FR" sz="1400" dirty="0" err="1"/>
              <a:t>is</a:t>
            </a:r>
            <a:r>
              <a:rPr lang="fr-FR" sz="1400" dirty="0"/>
              <a:t> not </a:t>
            </a:r>
            <a:r>
              <a:rPr lang="fr-FR" sz="1400" dirty="0" err="1"/>
              <a:t>expected</a:t>
            </a:r>
            <a:r>
              <a:rPr lang="fr-FR" sz="1400" dirty="0"/>
              <a:t>. </a:t>
            </a:r>
            <a:r>
              <a:rPr lang="fr-FR" sz="1400" dirty="0" err="1"/>
              <a:t>Nevertheless</a:t>
            </a:r>
            <a:r>
              <a:rPr lang="fr-FR" sz="1400" dirty="0"/>
              <a:t>, </a:t>
            </a:r>
            <a:r>
              <a:rPr lang="fr-FR" sz="1400" dirty="0" err="1"/>
              <a:t>we</a:t>
            </a:r>
            <a:r>
              <a:rPr lang="fr-FR" sz="1400" dirty="0"/>
              <a:t> can </a:t>
            </a:r>
            <a:r>
              <a:rPr lang="fr-FR" sz="1400" dirty="0" err="1"/>
              <a:t>see</a:t>
            </a:r>
            <a:r>
              <a:rPr lang="fr-FR" sz="1400" dirty="0"/>
              <a:t> </a:t>
            </a:r>
            <a:r>
              <a:rPr lang="fr-FR" sz="1400" dirty="0" err="1"/>
              <a:t>that</a:t>
            </a:r>
            <a:r>
              <a:rPr lang="fr-FR" sz="1400" dirty="0"/>
              <a:t> all the </a:t>
            </a:r>
            <a:r>
              <a:rPr lang="fr-FR" sz="1400" dirty="0" err="1"/>
              <a:t>curves</a:t>
            </a:r>
            <a:r>
              <a:rPr lang="fr-FR" sz="1400" dirty="0"/>
              <a:t> are </a:t>
            </a:r>
            <a:r>
              <a:rPr lang="fr-FR" sz="1400" dirty="0" err="1"/>
              <a:t>rather</a:t>
            </a:r>
            <a:r>
              <a:rPr lang="fr-FR" sz="1400" dirty="0"/>
              <a:t> </a:t>
            </a:r>
            <a:r>
              <a:rPr lang="fr-FR" sz="1400" dirty="0" err="1"/>
              <a:t>well</a:t>
            </a:r>
            <a:r>
              <a:rPr lang="fr-FR" sz="1400" dirty="0"/>
              <a:t> </a:t>
            </a:r>
            <a:r>
              <a:rPr lang="fr-FR" sz="1400" dirty="0" err="1"/>
              <a:t>predicted</a:t>
            </a:r>
            <a:r>
              <a:rPr lang="fr-FR" sz="1400" dirty="0"/>
              <a:t>, </a:t>
            </a:r>
            <a:r>
              <a:rPr lang="fr-FR" sz="1400" dirty="0" err="1"/>
              <a:t>especially</a:t>
            </a:r>
            <a:r>
              <a:rPr lang="fr-FR" sz="1400" dirty="0"/>
              <a:t> </a:t>
            </a:r>
            <a:r>
              <a:rPr lang="fr-FR" sz="1400" dirty="0" err="1"/>
              <a:t>that</a:t>
            </a:r>
            <a:r>
              <a:rPr lang="fr-FR" sz="1400" dirty="0"/>
              <a:t> of the water surface </a:t>
            </a:r>
            <a:r>
              <a:rPr lang="fr-FR" sz="1400" dirty="0" err="1"/>
              <a:t>whose</a:t>
            </a:r>
            <a:r>
              <a:rPr lang="fr-FR" sz="1400" dirty="0"/>
              <a:t> position in time </a:t>
            </a:r>
            <a:r>
              <a:rPr lang="fr-FR" sz="1400" dirty="0" err="1"/>
              <a:t>is</a:t>
            </a:r>
            <a:r>
              <a:rPr lang="fr-FR" sz="1400" dirty="0"/>
              <a:t> more certain. The 2P2L model looks to </a:t>
            </a:r>
            <a:r>
              <a:rPr lang="fr-FR" sz="1400" dirty="0" err="1"/>
              <a:t>be</a:t>
            </a:r>
            <a:r>
              <a:rPr lang="fr-FR" sz="1400" dirty="0"/>
              <a:t> able to </a:t>
            </a:r>
            <a:r>
              <a:rPr lang="fr-FR" sz="1400" dirty="0" err="1"/>
              <a:t>accurately</a:t>
            </a:r>
            <a:r>
              <a:rPr lang="fr-FR" sz="1400" dirty="0"/>
              <a:t> </a:t>
            </a:r>
            <a:r>
              <a:rPr lang="fr-FR" sz="1400" dirty="0" err="1"/>
              <a:t>handle</a:t>
            </a:r>
            <a:r>
              <a:rPr lang="fr-FR" sz="1400" dirty="0"/>
              <a:t> the </a:t>
            </a:r>
            <a:r>
              <a:rPr lang="fr-FR" sz="1400" dirty="0" err="1"/>
              <a:t>inertia</a:t>
            </a:r>
            <a:r>
              <a:rPr lang="fr-FR" sz="1400" dirty="0"/>
              <a:t> of the </a:t>
            </a:r>
            <a:r>
              <a:rPr lang="fr-FR" sz="1400" dirty="0" err="1"/>
              <a:t>liquid</a:t>
            </a:r>
            <a:r>
              <a:rPr lang="fr-FR" sz="1400" dirty="0"/>
              <a:t> and </a:t>
            </a:r>
            <a:r>
              <a:rPr lang="fr-FR" sz="1400" dirty="0" err="1"/>
              <a:t>solid</a:t>
            </a:r>
            <a:r>
              <a:rPr lang="fr-FR" sz="1400" dirty="0"/>
              <a:t> phases in the case of high transport.</a:t>
            </a:r>
          </a:p>
          <a:p>
            <a:endParaRPr lang="en-US" dirty="0"/>
          </a:p>
        </p:txBody>
      </p:sp>
      <p:sp>
        <p:nvSpPr>
          <p:cNvPr id="4" name="Segnaposto numero diapositiva 3"/>
          <p:cNvSpPr>
            <a:spLocks noGrp="1"/>
          </p:cNvSpPr>
          <p:nvPr>
            <p:ph type="sldNum" sz="quarter" idx="5"/>
          </p:nvPr>
        </p:nvSpPr>
        <p:spPr/>
        <p:txBody>
          <a:bodyPr/>
          <a:lstStyle/>
          <a:p>
            <a:fld id="{F62A7984-3E69-4316-B1C8-F888B69D8962}" type="slidenum">
              <a:rPr lang="it-IT" smtClean="0"/>
              <a:t>25</a:t>
            </a:fld>
            <a:endParaRPr lang="it-IT"/>
          </a:p>
        </p:txBody>
      </p:sp>
    </p:spTree>
    <p:extLst>
      <p:ext uri="{BB962C8B-B14F-4D97-AF65-F5344CB8AC3E}">
        <p14:creationId xmlns:p14="http://schemas.microsoft.com/office/powerpoint/2010/main" val="21687079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fr-FR" sz="1400" dirty="0" err="1"/>
              <a:t>Now</a:t>
            </a:r>
            <a:r>
              <a:rPr lang="fr-FR" sz="1400" dirty="0"/>
              <a:t>, </a:t>
            </a:r>
            <a:r>
              <a:rPr lang="fr-FR" sz="1400" dirty="0" err="1"/>
              <a:t>let’s</a:t>
            </a:r>
            <a:r>
              <a:rPr lang="fr-FR" sz="1400" dirty="0"/>
              <a:t> have a look at </a:t>
            </a:r>
            <a:r>
              <a:rPr lang="fr-FR" sz="1400" dirty="0" err="1"/>
              <a:t>another</a:t>
            </a:r>
            <a:r>
              <a:rPr lang="fr-FR" sz="1400" dirty="0"/>
              <a:t> test case in </a:t>
            </a:r>
            <a:r>
              <a:rPr lang="fr-FR" sz="1400" dirty="0" err="1"/>
              <a:t>which</a:t>
            </a:r>
            <a:r>
              <a:rPr lang="fr-FR" sz="1400" dirty="0"/>
              <a:t> a dam breaks and releases water over a </a:t>
            </a:r>
            <a:r>
              <a:rPr lang="fr-FR" sz="1400" dirty="0" err="1"/>
              <a:t>wide</a:t>
            </a:r>
            <a:r>
              <a:rPr lang="fr-FR" sz="1400" dirty="0"/>
              <a:t> </a:t>
            </a:r>
            <a:r>
              <a:rPr lang="fr-FR" sz="1400" dirty="0" err="1"/>
              <a:t>erodible</a:t>
            </a:r>
            <a:r>
              <a:rPr lang="fr-FR" sz="1400" dirty="0"/>
              <a:t> </a:t>
            </a:r>
            <a:r>
              <a:rPr lang="fr-FR" sz="1400" dirty="0" err="1"/>
              <a:t>floodplain</a:t>
            </a:r>
            <a:r>
              <a:rPr lang="fr-FR" sz="1400" dirty="0"/>
              <a:t> made of </a:t>
            </a:r>
            <a:r>
              <a:rPr lang="fr-FR" sz="1400" dirty="0" err="1"/>
              <a:t>sand</a:t>
            </a:r>
            <a:r>
              <a:rPr lang="fr-FR" sz="1400" dirty="0"/>
              <a:t>. </a:t>
            </a:r>
            <a:r>
              <a:rPr lang="fr-FR" sz="1400" dirty="0" err="1"/>
              <a:t>Here</a:t>
            </a:r>
            <a:r>
              <a:rPr lang="fr-FR" sz="1400" dirty="0"/>
              <a:t>, the results at </a:t>
            </a:r>
            <a:r>
              <a:rPr lang="fr-FR" sz="1400" dirty="0" err="1"/>
              <a:t>equilibrium</a:t>
            </a:r>
            <a:r>
              <a:rPr lang="fr-FR" sz="1400" dirty="0"/>
              <a:t> are </a:t>
            </a:r>
            <a:r>
              <a:rPr lang="fr-FR" sz="1400" dirty="0" err="1"/>
              <a:t>considered</a:t>
            </a:r>
            <a:r>
              <a:rPr lang="fr-FR" sz="1400" dirty="0"/>
              <a:t>. The flow leads to an </a:t>
            </a:r>
            <a:r>
              <a:rPr lang="fr-FR" sz="1400" dirty="0" err="1"/>
              <a:t>eroded</a:t>
            </a:r>
            <a:r>
              <a:rPr lang="fr-FR" sz="1400" dirty="0"/>
              <a:t> pit right </a:t>
            </a:r>
            <a:r>
              <a:rPr lang="fr-FR" sz="1400" dirty="0" err="1"/>
              <a:t>after</a:t>
            </a:r>
            <a:r>
              <a:rPr lang="fr-FR" sz="1400" dirty="0"/>
              <a:t> the dam and </a:t>
            </a:r>
            <a:r>
              <a:rPr lang="fr-FR" sz="1400" dirty="0" err="1"/>
              <a:t>deposes</a:t>
            </a:r>
            <a:r>
              <a:rPr lang="fr-FR" sz="1400" dirty="0"/>
              <a:t> </a:t>
            </a:r>
            <a:r>
              <a:rPr lang="fr-FR" sz="1400" dirty="0" err="1"/>
              <a:t>much</a:t>
            </a:r>
            <a:r>
              <a:rPr lang="fr-FR" sz="1400" dirty="0"/>
              <a:t> </a:t>
            </a:r>
            <a:r>
              <a:rPr lang="fr-FR" sz="1400" dirty="0" err="1"/>
              <a:t>along</a:t>
            </a:r>
            <a:r>
              <a:rPr lang="fr-FR" sz="1400" dirty="0"/>
              <a:t> the </a:t>
            </a:r>
            <a:r>
              <a:rPr lang="fr-FR" sz="1400" dirty="0" err="1"/>
              <a:t>sides</a:t>
            </a:r>
            <a:r>
              <a:rPr lang="fr-FR" sz="1400" dirty="0"/>
              <a:t> of the </a:t>
            </a:r>
            <a:r>
              <a:rPr lang="fr-FR" sz="1400" dirty="0" err="1"/>
              <a:t>flume</a:t>
            </a:r>
            <a:r>
              <a:rPr lang="fr-FR" sz="1400" dirty="0"/>
              <a:t>. 7 m from the dam, the </a:t>
            </a:r>
            <a:r>
              <a:rPr lang="fr-FR" sz="1400" dirty="0" err="1"/>
              <a:t>deposits</a:t>
            </a:r>
            <a:r>
              <a:rPr lang="fr-FR" sz="1400" dirty="0"/>
              <a:t> </a:t>
            </a:r>
            <a:r>
              <a:rPr lang="fr-FR" sz="1400" dirty="0" err="1"/>
              <a:t>join</a:t>
            </a:r>
            <a:r>
              <a:rPr lang="fr-FR" sz="1400" dirty="0"/>
              <a:t> to </a:t>
            </a:r>
            <a:r>
              <a:rPr lang="fr-FR" sz="1400" dirty="0" err="1"/>
              <a:t>form</a:t>
            </a:r>
            <a:r>
              <a:rPr lang="fr-FR" sz="1400" dirty="0"/>
              <a:t> the tip of an </a:t>
            </a:r>
            <a:r>
              <a:rPr lang="fr-FR" sz="1400" dirty="0" err="1"/>
              <a:t>arrow</a:t>
            </a:r>
            <a:r>
              <a:rPr lang="fr-FR" sz="1400" dirty="0"/>
              <a:t>.</a:t>
            </a:r>
          </a:p>
          <a:p>
            <a:endParaRPr lang="fr-FR" sz="1400" dirty="0"/>
          </a:p>
          <a:p>
            <a:r>
              <a:rPr lang="fr-FR" sz="1400" dirty="0"/>
              <a:t>In the </a:t>
            </a:r>
            <a:r>
              <a:rPr lang="fr-FR" sz="1400" dirty="0" err="1"/>
              <a:t>upper</a:t>
            </a:r>
            <a:r>
              <a:rPr lang="fr-FR" sz="1400" dirty="0"/>
              <a:t> right corner, </a:t>
            </a:r>
            <a:r>
              <a:rPr lang="fr-FR" sz="1400" dirty="0" err="1"/>
              <a:t>you</a:t>
            </a:r>
            <a:r>
              <a:rPr lang="fr-FR" sz="1400" dirty="0"/>
              <a:t> can </a:t>
            </a:r>
            <a:r>
              <a:rPr lang="fr-FR" sz="1400" dirty="0" err="1"/>
              <a:t>see</a:t>
            </a:r>
            <a:r>
              <a:rPr lang="fr-FR" sz="1400" dirty="0"/>
              <a:t> the results </a:t>
            </a:r>
            <a:r>
              <a:rPr lang="fr-FR" sz="1400" dirty="0" err="1"/>
              <a:t>obtained</a:t>
            </a:r>
            <a:r>
              <a:rPr lang="fr-FR" sz="1400" dirty="0"/>
              <a:t> with a simple </a:t>
            </a:r>
            <a:r>
              <a:rPr lang="fr-FR" sz="1400" dirty="0" err="1"/>
              <a:t>bedload</a:t>
            </a:r>
            <a:r>
              <a:rPr lang="fr-FR" sz="1400" dirty="0"/>
              <a:t> model, </a:t>
            </a:r>
            <a:r>
              <a:rPr lang="fr-FR" sz="1400" dirty="0" err="1"/>
              <a:t>while</a:t>
            </a:r>
            <a:r>
              <a:rPr lang="fr-FR" sz="1400" dirty="0"/>
              <a:t> the </a:t>
            </a:r>
            <a:r>
              <a:rPr lang="fr-FR" sz="1400" dirty="0" err="1"/>
              <a:t>two</a:t>
            </a:r>
            <a:r>
              <a:rPr lang="fr-FR" sz="1400" dirty="0"/>
              <a:t> </a:t>
            </a:r>
            <a:r>
              <a:rPr lang="fr-FR" sz="1400" dirty="0" err="1"/>
              <a:t>lower</a:t>
            </a:r>
            <a:r>
              <a:rPr lang="fr-FR" sz="1400" dirty="0"/>
              <a:t> panels show the results for the 2P2L model, </a:t>
            </a:r>
            <a:r>
              <a:rPr lang="fr-FR" sz="1400" dirty="0" err="1"/>
              <a:t>obtained</a:t>
            </a:r>
            <a:r>
              <a:rPr lang="fr-FR" sz="1400" dirty="0"/>
              <a:t> with </a:t>
            </a:r>
            <a:r>
              <a:rPr lang="fr-FR" sz="1400" dirty="0" err="1"/>
              <a:t>two</a:t>
            </a:r>
            <a:r>
              <a:rPr lang="fr-FR" sz="1400" dirty="0"/>
              <a:t> different </a:t>
            </a:r>
            <a:r>
              <a:rPr lang="fr-FR" sz="1400" dirty="0" err="1"/>
              <a:t>solid</a:t>
            </a:r>
            <a:r>
              <a:rPr lang="fr-FR" sz="1400" dirty="0"/>
              <a:t> </a:t>
            </a:r>
            <a:r>
              <a:rPr lang="fr-FR" sz="1400" dirty="0" err="1"/>
              <a:t>discharge</a:t>
            </a:r>
            <a:r>
              <a:rPr lang="fr-FR" sz="1400" dirty="0"/>
              <a:t> </a:t>
            </a:r>
            <a:r>
              <a:rPr lang="fr-FR" sz="1400" dirty="0" err="1"/>
              <a:t>closure</a:t>
            </a:r>
            <a:r>
              <a:rPr lang="fr-FR" sz="1400" dirty="0"/>
              <a:t> formulations. </a:t>
            </a:r>
            <a:r>
              <a:rPr lang="fr-FR" sz="1400" dirty="0" err="1"/>
              <a:t>Although</a:t>
            </a:r>
            <a:r>
              <a:rPr lang="fr-FR" sz="1400" dirty="0"/>
              <a:t> </a:t>
            </a:r>
            <a:r>
              <a:rPr lang="fr-FR" sz="1400" dirty="0" err="1"/>
              <a:t>these</a:t>
            </a:r>
            <a:r>
              <a:rPr lang="fr-FR" sz="1400" dirty="0"/>
              <a:t> </a:t>
            </a:r>
            <a:r>
              <a:rPr lang="fr-FR" sz="1400" dirty="0" err="1"/>
              <a:t>two</a:t>
            </a:r>
            <a:r>
              <a:rPr lang="fr-FR" sz="1400" dirty="0"/>
              <a:t> are not able to </a:t>
            </a:r>
            <a:r>
              <a:rPr lang="fr-FR" sz="1400" dirty="0" err="1"/>
              <a:t>reproduce</a:t>
            </a:r>
            <a:r>
              <a:rPr lang="fr-FR" sz="1400" dirty="0"/>
              <a:t> the tip of the </a:t>
            </a:r>
            <a:r>
              <a:rPr lang="fr-FR" sz="1400" dirty="0" err="1"/>
              <a:t>arrow</a:t>
            </a:r>
            <a:r>
              <a:rPr lang="fr-FR" sz="1400" dirty="0"/>
              <a:t>, </a:t>
            </a:r>
            <a:r>
              <a:rPr lang="fr-FR" sz="1400" dirty="0" err="1"/>
              <a:t>they</a:t>
            </a:r>
            <a:r>
              <a:rPr lang="fr-FR" sz="1400" dirty="0"/>
              <a:t> </a:t>
            </a:r>
            <a:r>
              <a:rPr lang="fr-FR" sz="1400" dirty="0" err="1"/>
              <a:t>much</a:t>
            </a:r>
            <a:r>
              <a:rPr lang="fr-FR" sz="1400" dirty="0"/>
              <a:t> </a:t>
            </a:r>
            <a:r>
              <a:rPr lang="fr-FR" sz="1400" dirty="0" err="1"/>
              <a:t>better</a:t>
            </a:r>
            <a:r>
              <a:rPr lang="fr-FR" sz="1400" dirty="0"/>
              <a:t> </a:t>
            </a:r>
            <a:r>
              <a:rPr lang="fr-FR" sz="1400" dirty="0" err="1"/>
              <a:t>estimate</a:t>
            </a:r>
            <a:r>
              <a:rPr lang="fr-FR" sz="1400" dirty="0"/>
              <a:t> the </a:t>
            </a:r>
            <a:r>
              <a:rPr lang="fr-FR" sz="1400" dirty="0" err="1"/>
              <a:t>deposition</a:t>
            </a:r>
            <a:r>
              <a:rPr lang="fr-FR" sz="1400" dirty="0"/>
              <a:t> </a:t>
            </a:r>
            <a:r>
              <a:rPr lang="fr-FR" sz="1400" dirty="0" err="1"/>
              <a:t>along</a:t>
            </a:r>
            <a:r>
              <a:rPr lang="fr-FR" sz="1400" dirty="0"/>
              <a:t> the </a:t>
            </a:r>
            <a:r>
              <a:rPr lang="fr-FR" sz="1400" dirty="0" err="1"/>
              <a:t>sides</a:t>
            </a:r>
            <a:r>
              <a:rPr lang="fr-FR" sz="1400" dirty="0"/>
              <a:t> of the </a:t>
            </a:r>
            <a:r>
              <a:rPr lang="fr-FR" sz="1400" dirty="0" err="1"/>
              <a:t>flume</a:t>
            </a:r>
            <a:r>
              <a:rPr lang="fr-FR" sz="1400" dirty="0"/>
              <a:t>, </a:t>
            </a:r>
            <a:r>
              <a:rPr lang="fr-FR" sz="1400" dirty="0" err="1"/>
              <a:t>which</a:t>
            </a:r>
            <a:r>
              <a:rPr lang="fr-FR" sz="1400" dirty="0"/>
              <a:t> results in a </a:t>
            </a:r>
            <a:r>
              <a:rPr lang="fr-FR" sz="1400" dirty="0" err="1"/>
              <a:t>lower</a:t>
            </a:r>
            <a:r>
              <a:rPr lang="fr-FR" sz="1400" dirty="0"/>
              <a:t> RMSE </a:t>
            </a:r>
            <a:r>
              <a:rPr lang="fr-FR" sz="1400" dirty="0" err="1"/>
              <a:t>than</a:t>
            </a:r>
            <a:r>
              <a:rPr lang="fr-FR" sz="1400" dirty="0"/>
              <a:t> for the </a:t>
            </a:r>
            <a:r>
              <a:rPr lang="fr-FR" sz="1400" dirty="0" err="1"/>
              <a:t>bedload</a:t>
            </a:r>
            <a:r>
              <a:rPr lang="fr-FR" sz="1400" dirty="0"/>
              <a:t> model.</a:t>
            </a:r>
          </a:p>
          <a:p>
            <a:endParaRPr lang="fr-FR" sz="1400" dirty="0"/>
          </a:p>
          <a:p>
            <a:r>
              <a:rPr lang="fr-FR" sz="1400" dirty="0"/>
              <a:t>So </a:t>
            </a:r>
            <a:r>
              <a:rPr lang="fr-FR" sz="1400" dirty="0" err="1"/>
              <a:t>it</a:t>
            </a:r>
            <a:r>
              <a:rPr lang="fr-FR" sz="1400" dirty="0"/>
              <a:t> </a:t>
            </a:r>
            <a:r>
              <a:rPr lang="fr-FR" sz="1400" dirty="0" err="1"/>
              <a:t>appears</a:t>
            </a:r>
            <a:r>
              <a:rPr lang="fr-FR" sz="1400" dirty="0"/>
              <a:t> </a:t>
            </a:r>
            <a:r>
              <a:rPr lang="fr-FR" sz="1400" dirty="0" err="1"/>
              <a:t>that</a:t>
            </a:r>
            <a:r>
              <a:rPr lang="fr-FR" sz="1400" dirty="0"/>
              <a:t> </a:t>
            </a:r>
            <a:r>
              <a:rPr lang="fr-FR" sz="1400" dirty="0" err="1"/>
              <a:t>our</a:t>
            </a:r>
            <a:r>
              <a:rPr lang="fr-FR" sz="1400" dirty="0"/>
              <a:t> calibration </a:t>
            </a:r>
            <a:r>
              <a:rPr lang="fr-FR" sz="1400" dirty="0" err="1"/>
              <a:t>procedure</a:t>
            </a:r>
            <a:r>
              <a:rPr lang="fr-FR" sz="1400" dirty="0"/>
              <a:t> leads to </a:t>
            </a:r>
            <a:r>
              <a:rPr lang="fr-FR" sz="1400" dirty="0" err="1"/>
              <a:t>satisfactory</a:t>
            </a:r>
            <a:r>
              <a:rPr lang="fr-FR" sz="1400" dirty="0"/>
              <a:t> results and can </a:t>
            </a:r>
            <a:r>
              <a:rPr lang="fr-FR" sz="1400" dirty="0" err="1"/>
              <a:t>constitute</a:t>
            </a:r>
            <a:r>
              <a:rPr lang="fr-FR" sz="1400" dirty="0"/>
              <a:t> a </a:t>
            </a:r>
            <a:r>
              <a:rPr lang="fr-FR" sz="1400" dirty="0" err="1"/>
              <a:t>useful</a:t>
            </a:r>
            <a:r>
              <a:rPr lang="fr-FR" sz="1400" dirty="0"/>
              <a:t> </a:t>
            </a:r>
            <a:r>
              <a:rPr lang="fr-FR" sz="1400" dirty="0" err="1"/>
              <a:t>tool</a:t>
            </a:r>
            <a:r>
              <a:rPr lang="fr-FR" sz="1400" dirty="0"/>
              <a:t> to </a:t>
            </a:r>
            <a:r>
              <a:rPr lang="fr-FR" sz="1400" dirty="0" err="1"/>
              <a:t>circumvent</a:t>
            </a:r>
            <a:r>
              <a:rPr lang="fr-FR" sz="1400" dirty="0"/>
              <a:t> trial-and-</a:t>
            </a:r>
            <a:r>
              <a:rPr lang="fr-FR" sz="1400" dirty="0" err="1"/>
              <a:t>error</a:t>
            </a:r>
            <a:r>
              <a:rPr lang="fr-FR" sz="1400" dirty="0"/>
              <a:t>.</a:t>
            </a:r>
            <a:endParaRPr lang="en-GB" sz="1400" dirty="0"/>
          </a:p>
          <a:p>
            <a:endParaRPr lang="en-US" dirty="0"/>
          </a:p>
        </p:txBody>
      </p:sp>
      <p:sp>
        <p:nvSpPr>
          <p:cNvPr id="4" name="Segnaposto numero diapositiva 3"/>
          <p:cNvSpPr>
            <a:spLocks noGrp="1"/>
          </p:cNvSpPr>
          <p:nvPr>
            <p:ph type="sldNum" sz="quarter" idx="5"/>
          </p:nvPr>
        </p:nvSpPr>
        <p:spPr/>
        <p:txBody>
          <a:bodyPr/>
          <a:lstStyle/>
          <a:p>
            <a:fld id="{F62A7984-3E69-4316-B1C8-F888B69D8962}" type="slidenum">
              <a:rPr lang="it-IT" smtClean="0"/>
              <a:t>26</a:t>
            </a:fld>
            <a:endParaRPr lang="it-IT"/>
          </a:p>
        </p:txBody>
      </p:sp>
    </p:spTree>
    <p:extLst>
      <p:ext uri="{BB962C8B-B14F-4D97-AF65-F5344CB8AC3E}">
        <p14:creationId xmlns:p14="http://schemas.microsoft.com/office/powerpoint/2010/main" val="25373309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a:xfrm>
            <a:off x="685800" y="4400549"/>
            <a:ext cx="5486400" cy="4284663"/>
          </a:xfrm>
        </p:spPr>
        <p:txBody>
          <a:bodyPr/>
          <a:lstStyle/>
          <a:p>
            <a:pPr algn="just"/>
            <a:r>
              <a:rPr lang="fr-FR" dirty="0"/>
              <a:t>To </a:t>
            </a:r>
            <a:r>
              <a:rPr lang="fr-FR" dirty="0" err="1"/>
              <a:t>resume</a:t>
            </a:r>
            <a:r>
              <a:rPr lang="fr-FR" dirty="0"/>
              <a:t> </a:t>
            </a:r>
            <a:r>
              <a:rPr lang="fr-FR" dirty="0" err="1"/>
              <a:t>this</a:t>
            </a:r>
            <a:r>
              <a:rPr lang="fr-FR" dirty="0"/>
              <a:t> </a:t>
            </a:r>
            <a:r>
              <a:rPr lang="fr-FR" dirty="0" err="1"/>
              <a:t>presentation</a:t>
            </a:r>
            <a:r>
              <a:rPr lang="fr-FR" dirty="0"/>
              <a:t>, </a:t>
            </a:r>
            <a:r>
              <a:rPr lang="fr-FR" dirty="0" err="1"/>
              <a:t>we</a:t>
            </a:r>
            <a:r>
              <a:rPr lang="fr-FR" dirty="0"/>
              <a:t> </a:t>
            </a:r>
            <a:r>
              <a:rPr lang="fr-FR" dirty="0" err="1"/>
              <a:t>started</a:t>
            </a:r>
            <a:r>
              <a:rPr lang="fr-FR" dirty="0"/>
              <a:t> with a </a:t>
            </a:r>
            <a:r>
              <a:rPr lang="fr-FR" dirty="0" err="1"/>
              <a:t>problem</a:t>
            </a:r>
            <a:r>
              <a:rPr lang="fr-FR" dirty="0"/>
              <a:t> </a:t>
            </a:r>
            <a:r>
              <a:rPr lang="fr-FR" dirty="0" err="1"/>
              <a:t>which</a:t>
            </a:r>
            <a:r>
              <a:rPr lang="fr-FR" dirty="0"/>
              <a:t> </a:t>
            </a:r>
            <a:r>
              <a:rPr lang="fr-FR" dirty="0" err="1"/>
              <a:t>concerns</a:t>
            </a:r>
            <a:r>
              <a:rPr lang="fr-FR" dirty="0"/>
              <a:t> the </a:t>
            </a:r>
            <a:r>
              <a:rPr lang="fr-FR" dirty="0" err="1"/>
              <a:t>inability</a:t>
            </a:r>
            <a:r>
              <a:rPr lang="fr-FR" dirty="0"/>
              <a:t> of the </a:t>
            </a:r>
            <a:r>
              <a:rPr lang="fr-FR" dirty="0" err="1"/>
              <a:t>shallow</a:t>
            </a:r>
            <a:r>
              <a:rPr lang="fr-FR" dirty="0"/>
              <a:t> water </a:t>
            </a:r>
            <a:r>
              <a:rPr lang="fr-FR" dirty="0" err="1"/>
              <a:t>equations</a:t>
            </a:r>
            <a:r>
              <a:rPr lang="fr-FR" dirty="0"/>
              <a:t> to </a:t>
            </a:r>
            <a:r>
              <a:rPr lang="fr-FR" dirty="0" err="1"/>
              <a:t>properly</a:t>
            </a:r>
            <a:r>
              <a:rPr lang="fr-FR" dirty="0"/>
              <a:t> </a:t>
            </a:r>
            <a:r>
              <a:rPr lang="fr-FR" dirty="0" err="1"/>
              <a:t>simulate</a:t>
            </a:r>
            <a:r>
              <a:rPr lang="fr-FR" dirty="0"/>
              <a:t> flows </a:t>
            </a:r>
            <a:r>
              <a:rPr lang="fr-FR" dirty="0" err="1"/>
              <a:t>highly</a:t>
            </a:r>
            <a:r>
              <a:rPr lang="fr-FR" dirty="0"/>
              <a:t> </a:t>
            </a:r>
            <a:r>
              <a:rPr lang="fr-FR" dirty="0" err="1"/>
              <a:t>laden</a:t>
            </a:r>
            <a:r>
              <a:rPr lang="fr-FR" dirty="0"/>
              <a:t> with </a:t>
            </a:r>
            <a:r>
              <a:rPr lang="fr-FR" dirty="0" err="1"/>
              <a:t>sediment</a:t>
            </a:r>
            <a:r>
              <a:rPr lang="fr-FR" dirty="0"/>
              <a:t>.</a:t>
            </a:r>
          </a:p>
          <a:p>
            <a:pPr algn="just"/>
            <a:endParaRPr lang="fr-FR" dirty="0"/>
          </a:p>
          <a:p>
            <a:pPr algn="just"/>
            <a:r>
              <a:rPr lang="fr-FR" dirty="0"/>
              <a:t>To </a:t>
            </a:r>
            <a:r>
              <a:rPr lang="fr-FR" dirty="0" err="1"/>
              <a:t>address</a:t>
            </a:r>
            <a:r>
              <a:rPr lang="fr-FR" dirty="0"/>
              <a:t> </a:t>
            </a:r>
            <a:r>
              <a:rPr lang="fr-FR" dirty="0" err="1"/>
              <a:t>this</a:t>
            </a:r>
            <a:r>
              <a:rPr lang="fr-FR" dirty="0"/>
              <a:t> </a:t>
            </a:r>
            <a:r>
              <a:rPr lang="fr-FR" dirty="0" err="1"/>
              <a:t>problem</a:t>
            </a:r>
            <a:r>
              <a:rPr lang="fr-FR" dirty="0"/>
              <a:t>, </a:t>
            </a:r>
            <a:r>
              <a:rPr lang="fr-FR" dirty="0" err="1"/>
              <a:t>we</a:t>
            </a:r>
            <a:r>
              <a:rPr lang="fr-FR" dirty="0"/>
              <a:t> </a:t>
            </a:r>
            <a:r>
              <a:rPr lang="fr-FR" dirty="0" err="1"/>
              <a:t>proposed</a:t>
            </a:r>
            <a:r>
              <a:rPr lang="fr-FR" dirty="0"/>
              <a:t> to </a:t>
            </a:r>
            <a:r>
              <a:rPr lang="fr-FR" dirty="0" err="1"/>
              <a:t>develop</a:t>
            </a:r>
            <a:r>
              <a:rPr lang="fr-FR" dirty="0"/>
              <a:t> a </a:t>
            </a:r>
            <a:r>
              <a:rPr lang="fr-FR" dirty="0" err="1"/>
              <a:t>two</a:t>
            </a:r>
            <a:r>
              <a:rPr lang="fr-FR" dirty="0"/>
              <a:t>-phase/</a:t>
            </a:r>
            <a:r>
              <a:rPr lang="fr-FR" dirty="0" err="1"/>
              <a:t>two</a:t>
            </a:r>
            <a:r>
              <a:rPr lang="fr-FR" dirty="0"/>
              <a:t>-layer </a:t>
            </a:r>
            <a:r>
              <a:rPr lang="fr-FR" dirty="0" err="1"/>
              <a:t>finite</a:t>
            </a:r>
            <a:r>
              <a:rPr lang="fr-FR" dirty="0"/>
              <a:t> volume model </a:t>
            </a:r>
            <a:r>
              <a:rPr lang="fr-FR" dirty="0" err="1"/>
              <a:t>that</a:t>
            </a:r>
            <a:r>
              <a:rPr lang="fr-FR" dirty="0"/>
              <a:t> </a:t>
            </a:r>
            <a:r>
              <a:rPr lang="fr-FR" dirty="0" err="1"/>
              <a:t>is</a:t>
            </a:r>
            <a:r>
              <a:rPr lang="fr-FR" dirty="0"/>
              <a:t> </a:t>
            </a:r>
            <a:r>
              <a:rPr lang="fr-FR" dirty="0" err="1"/>
              <a:t>supposed</a:t>
            </a:r>
            <a:r>
              <a:rPr lang="fr-FR" dirty="0"/>
              <a:t> to </a:t>
            </a:r>
            <a:r>
              <a:rPr lang="fr-FR" dirty="0" err="1"/>
              <a:t>be</a:t>
            </a:r>
            <a:r>
              <a:rPr lang="fr-FR" dirty="0"/>
              <a:t> able to </a:t>
            </a:r>
            <a:r>
              <a:rPr lang="fr-FR" dirty="0" err="1"/>
              <a:t>reproduce</a:t>
            </a:r>
            <a:r>
              <a:rPr lang="fr-FR" dirty="0"/>
              <a:t> dam flushes and </a:t>
            </a:r>
            <a:r>
              <a:rPr lang="fr-FR" dirty="0" err="1"/>
              <a:t>eventually</a:t>
            </a:r>
            <a:r>
              <a:rPr lang="fr-FR" dirty="0"/>
              <a:t>, to </a:t>
            </a:r>
            <a:r>
              <a:rPr lang="fr-FR" dirty="0" err="1"/>
              <a:t>be</a:t>
            </a:r>
            <a:r>
              <a:rPr lang="fr-FR" dirty="0"/>
              <a:t> </a:t>
            </a:r>
            <a:r>
              <a:rPr lang="fr-FR" dirty="0" err="1"/>
              <a:t>used</a:t>
            </a:r>
            <a:r>
              <a:rPr lang="fr-FR" dirty="0"/>
              <a:t> as a </a:t>
            </a:r>
            <a:r>
              <a:rPr lang="fr-FR" dirty="0" err="1"/>
              <a:t>predictive</a:t>
            </a:r>
            <a:r>
              <a:rPr lang="fr-FR" dirty="0"/>
              <a:t> and </a:t>
            </a:r>
            <a:r>
              <a:rPr lang="fr-FR" dirty="0" err="1"/>
              <a:t>optimization</a:t>
            </a:r>
            <a:r>
              <a:rPr lang="fr-FR" dirty="0"/>
              <a:t> </a:t>
            </a:r>
            <a:r>
              <a:rPr lang="fr-FR" dirty="0" err="1"/>
              <a:t>tool</a:t>
            </a:r>
            <a:r>
              <a:rPr lang="fr-FR" dirty="0"/>
              <a:t>.</a:t>
            </a:r>
          </a:p>
          <a:p>
            <a:pPr algn="just"/>
            <a:endParaRPr lang="fr-FR" dirty="0"/>
          </a:p>
          <a:p>
            <a:pPr algn="just"/>
            <a:r>
              <a:rPr lang="fr-FR" dirty="0"/>
              <a:t>The </a:t>
            </a:r>
            <a:r>
              <a:rPr lang="fr-FR" dirty="0" err="1"/>
              <a:t>problem</a:t>
            </a:r>
            <a:r>
              <a:rPr lang="fr-FR" dirty="0"/>
              <a:t> </a:t>
            </a:r>
            <a:r>
              <a:rPr lang="fr-FR" dirty="0" err="1"/>
              <a:t>is</a:t>
            </a:r>
            <a:r>
              <a:rPr lang="fr-FR" dirty="0"/>
              <a:t> </a:t>
            </a:r>
            <a:r>
              <a:rPr lang="fr-FR" dirty="0" err="1"/>
              <a:t>that</a:t>
            </a:r>
            <a:r>
              <a:rPr lang="fr-FR" dirty="0"/>
              <a:t> </a:t>
            </a:r>
            <a:r>
              <a:rPr lang="fr-FR" dirty="0" err="1"/>
              <a:t>such</a:t>
            </a:r>
            <a:r>
              <a:rPr lang="fr-FR" dirty="0"/>
              <a:t> a model with </a:t>
            </a:r>
            <a:r>
              <a:rPr lang="fr-FR" dirty="0" err="1"/>
              <a:t>unclosed</a:t>
            </a:r>
            <a:r>
              <a:rPr lang="fr-FR" dirty="0"/>
              <a:t> </a:t>
            </a:r>
            <a:r>
              <a:rPr lang="fr-FR" dirty="0" err="1"/>
              <a:t>parameters</a:t>
            </a:r>
            <a:r>
              <a:rPr lang="fr-FR" dirty="0"/>
              <a:t> </a:t>
            </a:r>
            <a:r>
              <a:rPr lang="fr-FR" dirty="0" err="1"/>
              <a:t>cannot</a:t>
            </a:r>
            <a:r>
              <a:rPr lang="fr-FR" dirty="0"/>
              <a:t> </a:t>
            </a:r>
            <a:r>
              <a:rPr lang="fr-FR" dirty="0" err="1"/>
              <a:t>be</a:t>
            </a:r>
            <a:r>
              <a:rPr lang="fr-FR" dirty="0"/>
              <a:t> </a:t>
            </a:r>
            <a:r>
              <a:rPr lang="fr-FR" dirty="0" err="1"/>
              <a:t>properly</a:t>
            </a:r>
            <a:r>
              <a:rPr lang="fr-FR" dirty="0"/>
              <a:t> </a:t>
            </a:r>
            <a:r>
              <a:rPr lang="fr-FR" dirty="0" err="1"/>
              <a:t>used</a:t>
            </a:r>
            <a:r>
              <a:rPr lang="fr-FR" dirty="0"/>
              <a:t> as a blind </a:t>
            </a:r>
            <a:r>
              <a:rPr lang="fr-FR" dirty="0" err="1"/>
              <a:t>predictive</a:t>
            </a:r>
            <a:r>
              <a:rPr lang="fr-FR" dirty="0"/>
              <a:t> </a:t>
            </a:r>
            <a:r>
              <a:rPr lang="fr-FR" dirty="0" err="1"/>
              <a:t>tool</a:t>
            </a:r>
            <a:r>
              <a:rPr lang="fr-FR" dirty="0"/>
              <a:t> </a:t>
            </a:r>
            <a:r>
              <a:rPr lang="fr-FR" dirty="0" err="1"/>
              <a:t>since</a:t>
            </a:r>
            <a:r>
              <a:rPr lang="fr-FR" dirty="0"/>
              <a:t> </a:t>
            </a:r>
            <a:r>
              <a:rPr lang="fr-FR" dirty="0" err="1"/>
              <a:t>it</a:t>
            </a:r>
            <a:r>
              <a:rPr lang="fr-FR" dirty="0"/>
              <a:t> </a:t>
            </a:r>
            <a:r>
              <a:rPr lang="fr-FR" dirty="0" err="1"/>
              <a:t>needs</a:t>
            </a:r>
            <a:r>
              <a:rPr lang="fr-FR" dirty="0"/>
              <a:t> </a:t>
            </a:r>
            <a:r>
              <a:rPr lang="fr-FR" dirty="0" err="1"/>
              <a:t>ad-hoc</a:t>
            </a:r>
            <a:r>
              <a:rPr lang="fr-FR" dirty="0"/>
              <a:t> calibrations made by trial-and-</a:t>
            </a:r>
            <a:r>
              <a:rPr lang="fr-FR" dirty="0" err="1"/>
              <a:t>error</a:t>
            </a:r>
            <a:r>
              <a:rPr lang="fr-FR" dirty="0"/>
              <a:t> and </a:t>
            </a:r>
            <a:r>
              <a:rPr lang="fr-FR" dirty="0" err="1"/>
              <a:t>which</a:t>
            </a:r>
            <a:r>
              <a:rPr lang="fr-FR" dirty="0"/>
              <a:t> are </a:t>
            </a:r>
            <a:r>
              <a:rPr lang="fr-FR" dirty="0" err="1"/>
              <a:t>based</a:t>
            </a:r>
            <a:r>
              <a:rPr lang="fr-FR" dirty="0"/>
              <a:t> on </a:t>
            </a:r>
            <a:r>
              <a:rPr lang="fr-FR" dirty="0" err="1"/>
              <a:t>previously</a:t>
            </a:r>
            <a:r>
              <a:rPr lang="fr-FR" dirty="0"/>
              <a:t> </a:t>
            </a:r>
            <a:r>
              <a:rPr lang="fr-FR" dirty="0" err="1"/>
              <a:t>obtained</a:t>
            </a:r>
            <a:r>
              <a:rPr lang="fr-FR" dirty="0"/>
              <a:t> data. </a:t>
            </a:r>
          </a:p>
          <a:p>
            <a:pPr algn="just"/>
            <a:endParaRPr lang="fr-FR" dirty="0"/>
          </a:p>
          <a:p>
            <a:pPr algn="just"/>
            <a:r>
              <a:rPr lang="fr-FR" dirty="0"/>
              <a:t>To solve </a:t>
            </a:r>
            <a:r>
              <a:rPr lang="fr-FR" dirty="0" err="1"/>
              <a:t>that</a:t>
            </a:r>
            <a:r>
              <a:rPr lang="fr-FR" dirty="0"/>
              <a:t> </a:t>
            </a:r>
            <a:r>
              <a:rPr lang="fr-FR" dirty="0" err="1"/>
              <a:t>problem</a:t>
            </a:r>
            <a:r>
              <a:rPr lang="fr-FR" dirty="0"/>
              <a:t>, </a:t>
            </a:r>
            <a:r>
              <a:rPr lang="fr-FR" dirty="0" err="1"/>
              <a:t>we</a:t>
            </a:r>
            <a:r>
              <a:rPr lang="fr-FR" dirty="0"/>
              <a:t> </a:t>
            </a:r>
            <a:r>
              <a:rPr lang="fr-FR" dirty="0" err="1"/>
              <a:t>proposed</a:t>
            </a:r>
            <a:r>
              <a:rPr lang="fr-FR" dirty="0"/>
              <a:t> a </a:t>
            </a:r>
            <a:r>
              <a:rPr lang="fr-FR" dirty="0" err="1"/>
              <a:t>procedure</a:t>
            </a:r>
            <a:r>
              <a:rPr lang="fr-FR" dirty="0"/>
              <a:t> </a:t>
            </a:r>
            <a:r>
              <a:rPr lang="fr-FR" dirty="0" err="1"/>
              <a:t>involving</a:t>
            </a:r>
            <a:r>
              <a:rPr lang="fr-FR" dirty="0"/>
              <a:t> a </a:t>
            </a:r>
            <a:r>
              <a:rPr lang="fr-FR" dirty="0" err="1"/>
              <a:t>numerical</a:t>
            </a:r>
            <a:r>
              <a:rPr lang="fr-FR" dirty="0"/>
              <a:t> </a:t>
            </a:r>
            <a:r>
              <a:rPr lang="fr-FR" dirty="0" err="1"/>
              <a:t>experiment</a:t>
            </a:r>
            <a:r>
              <a:rPr lang="fr-FR" dirty="0"/>
              <a:t> and machine </a:t>
            </a:r>
            <a:r>
              <a:rPr lang="fr-FR" dirty="0" err="1"/>
              <a:t>learning</a:t>
            </a:r>
            <a:r>
              <a:rPr lang="fr-FR" dirty="0"/>
              <a:t> to close the last </a:t>
            </a:r>
            <a:r>
              <a:rPr lang="fr-FR" dirty="0" err="1"/>
              <a:t>parameter</a:t>
            </a:r>
            <a:r>
              <a:rPr lang="fr-FR" dirty="0"/>
              <a:t> of the model. I </a:t>
            </a:r>
            <a:r>
              <a:rPr lang="fr-FR" dirty="0" err="1"/>
              <a:t>want</a:t>
            </a:r>
            <a:r>
              <a:rPr lang="fr-FR" dirty="0"/>
              <a:t> to stress </a:t>
            </a:r>
            <a:r>
              <a:rPr lang="fr-FR" dirty="0" err="1"/>
              <a:t>that</a:t>
            </a:r>
            <a:r>
              <a:rPr lang="fr-FR" dirty="0"/>
              <a:t> </a:t>
            </a:r>
            <a:r>
              <a:rPr lang="fr-FR" dirty="0" err="1"/>
              <a:t>this</a:t>
            </a:r>
            <a:r>
              <a:rPr lang="fr-FR" dirty="0"/>
              <a:t> </a:t>
            </a:r>
            <a:r>
              <a:rPr lang="fr-FR" dirty="0" err="1"/>
              <a:t>procedure</a:t>
            </a:r>
            <a:r>
              <a:rPr lang="fr-FR" dirty="0"/>
              <a:t> </a:t>
            </a:r>
            <a:r>
              <a:rPr lang="fr-FR" dirty="0" err="1"/>
              <a:t>could</a:t>
            </a:r>
            <a:r>
              <a:rPr lang="fr-FR" dirty="0"/>
              <a:t> </a:t>
            </a:r>
            <a:r>
              <a:rPr lang="fr-FR" dirty="0" err="1"/>
              <a:t>be</a:t>
            </a:r>
            <a:r>
              <a:rPr lang="fr-FR" dirty="0"/>
              <a:t> </a:t>
            </a:r>
            <a:r>
              <a:rPr lang="fr-FR" dirty="0" err="1"/>
              <a:t>applied</a:t>
            </a:r>
            <a:r>
              <a:rPr lang="fr-FR" dirty="0"/>
              <a:t> to </a:t>
            </a:r>
            <a:r>
              <a:rPr lang="fr-FR" dirty="0" err="1"/>
              <a:t>any</a:t>
            </a:r>
            <a:r>
              <a:rPr lang="fr-FR" dirty="0"/>
              <a:t> </a:t>
            </a:r>
            <a:r>
              <a:rPr lang="fr-FR" dirty="0" err="1"/>
              <a:t>morphodynamical</a:t>
            </a:r>
            <a:r>
              <a:rPr lang="fr-FR" dirty="0"/>
              <a:t> model for </a:t>
            </a:r>
            <a:r>
              <a:rPr lang="fr-FR" dirty="0" err="1"/>
              <a:t>which</a:t>
            </a:r>
            <a:r>
              <a:rPr lang="fr-FR" dirty="0"/>
              <a:t> one single </a:t>
            </a:r>
            <a:r>
              <a:rPr lang="fr-FR" dirty="0" err="1"/>
              <a:t>parameter</a:t>
            </a:r>
            <a:r>
              <a:rPr lang="fr-FR" dirty="0"/>
              <a:t> </a:t>
            </a:r>
            <a:r>
              <a:rPr lang="fr-FR" dirty="0" err="1"/>
              <a:t>still</a:t>
            </a:r>
            <a:r>
              <a:rPr lang="fr-FR" dirty="0"/>
              <a:t> </a:t>
            </a:r>
            <a:r>
              <a:rPr lang="fr-FR" dirty="0" err="1"/>
              <a:t>needs</a:t>
            </a:r>
            <a:r>
              <a:rPr lang="fr-FR" dirty="0"/>
              <a:t> to </a:t>
            </a:r>
            <a:r>
              <a:rPr lang="fr-FR" dirty="0" err="1"/>
              <a:t>be</a:t>
            </a:r>
            <a:r>
              <a:rPr lang="fr-FR" dirty="0"/>
              <a:t> </a:t>
            </a:r>
            <a:r>
              <a:rPr lang="fr-FR" dirty="0" err="1"/>
              <a:t>closed</a:t>
            </a:r>
            <a:r>
              <a:rPr lang="fr-FR" dirty="0"/>
              <a:t>. </a:t>
            </a:r>
          </a:p>
          <a:p>
            <a:pPr algn="just"/>
            <a:endParaRPr lang="fr-FR" dirty="0"/>
          </a:p>
          <a:p>
            <a:pPr algn="just"/>
            <a:r>
              <a:rPr lang="fr-FR" dirty="0" err="1"/>
              <a:t>Finally</a:t>
            </a:r>
            <a:r>
              <a:rPr lang="fr-FR" dirty="0"/>
              <a:t>, the model gave </a:t>
            </a:r>
            <a:r>
              <a:rPr lang="fr-FR" dirty="0" err="1"/>
              <a:t>satisfactory</a:t>
            </a:r>
            <a:r>
              <a:rPr lang="fr-FR" dirty="0"/>
              <a:t> results with large </a:t>
            </a:r>
            <a:r>
              <a:rPr lang="fr-FR" dirty="0" err="1"/>
              <a:t>particles</a:t>
            </a:r>
            <a:r>
              <a:rPr lang="fr-FR" dirty="0"/>
              <a:t> </a:t>
            </a:r>
            <a:r>
              <a:rPr lang="fr-FR" dirty="0" err="1"/>
              <a:t>that</a:t>
            </a:r>
            <a:r>
              <a:rPr lang="fr-FR" dirty="0"/>
              <a:t> </a:t>
            </a:r>
            <a:r>
              <a:rPr lang="fr-FR" dirty="0" err="1"/>
              <a:t>mostly</a:t>
            </a:r>
            <a:r>
              <a:rPr lang="fr-FR" dirty="0"/>
              <a:t> </a:t>
            </a:r>
            <a:r>
              <a:rPr lang="fr-FR" dirty="0" err="1"/>
              <a:t>travel</a:t>
            </a:r>
            <a:r>
              <a:rPr lang="fr-FR" dirty="0"/>
              <a:t> </a:t>
            </a:r>
            <a:r>
              <a:rPr lang="fr-FR" dirty="0" err="1"/>
              <a:t>along</a:t>
            </a:r>
            <a:r>
              <a:rPr lang="fr-FR" dirty="0"/>
              <a:t> the </a:t>
            </a:r>
            <a:r>
              <a:rPr lang="fr-FR" dirty="0" err="1"/>
              <a:t>bed</a:t>
            </a:r>
            <a:r>
              <a:rPr lang="fr-FR" dirty="0"/>
              <a:t> but </a:t>
            </a:r>
            <a:r>
              <a:rPr lang="fr-FR" dirty="0" err="1"/>
              <a:t>its</a:t>
            </a:r>
            <a:r>
              <a:rPr lang="fr-FR" dirty="0"/>
              <a:t> performance </a:t>
            </a:r>
            <a:r>
              <a:rPr lang="fr-FR" dirty="0" err="1"/>
              <a:t>still</a:t>
            </a:r>
            <a:r>
              <a:rPr lang="fr-FR" dirty="0"/>
              <a:t> </a:t>
            </a:r>
            <a:r>
              <a:rPr lang="fr-FR" dirty="0" err="1"/>
              <a:t>needs</a:t>
            </a:r>
            <a:r>
              <a:rPr lang="fr-FR" dirty="0"/>
              <a:t> to </a:t>
            </a:r>
            <a:r>
              <a:rPr lang="fr-FR" dirty="0" err="1"/>
              <a:t>be</a:t>
            </a:r>
            <a:r>
              <a:rPr lang="fr-FR" dirty="0"/>
              <a:t> </a:t>
            </a:r>
            <a:r>
              <a:rPr lang="fr-FR" dirty="0" err="1"/>
              <a:t>assessed</a:t>
            </a:r>
            <a:r>
              <a:rPr lang="fr-FR" dirty="0"/>
              <a:t> in the case of high suspension. In </a:t>
            </a:r>
            <a:r>
              <a:rPr lang="fr-FR" dirty="0" err="1"/>
              <a:t>that</a:t>
            </a:r>
            <a:r>
              <a:rPr lang="fr-FR" dirty="0"/>
              <a:t> perspective, </a:t>
            </a:r>
            <a:r>
              <a:rPr lang="fr-FR" dirty="0" err="1"/>
              <a:t>laboratory</a:t>
            </a:r>
            <a:r>
              <a:rPr lang="fr-FR" dirty="0"/>
              <a:t> </a:t>
            </a:r>
            <a:r>
              <a:rPr lang="fr-FR" dirty="0" err="1"/>
              <a:t>experiments</a:t>
            </a:r>
            <a:r>
              <a:rPr lang="fr-FR" dirty="0"/>
              <a:t> and real case simulations </a:t>
            </a:r>
            <a:r>
              <a:rPr lang="fr-FR" dirty="0" err="1"/>
              <a:t>still</a:t>
            </a:r>
            <a:r>
              <a:rPr lang="fr-FR" dirty="0"/>
              <a:t> </a:t>
            </a:r>
            <a:r>
              <a:rPr lang="fr-FR" dirty="0" err="1"/>
              <a:t>need</a:t>
            </a:r>
            <a:r>
              <a:rPr lang="fr-FR" dirty="0"/>
              <a:t> to </a:t>
            </a:r>
            <a:r>
              <a:rPr lang="fr-FR" dirty="0" err="1"/>
              <a:t>be</a:t>
            </a:r>
            <a:r>
              <a:rPr lang="fr-FR" dirty="0"/>
              <a:t> </a:t>
            </a:r>
            <a:r>
              <a:rPr lang="fr-FR" dirty="0" err="1"/>
              <a:t>performed</a:t>
            </a:r>
            <a:r>
              <a:rPr lang="fr-FR" dirty="0"/>
              <a:t>.</a:t>
            </a:r>
            <a:endParaRPr lang="en-GB" dirty="0"/>
          </a:p>
          <a:p>
            <a:endParaRPr lang="en-US" dirty="0"/>
          </a:p>
        </p:txBody>
      </p:sp>
      <p:sp>
        <p:nvSpPr>
          <p:cNvPr id="4" name="Segnaposto numero diapositiva 3"/>
          <p:cNvSpPr>
            <a:spLocks noGrp="1"/>
          </p:cNvSpPr>
          <p:nvPr>
            <p:ph type="sldNum" sz="quarter" idx="5"/>
          </p:nvPr>
        </p:nvSpPr>
        <p:spPr/>
        <p:txBody>
          <a:bodyPr/>
          <a:lstStyle/>
          <a:p>
            <a:fld id="{F62A7984-3E69-4316-B1C8-F888B69D8962}" type="slidenum">
              <a:rPr lang="it-IT" smtClean="0"/>
              <a:t>27</a:t>
            </a:fld>
            <a:endParaRPr lang="it-IT"/>
          </a:p>
        </p:txBody>
      </p:sp>
    </p:spTree>
    <p:extLst>
      <p:ext uri="{BB962C8B-B14F-4D97-AF65-F5344CB8AC3E}">
        <p14:creationId xmlns:p14="http://schemas.microsoft.com/office/powerpoint/2010/main" val="4669480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fr-FR" sz="1800" dirty="0" err="1"/>
              <a:t>Thank</a:t>
            </a:r>
            <a:r>
              <a:rPr lang="fr-FR" sz="1800" dirty="0"/>
              <a:t> </a:t>
            </a:r>
            <a:r>
              <a:rPr lang="fr-FR" sz="1800" dirty="0" err="1"/>
              <a:t>you</a:t>
            </a:r>
            <a:r>
              <a:rPr lang="fr-FR" sz="1800" dirty="0"/>
              <a:t> </a:t>
            </a:r>
            <a:r>
              <a:rPr lang="fr-FR" sz="1800" dirty="0" err="1"/>
              <a:t>very</a:t>
            </a:r>
            <a:r>
              <a:rPr lang="fr-FR" sz="1800" dirty="0"/>
              <a:t> </a:t>
            </a:r>
            <a:r>
              <a:rPr lang="fr-FR" sz="1800" dirty="0" err="1"/>
              <a:t>much</a:t>
            </a:r>
            <a:r>
              <a:rPr lang="fr-FR" sz="1800" dirty="0"/>
              <a:t> for your attention and </a:t>
            </a:r>
            <a:r>
              <a:rPr lang="fr-FR" sz="1800" dirty="0" err="1"/>
              <a:t>please</a:t>
            </a:r>
            <a:r>
              <a:rPr lang="fr-FR" sz="1800" dirty="0"/>
              <a:t> do not </a:t>
            </a:r>
            <a:r>
              <a:rPr lang="fr-FR" sz="1800" dirty="0" err="1"/>
              <a:t>hesitate</a:t>
            </a:r>
            <a:r>
              <a:rPr lang="fr-FR" sz="1800" dirty="0"/>
              <a:t> to </a:t>
            </a:r>
            <a:r>
              <a:rPr lang="fr-FR" sz="1800" dirty="0" err="1"/>
              <a:t>ask</a:t>
            </a:r>
            <a:r>
              <a:rPr lang="fr-FR" sz="1800" dirty="0"/>
              <a:t> questions!</a:t>
            </a:r>
            <a:endParaRPr lang="en-GB" sz="1800" dirty="0"/>
          </a:p>
        </p:txBody>
      </p:sp>
      <p:sp>
        <p:nvSpPr>
          <p:cNvPr id="4" name="Segnaposto numero diapositiva 3"/>
          <p:cNvSpPr>
            <a:spLocks noGrp="1"/>
          </p:cNvSpPr>
          <p:nvPr>
            <p:ph type="sldNum" sz="quarter" idx="5"/>
          </p:nvPr>
        </p:nvSpPr>
        <p:spPr/>
        <p:txBody>
          <a:bodyPr/>
          <a:lstStyle/>
          <a:p>
            <a:fld id="{F62A7984-3E69-4316-B1C8-F888B69D8962}" type="slidenum">
              <a:rPr lang="it-IT" smtClean="0"/>
              <a:t>28</a:t>
            </a:fld>
            <a:endParaRPr lang="it-IT"/>
          </a:p>
        </p:txBody>
      </p:sp>
    </p:spTree>
    <p:extLst>
      <p:ext uri="{BB962C8B-B14F-4D97-AF65-F5344CB8AC3E}">
        <p14:creationId xmlns:p14="http://schemas.microsoft.com/office/powerpoint/2010/main" val="1063749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r>
              <a:rPr lang="fr-FR" sz="1400" dirty="0" err="1"/>
              <a:t>Furthermore</a:t>
            </a:r>
            <a:r>
              <a:rPr lang="fr-FR" sz="1400" dirty="0"/>
              <a:t>, </a:t>
            </a:r>
            <a:r>
              <a:rPr lang="fr-FR" sz="1400" dirty="0" err="1"/>
              <a:t>we</a:t>
            </a:r>
            <a:r>
              <a:rPr lang="fr-FR" sz="1400" dirty="0"/>
              <a:t> </a:t>
            </a:r>
            <a:r>
              <a:rPr lang="fr-FR" sz="1400" dirty="0" err="1"/>
              <a:t>may</a:t>
            </a:r>
            <a:r>
              <a:rPr lang="fr-FR" sz="1400" dirty="0"/>
              <a:t> </a:t>
            </a:r>
            <a:r>
              <a:rPr lang="fr-FR" sz="1400" dirty="0" err="1"/>
              <a:t>be</a:t>
            </a:r>
            <a:r>
              <a:rPr lang="fr-FR" sz="1400" dirty="0"/>
              <a:t> </a:t>
            </a:r>
            <a:r>
              <a:rPr lang="fr-FR" sz="1400" dirty="0" err="1"/>
              <a:t>interested</a:t>
            </a:r>
            <a:r>
              <a:rPr lang="fr-FR" sz="1400" dirty="0"/>
              <a:t> in more information </a:t>
            </a:r>
            <a:r>
              <a:rPr lang="fr-FR" sz="1400" dirty="0" err="1"/>
              <a:t>than</a:t>
            </a:r>
            <a:r>
              <a:rPr lang="fr-FR" sz="1400" dirty="0"/>
              <a:t> the water </a:t>
            </a:r>
            <a:r>
              <a:rPr lang="fr-FR" sz="1400" dirty="0" err="1"/>
              <a:t>depth</a:t>
            </a:r>
            <a:r>
              <a:rPr lang="fr-FR" sz="1400" dirty="0"/>
              <a:t> and </a:t>
            </a:r>
            <a:r>
              <a:rPr lang="fr-FR" sz="1400" dirty="0" err="1"/>
              <a:t>discharge</a:t>
            </a:r>
            <a:r>
              <a:rPr lang="fr-FR" sz="1400" dirty="0"/>
              <a:t> </a:t>
            </a:r>
            <a:r>
              <a:rPr lang="fr-FR" sz="1400" dirty="0" err="1"/>
              <a:t>only</a:t>
            </a:r>
            <a:r>
              <a:rPr lang="fr-FR" sz="1400" dirty="0"/>
              <a:t>. </a:t>
            </a:r>
            <a:r>
              <a:rPr lang="fr-FR" sz="1400" dirty="0" err="1"/>
              <a:t>Here</a:t>
            </a:r>
            <a:r>
              <a:rPr lang="fr-FR" sz="1400" dirty="0"/>
              <a:t> </a:t>
            </a:r>
            <a:r>
              <a:rPr lang="fr-FR" sz="1400" dirty="0" err="1"/>
              <a:t>you</a:t>
            </a:r>
            <a:r>
              <a:rPr lang="fr-FR" sz="1400" dirty="0"/>
              <a:t> can </a:t>
            </a:r>
            <a:r>
              <a:rPr lang="fr-FR" sz="1400" dirty="0" err="1"/>
              <a:t>see</a:t>
            </a:r>
            <a:r>
              <a:rPr lang="fr-FR" sz="1400" dirty="0"/>
              <a:t> a few </a:t>
            </a:r>
            <a:r>
              <a:rPr lang="fr-FR" sz="1400" dirty="0" err="1"/>
              <a:t>pictures</a:t>
            </a:r>
            <a:r>
              <a:rPr lang="fr-FR" sz="1400" dirty="0"/>
              <a:t> </a:t>
            </a:r>
            <a:r>
              <a:rPr lang="fr-FR" sz="1400" dirty="0" err="1"/>
              <a:t>that</a:t>
            </a:r>
            <a:r>
              <a:rPr lang="fr-FR" sz="1400" dirty="0"/>
              <a:t> </a:t>
            </a:r>
            <a:r>
              <a:rPr lang="fr-FR" sz="1400" dirty="0" err="1"/>
              <a:t>were</a:t>
            </a:r>
            <a:r>
              <a:rPr lang="fr-FR" sz="1400" dirty="0"/>
              <a:t> </a:t>
            </a:r>
            <a:r>
              <a:rPr lang="fr-FR" sz="1400" dirty="0" err="1"/>
              <a:t>captured</a:t>
            </a:r>
            <a:r>
              <a:rPr lang="fr-FR" sz="1400" dirty="0"/>
              <a:t> on the Durance river </a:t>
            </a:r>
            <a:r>
              <a:rPr lang="fr-FR" sz="1400" dirty="0" err="1"/>
              <a:t>after</a:t>
            </a:r>
            <a:r>
              <a:rPr lang="fr-FR" sz="1400" dirty="0"/>
              <a:t> a flush on one of </a:t>
            </a:r>
            <a:r>
              <a:rPr lang="fr-FR" sz="1400" dirty="0" err="1"/>
              <a:t>its</a:t>
            </a:r>
            <a:r>
              <a:rPr lang="fr-FR" sz="1400" dirty="0"/>
              <a:t> </a:t>
            </a:r>
            <a:r>
              <a:rPr lang="fr-FR" sz="1400" dirty="0" err="1"/>
              <a:t>tributaries</a:t>
            </a:r>
            <a:r>
              <a:rPr lang="fr-FR" sz="1400" dirty="0"/>
              <a:t> in April 2022. The </a:t>
            </a:r>
            <a:r>
              <a:rPr lang="fr-FR" sz="1400" dirty="0" err="1"/>
              <a:t>very</a:t>
            </a:r>
            <a:r>
              <a:rPr lang="fr-FR" sz="1400" dirty="0"/>
              <a:t> high concentration of </a:t>
            </a:r>
            <a:r>
              <a:rPr lang="fr-FR" sz="1400" dirty="0" err="1"/>
              <a:t>sediment</a:t>
            </a:r>
            <a:r>
              <a:rPr lang="fr-FR" sz="1400" dirty="0"/>
              <a:t> in the water </a:t>
            </a:r>
            <a:r>
              <a:rPr lang="fr-FR" sz="1400" dirty="0" err="1"/>
              <a:t>led</a:t>
            </a:r>
            <a:r>
              <a:rPr lang="fr-FR" sz="1400" dirty="0"/>
              <a:t> to a </a:t>
            </a:r>
            <a:r>
              <a:rPr lang="fr-FR" sz="1400" dirty="0" err="1"/>
              <a:t>depletion</a:t>
            </a:r>
            <a:r>
              <a:rPr lang="fr-FR" sz="1400" dirty="0"/>
              <a:t> of the </a:t>
            </a:r>
            <a:r>
              <a:rPr lang="fr-FR" sz="1400" dirty="0" err="1"/>
              <a:t>oxygen</a:t>
            </a:r>
            <a:r>
              <a:rPr lang="fr-FR" sz="1400" dirty="0"/>
              <a:t> rate in the river and the </a:t>
            </a:r>
            <a:r>
              <a:rPr lang="fr-FR" sz="1400" dirty="0" err="1"/>
              <a:t>sealing</a:t>
            </a:r>
            <a:r>
              <a:rPr lang="fr-FR" sz="1400" dirty="0"/>
              <a:t> of the </a:t>
            </a:r>
            <a:r>
              <a:rPr lang="fr-FR" sz="1400" dirty="0" err="1"/>
              <a:t>fish’s</a:t>
            </a:r>
            <a:r>
              <a:rPr lang="fr-FR" sz="1400" dirty="0"/>
              <a:t> </a:t>
            </a:r>
            <a:r>
              <a:rPr lang="fr-FR" sz="1400" dirty="0" err="1"/>
              <a:t>gills</a:t>
            </a:r>
            <a:r>
              <a:rPr lang="fr-FR" sz="1400" dirty="0"/>
              <a:t> and </a:t>
            </a:r>
            <a:r>
              <a:rPr lang="fr-FR" sz="1400" dirty="0" err="1"/>
              <a:t>hence</a:t>
            </a:r>
            <a:r>
              <a:rPr lang="fr-FR" sz="1400" dirty="0"/>
              <a:t> a massive </a:t>
            </a:r>
            <a:r>
              <a:rPr lang="fr-FR" sz="1400" dirty="0" err="1"/>
              <a:t>death</a:t>
            </a:r>
            <a:r>
              <a:rPr lang="fr-FR" sz="1400" dirty="0"/>
              <a:t> rate </a:t>
            </a:r>
            <a:r>
              <a:rPr lang="fr-FR" sz="1400" dirty="0" err="1"/>
              <a:t>among</a:t>
            </a:r>
            <a:r>
              <a:rPr lang="fr-FR" sz="1400" dirty="0"/>
              <a:t> the </a:t>
            </a:r>
            <a:r>
              <a:rPr lang="fr-FR" sz="1400" dirty="0" err="1"/>
              <a:t>fish</a:t>
            </a:r>
            <a:r>
              <a:rPr lang="fr-FR" sz="1400" dirty="0"/>
              <a:t> population. A </a:t>
            </a:r>
            <a:r>
              <a:rPr lang="fr-FR" sz="1400" dirty="0" err="1"/>
              <a:t>numerical</a:t>
            </a:r>
            <a:r>
              <a:rPr lang="fr-FR" sz="1400" dirty="0"/>
              <a:t> model coping with the concentration in </a:t>
            </a:r>
            <a:r>
              <a:rPr lang="fr-FR" sz="1400" dirty="0" err="1"/>
              <a:t>sediment</a:t>
            </a:r>
            <a:r>
              <a:rPr lang="fr-FR" sz="1400" dirty="0"/>
              <a:t> and </a:t>
            </a:r>
            <a:r>
              <a:rPr lang="fr-FR" sz="1400" dirty="0" err="1"/>
              <a:t>its</a:t>
            </a:r>
            <a:r>
              <a:rPr lang="fr-FR" sz="1400" dirty="0"/>
              <a:t> </a:t>
            </a:r>
            <a:r>
              <a:rPr lang="fr-FR" sz="1400" dirty="0" err="1"/>
              <a:t>inertia</a:t>
            </a:r>
            <a:r>
              <a:rPr lang="fr-FR" sz="1400" dirty="0"/>
              <a:t> </a:t>
            </a:r>
            <a:r>
              <a:rPr lang="fr-FR" sz="1400" dirty="0" err="1"/>
              <a:t>could</a:t>
            </a:r>
            <a:r>
              <a:rPr lang="fr-FR" sz="1400" dirty="0"/>
              <a:t> </a:t>
            </a:r>
            <a:r>
              <a:rPr lang="fr-FR" sz="1400" dirty="0" err="1"/>
              <a:t>be</a:t>
            </a:r>
            <a:r>
              <a:rPr lang="fr-FR" sz="1400" dirty="0"/>
              <a:t> a </a:t>
            </a:r>
            <a:r>
              <a:rPr lang="fr-FR" sz="1400" dirty="0" err="1"/>
              <a:t>better</a:t>
            </a:r>
            <a:r>
              <a:rPr lang="fr-FR" sz="1400" dirty="0"/>
              <a:t> </a:t>
            </a:r>
            <a:r>
              <a:rPr lang="fr-FR" sz="1400" dirty="0" err="1"/>
              <a:t>tool</a:t>
            </a:r>
            <a:r>
              <a:rPr lang="fr-FR" sz="1400" dirty="0"/>
              <a:t> </a:t>
            </a:r>
            <a:r>
              <a:rPr lang="fr-FR" sz="1400" dirty="0" err="1"/>
              <a:t>here</a:t>
            </a:r>
            <a:r>
              <a:rPr lang="fr-FR" sz="1400" dirty="0"/>
              <a:t> to </a:t>
            </a:r>
            <a:r>
              <a:rPr lang="fr-FR" sz="1400" dirty="0" err="1"/>
              <a:t>reproduce</a:t>
            </a:r>
            <a:r>
              <a:rPr lang="fr-FR" sz="1400" dirty="0"/>
              <a:t> the flow and a fortiori to </a:t>
            </a:r>
            <a:r>
              <a:rPr lang="fr-FR" sz="1400" dirty="0" err="1"/>
              <a:t>optimize</a:t>
            </a:r>
            <a:r>
              <a:rPr lang="fr-FR" sz="1400" dirty="0"/>
              <a:t> future dam flushes in </a:t>
            </a:r>
            <a:r>
              <a:rPr lang="fr-FR" sz="1400" dirty="0" err="1"/>
              <a:t>order</a:t>
            </a:r>
            <a:r>
              <a:rPr lang="fr-FR" sz="1400" dirty="0"/>
              <a:t> to </a:t>
            </a:r>
            <a:r>
              <a:rPr lang="fr-FR" sz="1400" dirty="0" err="1"/>
              <a:t>avoid</a:t>
            </a:r>
            <a:r>
              <a:rPr lang="fr-FR" sz="1400" dirty="0"/>
              <a:t> </a:t>
            </a:r>
            <a:r>
              <a:rPr lang="fr-FR" sz="1400" dirty="0" err="1"/>
              <a:t>such</a:t>
            </a:r>
            <a:r>
              <a:rPr lang="fr-FR" sz="1400" dirty="0"/>
              <a:t> </a:t>
            </a:r>
            <a:r>
              <a:rPr lang="fr-FR" sz="1400" dirty="0" err="1"/>
              <a:t>environmental</a:t>
            </a:r>
            <a:r>
              <a:rPr lang="fr-FR" sz="1400" dirty="0"/>
              <a:t> </a:t>
            </a:r>
            <a:r>
              <a:rPr lang="fr-FR" sz="1400" dirty="0" err="1"/>
              <a:t>disasters</a:t>
            </a:r>
            <a:r>
              <a:rPr lang="fr-FR" sz="1400" dirty="0"/>
              <a:t>.</a:t>
            </a:r>
          </a:p>
          <a:p>
            <a:pPr algn="just"/>
            <a:endParaRPr lang="fr-FR" sz="1400" dirty="0"/>
          </a:p>
          <a:p>
            <a:pPr algn="just"/>
            <a:r>
              <a:rPr lang="fr-FR" sz="1400" dirty="0"/>
              <a:t>In the </a:t>
            </a:r>
            <a:r>
              <a:rPr lang="fr-FR" sz="1400" dirty="0" err="1"/>
              <a:t>rest</a:t>
            </a:r>
            <a:r>
              <a:rPr lang="fr-FR" sz="1400" dirty="0"/>
              <a:t> of </a:t>
            </a:r>
            <a:r>
              <a:rPr lang="fr-FR" sz="1400" dirty="0" err="1"/>
              <a:t>this</a:t>
            </a:r>
            <a:r>
              <a:rPr lang="fr-FR" sz="1400" dirty="0"/>
              <a:t> talk, I </a:t>
            </a:r>
            <a:r>
              <a:rPr lang="fr-FR" sz="1400" dirty="0" err="1"/>
              <a:t>will</a:t>
            </a:r>
            <a:r>
              <a:rPr lang="fr-FR" sz="1400" dirty="0"/>
              <a:t> </a:t>
            </a:r>
            <a:r>
              <a:rPr lang="fr-FR" sz="1400" dirty="0" err="1"/>
              <a:t>present</a:t>
            </a:r>
            <a:r>
              <a:rPr lang="fr-FR" sz="1400" dirty="0"/>
              <a:t> </a:t>
            </a:r>
            <a:r>
              <a:rPr lang="fr-FR" sz="1400" dirty="0" err="1"/>
              <a:t>you</a:t>
            </a:r>
            <a:r>
              <a:rPr lang="fr-FR" sz="1400" dirty="0"/>
              <a:t> a model able to </a:t>
            </a:r>
            <a:r>
              <a:rPr lang="fr-FR" sz="1400" dirty="0" err="1"/>
              <a:t>cope</a:t>
            </a:r>
            <a:r>
              <a:rPr lang="fr-FR" sz="1400" dirty="0"/>
              <a:t> with the </a:t>
            </a:r>
            <a:r>
              <a:rPr lang="fr-FR" sz="1400" dirty="0" err="1"/>
              <a:t>sediment’s</a:t>
            </a:r>
            <a:r>
              <a:rPr lang="fr-FR" sz="1400" dirty="0"/>
              <a:t> </a:t>
            </a:r>
            <a:r>
              <a:rPr lang="fr-FR" sz="1400" dirty="0" err="1"/>
              <a:t>inertia</a:t>
            </a:r>
            <a:r>
              <a:rPr lang="fr-FR" sz="1400" dirty="0"/>
              <a:t> and </a:t>
            </a:r>
            <a:r>
              <a:rPr lang="fr-FR" sz="1400" dirty="0" err="1"/>
              <a:t>dedicated</a:t>
            </a:r>
            <a:r>
              <a:rPr lang="fr-FR" sz="1400" dirty="0"/>
              <a:t> to handling transient flows </a:t>
            </a:r>
            <a:r>
              <a:rPr lang="fr-FR" sz="1400" dirty="0" err="1"/>
              <a:t>such</a:t>
            </a:r>
            <a:r>
              <a:rPr lang="fr-FR" sz="1400" dirty="0"/>
              <a:t> as dam flushes. </a:t>
            </a:r>
            <a:r>
              <a:rPr lang="fr-FR" sz="1400" dirty="0" err="1"/>
              <a:t>Yet</a:t>
            </a:r>
            <a:r>
              <a:rPr lang="fr-FR" sz="1400" dirty="0"/>
              <a:t>, </a:t>
            </a:r>
            <a:r>
              <a:rPr lang="fr-FR" sz="1400" dirty="0" err="1"/>
              <a:t>since</a:t>
            </a:r>
            <a:r>
              <a:rPr lang="fr-FR" sz="1400" dirty="0"/>
              <a:t> </a:t>
            </a:r>
            <a:r>
              <a:rPr lang="fr-FR" sz="1400" dirty="0" err="1"/>
              <a:t>it</a:t>
            </a:r>
            <a:r>
              <a:rPr lang="fr-FR" sz="1400" dirty="0"/>
              <a:t> </a:t>
            </a:r>
            <a:r>
              <a:rPr lang="fr-FR" sz="1400" dirty="0" err="1"/>
              <a:t>is</a:t>
            </a:r>
            <a:r>
              <a:rPr lang="fr-FR" sz="1400" dirty="0"/>
              <a:t> more </a:t>
            </a:r>
            <a:r>
              <a:rPr lang="fr-FR" sz="1400" dirty="0" err="1"/>
              <a:t>complex</a:t>
            </a:r>
            <a:r>
              <a:rPr lang="fr-FR" sz="1400" dirty="0"/>
              <a:t> </a:t>
            </a:r>
            <a:r>
              <a:rPr lang="fr-FR" sz="1400" dirty="0" err="1"/>
              <a:t>than</a:t>
            </a:r>
            <a:r>
              <a:rPr lang="fr-FR" sz="1400" dirty="0"/>
              <a:t> the </a:t>
            </a:r>
            <a:r>
              <a:rPr lang="fr-FR" sz="1400" dirty="0" err="1"/>
              <a:t>shallow</a:t>
            </a:r>
            <a:r>
              <a:rPr lang="fr-FR" sz="1400" dirty="0"/>
              <a:t> water </a:t>
            </a:r>
            <a:r>
              <a:rPr lang="fr-FR" sz="1400" dirty="0" err="1"/>
              <a:t>equations</a:t>
            </a:r>
            <a:r>
              <a:rPr lang="fr-FR" sz="1400" dirty="0"/>
              <a:t>, </a:t>
            </a:r>
            <a:r>
              <a:rPr lang="fr-FR" sz="1400" dirty="0" err="1"/>
              <a:t>it</a:t>
            </a:r>
            <a:r>
              <a:rPr lang="fr-FR" sz="1400" dirty="0"/>
              <a:t> has more </a:t>
            </a:r>
            <a:r>
              <a:rPr lang="fr-FR" sz="1400" dirty="0" err="1"/>
              <a:t>parameters</a:t>
            </a:r>
            <a:r>
              <a:rPr lang="fr-FR" sz="1400" dirty="0"/>
              <a:t> to </a:t>
            </a:r>
            <a:r>
              <a:rPr lang="fr-FR" sz="1400" dirty="0" err="1"/>
              <a:t>calibrate</a:t>
            </a:r>
            <a:r>
              <a:rPr lang="fr-FR" sz="1400" dirty="0"/>
              <a:t>. And </a:t>
            </a:r>
            <a:r>
              <a:rPr lang="fr-FR" sz="1400" dirty="0" err="1"/>
              <a:t>we</a:t>
            </a:r>
            <a:r>
              <a:rPr lang="fr-FR" sz="1400" dirty="0"/>
              <a:t> </a:t>
            </a:r>
            <a:r>
              <a:rPr lang="fr-FR" sz="1400" dirty="0" err="1"/>
              <a:t>will</a:t>
            </a:r>
            <a:r>
              <a:rPr lang="fr-FR" sz="1400" dirty="0"/>
              <a:t> </a:t>
            </a:r>
            <a:r>
              <a:rPr lang="fr-FR" sz="1400" dirty="0" err="1"/>
              <a:t>see</a:t>
            </a:r>
            <a:r>
              <a:rPr lang="fr-FR" sz="1400" dirty="0"/>
              <a:t> how to </a:t>
            </a:r>
            <a:r>
              <a:rPr lang="fr-FR" sz="1400" dirty="0" err="1"/>
              <a:t>circumvent</a:t>
            </a:r>
            <a:r>
              <a:rPr lang="fr-FR" sz="1400" dirty="0"/>
              <a:t> a river </a:t>
            </a:r>
            <a:r>
              <a:rPr lang="fr-FR" sz="1400" dirty="0" err="1"/>
              <a:t>specific</a:t>
            </a:r>
            <a:r>
              <a:rPr lang="fr-FR" sz="1400" dirty="0"/>
              <a:t> calibration to use </a:t>
            </a:r>
            <a:r>
              <a:rPr lang="fr-FR" sz="1400" dirty="0" err="1"/>
              <a:t>it</a:t>
            </a:r>
            <a:r>
              <a:rPr lang="fr-FR" sz="1400" dirty="0"/>
              <a:t> as a </a:t>
            </a:r>
            <a:r>
              <a:rPr lang="fr-FR" sz="1400" dirty="0" err="1"/>
              <a:t>predictive</a:t>
            </a:r>
            <a:r>
              <a:rPr lang="fr-FR" sz="1400" dirty="0"/>
              <a:t> </a:t>
            </a:r>
            <a:r>
              <a:rPr lang="fr-FR" sz="1400" dirty="0" err="1"/>
              <a:t>tool</a:t>
            </a:r>
            <a:r>
              <a:rPr lang="fr-FR" sz="1400" dirty="0"/>
              <a:t> on </a:t>
            </a:r>
            <a:r>
              <a:rPr lang="fr-FR" sz="1400" dirty="0" err="1"/>
              <a:t>any</a:t>
            </a:r>
            <a:r>
              <a:rPr lang="fr-FR" sz="1400" dirty="0"/>
              <a:t> river.</a:t>
            </a:r>
          </a:p>
          <a:p>
            <a:endParaRPr lang="en-US" dirty="0"/>
          </a:p>
        </p:txBody>
      </p:sp>
      <p:sp>
        <p:nvSpPr>
          <p:cNvPr id="4" name="Segnaposto numero diapositiva 3"/>
          <p:cNvSpPr>
            <a:spLocks noGrp="1"/>
          </p:cNvSpPr>
          <p:nvPr>
            <p:ph type="sldNum" sz="quarter" idx="5"/>
          </p:nvPr>
        </p:nvSpPr>
        <p:spPr/>
        <p:txBody>
          <a:bodyPr/>
          <a:lstStyle/>
          <a:p>
            <a:fld id="{F62A7984-3E69-4316-B1C8-F888B69D8962}" type="slidenum">
              <a:rPr lang="it-IT" smtClean="0"/>
              <a:t>3</a:t>
            </a:fld>
            <a:endParaRPr lang="it-IT"/>
          </a:p>
        </p:txBody>
      </p:sp>
    </p:spTree>
    <p:extLst>
      <p:ext uri="{BB962C8B-B14F-4D97-AF65-F5344CB8AC3E}">
        <p14:creationId xmlns:p14="http://schemas.microsoft.com/office/powerpoint/2010/main" val="12269570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r>
              <a:rPr lang="fr-FR" sz="1400" dirty="0"/>
              <a:t>So, </a:t>
            </a:r>
            <a:r>
              <a:rPr lang="fr-FR" sz="1400" dirty="0" err="1"/>
              <a:t>after</a:t>
            </a:r>
            <a:r>
              <a:rPr lang="fr-FR" sz="1400" dirty="0"/>
              <a:t> </a:t>
            </a:r>
            <a:r>
              <a:rPr lang="fr-FR" sz="1400" dirty="0" err="1"/>
              <a:t>this</a:t>
            </a:r>
            <a:r>
              <a:rPr lang="fr-FR" sz="1400" dirty="0"/>
              <a:t> introduction, I </a:t>
            </a:r>
            <a:r>
              <a:rPr lang="fr-FR" sz="1400" dirty="0" err="1"/>
              <a:t>will</a:t>
            </a:r>
            <a:r>
              <a:rPr lang="fr-FR" sz="1400" dirty="0"/>
              <a:t> </a:t>
            </a:r>
            <a:r>
              <a:rPr lang="fr-FR" sz="1400" dirty="0" err="1"/>
              <a:t>briefly</a:t>
            </a:r>
            <a:r>
              <a:rPr lang="fr-FR" sz="1400" dirty="0"/>
              <a:t> </a:t>
            </a:r>
            <a:r>
              <a:rPr lang="fr-FR" sz="1400" dirty="0" err="1"/>
              <a:t>present</a:t>
            </a:r>
            <a:r>
              <a:rPr lang="fr-FR" sz="1400" dirty="0"/>
              <a:t> </a:t>
            </a:r>
            <a:r>
              <a:rPr lang="fr-FR" sz="1400" dirty="0" err="1"/>
              <a:t>you</a:t>
            </a:r>
            <a:r>
              <a:rPr lang="fr-FR" sz="1400" dirty="0"/>
              <a:t> the model </a:t>
            </a:r>
            <a:r>
              <a:rPr lang="fr-FR" sz="1400" dirty="0" err="1"/>
              <a:t>that</a:t>
            </a:r>
            <a:r>
              <a:rPr lang="fr-FR" sz="1400" dirty="0"/>
              <a:t> I have been </a:t>
            </a:r>
            <a:r>
              <a:rPr lang="fr-FR" sz="1400" dirty="0" err="1"/>
              <a:t>developing</a:t>
            </a:r>
            <a:r>
              <a:rPr lang="fr-FR" sz="1400" dirty="0"/>
              <a:t> </a:t>
            </a:r>
            <a:r>
              <a:rPr lang="fr-FR" sz="1400" dirty="0" err="1"/>
              <a:t>so</a:t>
            </a:r>
            <a:r>
              <a:rPr lang="fr-FR" sz="1400" dirty="0"/>
              <a:t> far </a:t>
            </a:r>
            <a:r>
              <a:rPr lang="fr-FR" sz="1400" dirty="0" err="1"/>
              <a:t>during</a:t>
            </a:r>
            <a:r>
              <a:rPr lang="fr-FR" sz="1400" dirty="0"/>
              <a:t> </a:t>
            </a:r>
            <a:r>
              <a:rPr lang="fr-FR" sz="1400" dirty="0" err="1"/>
              <a:t>my</a:t>
            </a:r>
            <a:r>
              <a:rPr lang="fr-FR" sz="1400" dirty="0"/>
              <a:t> </a:t>
            </a:r>
            <a:r>
              <a:rPr lang="fr-FR" sz="1400" dirty="0" err="1"/>
              <a:t>thesis</a:t>
            </a:r>
            <a:r>
              <a:rPr lang="fr-FR" sz="1400" dirty="0"/>
              <a:t> and I </a:t>
            </a:r>
            <a:r>
              <a:rPr lang="fr-FR" sz="1400" dirty="0" err="1"/>
              <a:t>will</a:t>
            </a:r>
            <a:r>
              <a:rPr lang="fr-FR" sz="1400" dirty="0"/>
              <a:t> </a:t>
            </a:r>
            <a:r>
              <a:rPr lang="fr-FR" sz="1400" dirty="0" err="1"/>
              <a:t>insist</a:t>
            </a:r>
            <a:r>
              <a:rPr lang="fr-FR" sz="1400" dirty="0"/>
              <a:t> on the model </a:t>
            </a:r>
            <a:r>
              <a:rPr lang="fr-FR" sz="1400" dirty="0" err="1"/>
              <a:t>parameter</a:t>
            </a:r>
            <a:r>
              <a:rPr lang="fr-FR" sz="1400" dirty="0"/>
              <a:t> </a:t>
            </a:r>
            <a:r>
              <a:rPr lang="fr-FR" sz="1400" dirty="0" err="1"/>
              <a:t>that</a:t>
            </a:r>
            <a:r>
              <a:rPr lang="fr-FR" sz="1400" dirty="0"/>
              <a:t> </a:t>
            </a:r>
            <a:r>
              <a:rPr lang="fr-FR" sz="1400" dirty="0" err="1"/>
              <a:t>still</a:t>
            </a:r>
            <a:r>
              <a:rPr lang="fr-FR" sz="1400" dirty="0"/>
              <a:t> </a:t>
            </a:r>
            <a:r>
              <a:rPr lang="fr-FR" sz="1400" dirty="0" err="1"/>
              <a:t>needs</a:t>
            </a:r>
            <a:r>
              <a:rPr lang="fr-FR" sz="1400" dirty="0"/>
              <a:t> to </a:t>
            </a:r>
            <a:r>
              <a:rPr lang="fr-FR" sz="1400" dirty="0" err="1"/>
              <a:t>be</a:t>
            </a:r>
            <a:r>
              <a:rPr lang="fr-FR" sz="1400" dirty="0"/>
              <a:t> </a:t>
            </a:r>
            <a:r>
              <a:rPr lang="fr-FR" sz="1400" dirty="0" err="1"/>
              <a:t>calibrated</a:t>
            </a:r>
            <a:r>
              <a:rPr lang="fr-FR" sz="1400" dirty="0"/>
              <a:t>. As no </a:t>
            </a:r>
            <a:r>
              <a:rPr lang="fr-FR" sz="1400" dirty="0" err="1"/>
              <a:t>closure</a:t>
            </a:r>
            <a:r>
              <a:rPr lang="fr-FR" sz="1400" dirty="0"/>
              <a:t> formulation looks to </a:t>
            </a:r>
            <a:r>
              <a:rPr lang="fr-FR" sz="1400" dirty="0" err="1"/>
              <a:t>be</a:t>
            </a:r>
            <a:r>
              <a:rPr lang="fr-FR" sz="1400" dirty="0"/>
              <a:t> </a:t>
            </a:r>
            <a:r>
              <a:rPr lang="fr-FR" sz="1400" dirty="0" err="1"/>
              <a:t>existing</a:t>
            </a:r>
            <a:r>
              <a:rPr lang="fr-FR" sz="1400" dirty="0"/>
              <a:t> in the </a:t>
            </a:r>
            <a:r>
              <a:rPr lang="fr-FR" sz="1400" dirty="0" err="1"/>
              <a:t>literature</a:t>
            </a:r>
            <a:r>
              <a:rPr lang="fr-FR" sz="1400" dirty="0"/>
              <a:t> for </a:t>
            </a:r>
            <a:r>
              <a:rPr lang="fr-FR" sz="1400" dirty="0" err="1"/>
              <a:t>this</a:t>
            </a:r>
            <a:r>
              <a:rPr lang="fr-FR" sz="1400" dirty="0"/>
              <a:t> </a:t>
            </a:r>
            <a:r>
              <a:rPr lang="fr-FR" sz="1400" dirty="0" err="1"/>
              <a:t>parameter</a:t>
            </a:r>
            <a:r>
              <a:rPr lang="fr-FR" sz="1400" dirty="0"/>
              <a:t>, I </a:t>
            </a:r>
            <a:r>
              <a:rPr lang="fr-FR" sz="1400" dirty="0" err="1"/>
              <a:t>will</a:t>
            </a:r>
            <a:r>
              <a:rPr lang="fr-FR" sz="1400" dirty="0"/>
              <a:t> propose </a:t>
            </a:r>
            <a:r>
              <a:rPr lang="fr-FR" sz="1400" dirty="0" err="1"/>
              <a:t>you</a:t>
            </a:r>
            <a:r>
              <a:rPr lang="fr-FR" sz="1400" dirty="0"/>
              <a:t> a </a:t>
            </a:r>
            <a:r>
              <a:rPr lang="fr-FR" sz="1400" dirty="0" err="1"/>
              <a:t>procedure</a:t>
            </a:r>
            <a:r>
              <a:rPr lang="fr-FR" sz="1400" dirty="0"/>
              <a:t> </a:t>
            </a:r>
            <a:r>
              <a:rPr lang="fr-FR" sz="1400" dirty="0" err="1"/>
              <a:t>that</a:t>
            </a:r>
            <a:r>
              <a:rPr lang="fr-FR" sz="1400" dirty="0"/>
              <a:t> can </a:t>
            </a:r>
            <a:r>
              <a:rPr lang="fr-FR" sz="1400" dirty="0" err="1"/>
              <a:t>be</a:t>
            </a:r>
            <a:r>
              <a:rPr lang="fr-FR" sz="1400" dirty="0"/>
              <a:t> </a:t>
            </a:r>
            <a:r>
              <a:rPr lang="fr-FR" sz="1400" dirty="0" err="1"/>
              <a:t>used</a:t>
            </a:r>
            <a:r>
              <a:rPr lang="fr-FR" sz="1400" dirty="0"/>
              <a:t> to close </a:t>
            </a:r>
            <a:r>
              <a:rPr lang="fr-FR" sz="1400" dirty="0" err="1"/>
              <a:t>any</a:t>
            </a:r>
            <a:r>
              <a:rPr lang="fr-FR" sz="1400" dirty="0"/>
              <a:t> last model </a:t>
            </a:r>
            <a:r>
              <a:rPr lang="fr-FR" sz="1400" dirty="0" err="1"/>
              <a:t>parameter</a:t>
            </a:r>
            <a:r>
              <a:rPr lang="fr-FR" sz="1400" dirty="0"/>
              <a:t> of </a:t>
            </a:r>
            <a:r>
              <a:rPr lang="fr-FR" sz="1400" dirty="0" err="1"/>
              <a:t>any</a:t>
            </a:r>
            <a:r>
              <a:rPr lang="fr-FR" sz="1400" dirty="0"/>
              <a:t> </a:t>
            </a:r>
            <a:r>
              <a:rPr lang="fr-FR" sz="1400" dirty="0" err="1"/>
              <a:t>similar</a:t>
            </a:r>
            <a:r>
              <a:rPr lang="fr-FR" sz="1400" dirty="0"/>
              <a:t> </a:t>
            </a:r>
            <a:r>
              <a:rPr lang="fr-FR" sz="1400" dirty="0" err="1"/>
              <a:t>morphodynamical</a:t>
            </a:r>
            <a:r>
              <a:rPr lang="fr-FR" sz="1400" dirty="0"/>
              <a:t> model. I </a:t>
            </a:r>
            <a:r>
              <a:rPr lang="fr-FR" sz="1400" dirty="0" err="1"/>
              <a:t>will</a:t>
            </a:r>
            <a:r>
              <a:rPr lang="fr-FR" sz="1400" dirty="0"/>
              <a:t> </a:t>
            </a:r>
            <a:r>
              <a:rPr lang="fr-FR" sz="1400" dirty="0" err="1"/>
              <a:t>explain</a:t>
            </a:r>
            <a:r>
              <a:rPr lang="fr-FR" sz="1400" dirty="0"/>
              <a:t> how to </a:t>
            </a:r>
            <a:r>
              <a:rPr lang="fr-FR" sz="1400" dirty="0" err="1"/>
              <a:t>prepare</a:t>
            </a:r>
            <a:r>
              <a:rPr lang="fr-FR" sz="1400" dirty="0"/>
              <a:t> the </a:t>
            </a:r>
            <a:r>
              <a:rPr lang="fr-FR" sz="1400" dirty="0" err="1"/>
              <a:t>procedure</a:t>
            </a:r>
            <a:r>
              <a:rPr lang="fr-FR" sz="1400" dirty="0"/>
              <a:t>, </a:t>
            </a:r>
            <a:r>
              <a:rPr lang="fr-FR" sz="1400" dirty="0" err="1"/>
              <a:t>present</a:t>
            </a:r>
            <a:r>
              <a:rPr lang="fr-FR" sz="1400" dirty="0"/>
              <a:t> the </a:t>
            </a:r>
            <a:r>
              <a:rPr lang="fr-FR" sz="1400" dirty="0" err="1"/>
              <a:t>numerical</a:t>
            </a:r>
            <a:r>
              <a:rPr lang="fr-FR" sz="1400" dirty="0"/>
              <a:t> </a:t>
            </a:r>
            <a:r>
              <a:rPr lang="fr-FR" sz="1400" dirty="0" err="1"/>
              <a:t>experiment</a:t>
            </a:r>
            <a:r>
              <a:rPr lang="fr-FR" sz="1400" dirty="0"/>
              <a:t> </a:t>
            </a:r>
            <a:r>
              <a:rPr lang="fr-FR" sz="1400" dirty="0" err="1"/>
              <a:t>that</a:t>
            </a:r>
            <a:r>
              <a:rPr lang="fr-FR" sz="1400" dirty="0"/>
              <a:t> can </a:t>
            </a:r>
            <a:r>
              <a:rPr lang="fr-FR" sz="1400" dirty="0" err="1"/>
              <a:t>be</a:t>
            </a:r>
            <a:r>
              <a:rPr lang="fr-FR" sz="1400" dirty="0"/>
              <a:t> </a:t>
            </a:r>
            <a:r>
              <a:rPr lang="fr-FR" sz="1400" dirty="0" err="1"/>
              <a:t>done</a:t>
            </a:r>
            <a:r>
              <a:rPr lang="fr-FR" sz="1400" dirty="0"/>
              <a:t> and </a:t>
            </a:r>
            <a:r>
              <a:rPr lang="fr-FR" sz="1400" dirty="0" err="1"/>
              <a:t>explain</a:t>
            </a:r>
            <a:r>
              <a:rPr lang="fr-FR" sz="1400" dirty="0"/>
              <a:t> how </a:t>
            </a:r>
            <a:r>
              <a:rPr lang="fr-FR" sz="1400" dirty="0" err="1"/>
              <a:t>we</a:t>
            </a:r>
            <a:r>
              <a:rPr lang="fr-FR" sz="1400" dirty="0"/>
              <a:t> can use </a:t>
            </a:r>
            <a:r>
              <a:rPr lang="fr-FR" sz="1400" dirty="0" err="1"/>
              <a:t>machine-learning</a:t>
            </a:r>
            <a:r>
              <a:rPr lang="fr-FR" sz="1400" dirty="0"/>
              <a:t> to </a:t>
            </a:r>
            <a:r>
              <a:rPr lang="fr-FR" sz="1400" dirty="0" err="1"/>
              <a:t>build</a:t>
            </a:r>
            <a:r>
              <a:rPr lang="fr-FR" sz="1400" dirty="0"/>
              <a:t> a </a:t>
            </a:r>
            <a:r>
              <a:rPr lang="fr-FR" sz="1400" dirty="0" err="1"/>
              <a:t>closure</a:t>
            </a:r>
            <a:r>
              <a:rPr lang="fr-FR" sz="1400" dirty="0"/>
              <a:t> formulation.</a:t>
            </a:r>
          </a:p>
          <a:p>
            <a:pPr algn="just"/>
            <a:endParaRPr lang="fr-FR" sz="1400" dirty="0"/>
          </a:p>
          <a:p>
            <a:pPr algn="just"/>
            <a:r>
              <a:rPr lang="fr-FR" sz="1400" dirty="0"/>
              <a:t>By the </a:t>
            </a:r>
            <a:r>
              <a:rPr lang="fr-FR" sz="1400" dirty="0" err="1"/>
              <a:t>way</a:t>
            </a:r>
            <a:r>
              <a:rPr lang="fr-FR" sz="1400" dirty="0"/>
              <a:t>, </a:t>
            </a:r>
            <a:r>
              <a:rPr lang="fr-FR" sz="1400" dirty="0" err="1"/>
              <a:t>every</a:t>
            </a:r>
            <a:r>
              <a:rPr lang="fr-FR" sz="1400" dirty="0"/>
              <a:t> time </a:t>
            </a:r>
            <a:r>
              <a:rPr lang="fr-FR" sz="1400" dirty="0" err="1"/>
              <a:t>you</a:t>
            </a:r>
            <a:r>
              <a:rPr lang="fr-FR" sz="1400" dirty="0"/>
              <a:t> </a:t>
            </a:r>
            <a:r>
              <a:rPr lang="fr-FR" sz="1400" dirty="0" err="1"/>
              <a:t>will</a:t>
            </a:r>
            <a:r>
              <a:rPr lang="fr-FR" sz="1400" dirty="0"/>
              <a:t> </a:t>
            </a:r>
            <a:r>
              <a:rPr lang="fr-FR" sz="1400" dirty="0" err="1"/>
              <a:t>find</a:t>
            </a:r>
            <a:r>
              <a:rPr lang="fr-FR" sz="1400" dirty="0"/>
              <a:t> a puzzle </a:t>
            </a:r>
            <a:r>
              <a:rPr lang="fr-FR" sz="1400" dirty="0" err="1"/>
              <a:t>piece</a:t>
            </a:r>
            <a:r>
              <a:rPr lang="fr-FR" sz="1400" dirty="0"/>
              <a:t> on the slide, </a:t>
            </a:r>
            <a:r>
              <a:rPr lang="fr-FR" sz="1400" dirty="0" err="1"/>
              <a:t>it</a:t>
            </a:r>
            <a:r>
              <a:rPr lang="fr-FR" sz="1400" dirty="0"/>
              <a:t> </a:t>
            </a:r>
            <a:r>
              <a:rPr lang="fr-FR" sz="1400" dirty="0" err="1"/>
              <a:t>will</a:t>
            </a:r>
            <a:r>
              <a:rPr lang="fr-FR" sz="1400" dirty="0"/>
              <a:t> </a:t>
            </a:r>
            <a:r>
              <a:rPr lang="fr-FR" sz="1400" dirty="0" err="1"/>
              <a:t>mean</a:t>
            </a:r>
            <a:r>
              <a:rPr lang="fr-FR" sz="1400" dirty="0"/>
              <a:t> </a:t>
            </a:r>
            <a:r>
              <a:rPr lang="fr-FR" sz="1400" dirty="0" err="1"/>
              <a:t>that</a:t>
            </a:r>
            <a:r>
              <a:rPr lang="fr-FR" sz="1400" dirty="0"/>
              <a:t> the contents of </a:t>
            </a:r>
            <a:r>
              <a:rPr lang="fr-FR" sz="1400" dirty="0" err="1"/>
              <a:t>this</a:t>
            </a:r>
            <a:r>
              <a:rPr lang="fr-FR" sz="1400" dirty="0"/>
              <a:t> slide can </a:t>
            </a:r>
            <a:r>
              <a:rPr lang="fr-FR" sz="1400" dirty="0" err="1"/>
              <a:t>be</a:t>
            </a:r>
            <a:r>
              <a:rPr lang="fr-FR" sz="1400" dirty="0"/>
              <a:t> </a:t>
            </a:r>
            <a:r>
              <a:rPr lang="fr-FR" sz="1400" dirty="0" err="1"/>
              <a:t>applied</a:t>
            </a:r>
            <a:r>
              <a:rPr lang="fr-FR" sz="1400" dirty="0"/>
              <a:t> to </a:t>
            </a:r>
            <a:r>
              <a:rPr lang="fr-FR" sz="1400" dirty="0" err="1"/>
              <a:t>any</a:t>
            </a:r>
            <a:r>
              <a:rPr lang="fr-FR" sz="1400" dirty="0"/>
              <a:t> model </a:t>
            </a:r>
            <a:r>
              <a:rPr lang="fr-FR" sz="1400" dirty="0" err="1"/>
              <a:t>while</a:t>
            </a:r>
            <a:r>
              <a:rPr lang="fr-FR" sz="1400" dirty="0"/>
              <a:t> a </a:t>
            </a:r>
            <a:r>
              <a:rPr lang="fr-FR" sz="1400" dirty="0" err="1"/>
              <a:t>hammer</a:t>
            </a:r>
            <a:r>
              <a:rPr lang="fr-FR" sz="1400" dirty="0"/>
              <a:t> </a:t>
            </a:r>
            <a:r>
              <a:rPr lang="fr-FR" sz="1400" dirty="0" err="1"/>
              <a:t>will</a:t>
            </a:r>
            <a:r>
              <a:rPr lang="fr-FR" sz="1400" dirty="0"/>
              <a:t> </a:t>
            </a:r>
            <a:r>
              <a:rPr lang="fr-FR" sz="1400" dirty="0" err="1"/>
              <a:t>mean</a:t>
            </a:r>
            <a:r>
              <a:rPr lang="fr-FR" sz="1400" dirty="0"/>
              <a:t> </a:t>
            </a:r>
            <a:r>
              <a:rPr lang="fr-FR" sz="1400" dirty="0" err="1"/>
              <a:t>that</a:t>
            </a:r>
            <a:r>
              <a:rPr lang="fr-FR" sz="1400" dirty="0"/>
              <a:t> I </a:t>
            </a:r>
            <a:r>
              <a:rPr lang="fr-FR" sz="1400" dirty="0" err="1"/>
              <a:t>only</a:t>
            </a:r>
            <a:r>
              <a:rPr lang="fr-FR" sz="1400" dirty="0"/>
              <a:t> </a:t>
            </a:r>
            <a:r>
              <a:rPr lang="fr-FR" sz="1400" dirty="0" err="1"/>
              <a:t>speak</a:t>
            </a:r>
            <a:r>
              <a:rPr lang="fr-FR" sz="1400" dirty="0"/>
              <a:t> for </a:t>
            </a:r>
            <a:r>
              <a:rPr lang="fr-FR" sz="1400" dirty="0" err="1"/>
              <a:t>my</a:t>
            </a:r>
            <a:r>
              <a:rPr lang="fr-FR" sz="1400" dirty="0"/>
              <a:t> model.</a:t>
            </a:r>
          </a:p>
          <a:p>
            <a:pPr algn="just"/>
            <a:br>
              <a:rPr lang="fr-FR" sz="1400" dirty="0"/>
            </a:br>
            <a:r>
              <a:rPr lang="fr-FR" sz="1400" dirty="0" err="1"/>
              <a:t>After</a:t>
            </a:r>
            <a:r>
              <a:rPr lang="fr-FR" sz="1400" dirty="0"/>
              <a:t> the description of </a:t>
            </a:r>
            <a:r>
              <a:rPr lang="fr-FR" sz="1400" dirty="0" err="1"/>
              <a:t>that</a:t>
            </a:r>
            <a:r>
              <a:rPr lang="fr-FR" sz="1400" dirty="0"/>
              <a:t> </a:t>
            </a:r>
            <a:r>
              <a:rPr lang="fr-FR" sz="1400" dirty="0" err="1"/>
              <a:t>closing</a:t>
            </a:r>
            <a:r>
              <a:rPr lang="fr-FR" sz="1400" dirty="0"/>
              <a:t> </a:t>
            </a:r>
            <a:r>
              <a:rPr lang="fr-FR" sz="1400" dirty="0" err="1"/>
              <a:t>procedure</a:t>
            </a:r>
            <a:r>
              <a:rPr lang="fr-FR" sz="1400" dirty="0"/>
              <a:t>, I </a:t>
            </a:r>
            <a:r>
              <a:rPr lang="fr-FR" sz="1400" dirty="0" err="1"/>
              <a:t>will</a:t>
            </a:r>
            <a:r>
              <a:rPr lang="fr-FR" sz="1400" dirty="0"/>
              <a:t> </a:t>
            </a:r>
            <a:r>
              <a:rPr lang="fr-FR" sz="1400" dirty="0" err="1"/>
              <a:t>briefly</a:t>
            </a:r>
            <a:r>
              <a:rPr lang="fr-FR" sz="1400" dirty="0"/>
              <a:t> show </a:t>
            </a:r>
            <a:r>
              <a:rPr lang="fr-FR" sz="1400" dirty="0" err="1"/>
              <a:t>you</a:t>
            </a:r>
            <a:r>
              <a:rPr lang="fr-FR" sz="1400" dirty="0"/>
              <a:t> </a:t>
            </a:r>
            <a:r>
              <a:rPr lang="fr-FR" sz="1400" dirty="0" err="1"/>
              <a:t>some</a:t>
            </a:r>
            <a:r>
              <a:rPr lang="fr-FR" sz="1400" dirty="0"/>
              <a:t> results, </a:t>
            </a:r>
            <a:r>
              <a:rPr lang="fr-FR" sz="1400" dirty="0" err="1"/>
              <a:t>both</a:t>
            </a:r>
            <a:r>
              <a:rPr lang="fr-FR" sz="1400" dirty="0"/>
              <a:t> in 1 and 2 dimensions.</a:t>
            </a:r>
            <a:endParaRPr lang="en-US" sz="1050" dirty="0"/>
          </a:p>
        </p:txBody>
      </p:sp>
      <p:sp>
        <p:nvSpPr>
          <p:cNvPr id="4" name="Segnaposto numero diapositiva 3"/>
          <p:cNvSpPr>
            <a:spLocks noGrp="1"/>
          </p:cNvSpPr>
          <p:nvPr>
            <p:ph type="sldNum" sz="quarter" idx="5"/>
          </p:nvPr>
        </p:nvSpPr>
        <p:spPr/>
        <p:txBody>
          <a:bodyPr/>
          <a:lstStyle/>
          <a:p>
            <a:fld id="{F62A7984-3E69-4316-B1C8-F888B69D8962}" type="slidenum">
              <a:rPr lang="it-IT" smtClean="0"/>
              <a:t>4</a:t>
            </a:fld>
            <a:endParaRPr lang="it-IT"/>
          </a:p>
        </p:txBody>
      </p:sp>
    </p:spTree>
    <p:extLst>
      <p:ext uri="{BB962C8B-B14F-4D97-AF65-F5344CB8AC3E}">
        <p14:creationId xmlns:p14="http://schemas.microsoft.com/office/powerpoint/2010/main" val="289592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r>
              <a:rPr lang="fr-FR" dirty="0"/>
              <a:t>To </a:t>
            </a:r>
            <a:r>
              <a:rPr lang="fr-FR" dirty="0" err="1"/>
              <a:t>properly</a:t>
            </a:r>
            <a:r>
              <a:rPr lang="fr-FR" dirty="0"/>
              <a:t> </a:t>
            </a:r>
            <a:r>
              <a:rPr lang="fr-FR" dirty="0" err="1"/>
              <a:t>simulate</a:t>
            </a:r>
            <a:r>
              <a:rPr lang="fr-FR" dirty="0"/>
              <a:t> transient flows </a:t>
            </a:r>
            <a:r>
              <a:rPr lang="fr-FR" dirty="0" err="1"/>
              <a:t>highly-laden</a:t>
            </a:r>
            <a:r>
              <a:rPr lang="fr-FR" dirty="0"/>
              <a:t> with </a:t>
            </a:r>
            <a:r>
              <a:rPr lang="fr-FR" dirty="0" err="1"/>
              <a:t>sediment</a:t>
            </a:r>
            <a:r>
              <a:rPr lang="fr-FR" dirty="0"/>
              <a:t>, the </a:t>
            </a:r>
            <a:r>
              <a:rPr lang="fr-FR" dirty="0" err="1"/>
              <a:t>very</a:t>
            </a:r>
            <a:r>
              <a:rPr lang="fr-FR" dirty="0"/>
              <a:t> </a:t>
            </a:r>
            <a:r>
              <a:rPr lang="fr-FR" dirty="0" err="1"/>
              <a:t>common</a:t>
            </a:r>
            <a:r>
              <a:rPr lang="fr-FR" dirty="0"/>
              <a:t> </a:t>
            </a:r>
            <a:r>
              <a:rPr lang="fr-FR" dirty="0" err="1"/>
              <a:t>shallow</a:t>
            </a:r>
            <a:r>
              <a:rPr lang="fr-FR" dirty="0"/>
              <a:t>-water </a:t>
            </a:r>
            <a:r>
              <a:rPr lang="fr-FR" dirty="0" err="1"/>
              <a:t>models</a:t>
            </a:r>
            <a:r>
              <a:rPr lang="fr-FR" dirty="0"/>
              <a:t> </a:t>
            </a:r>
            <a:r>
              <a:rPr lang="fr-FR" dirty="0" err="1"/>
              <a:t>coupled</a:t>
            </a:r>
            <a:r>
              <a:rPr lang="fr-FR" dirty="0"/>
              <a:t> with the Exner </a:t>
            </a:r>
            <a:r>
              <a:rPr lang="fr-FR" dirty="0" err="1"/>
              <a:t>equation</a:t>
            </a:r>
            <a:r>
              <a:rPr lang="fr-FR" dirty="0"/>
              <a:t> or </a:t>
            </a:r>
            <a:r>
              <a:rPr lang="fr-FR" dirty="0" err="1"/>
              <a:t>bedload</a:t>
            </a:r>
            <a:r>
              <a:rPr lang="fr-FR" dirty="0"/>
              <a:t> </a:t>
            </a:r>
            <a:r>
              <a:rPr lang="fr-FR" dirty="0" err="1"/>
              <a:t>models</a:t>
            </a:r>
            <a:r>
              <a:rPr lang="fr-FR" dirty="0"/>
              <a:t> </a:t>
            </a:r>
            <a:r>
              <a:rPr lang="fr-FR" dirty="0" err="1"/>
              <a:t>will</a:t>
            </a:r>
            <a:r>
              <a:rPr lang="fr-FR" dirty="0"/>
              <a:t> </a:t>
            </a:r>
            <a:r>
              <a:rPr lang="fr-FR" dirty="0" err="1"/>
              <a:t>very</a:t>
            </a:r>
            <a:r>
              <a:rPr lang="fr-FR" dirty="0"/>
              <a:t> </a:t>
            </a:r>
            <a:r>
              <a:rPr lang="fr-FR" dirty="0" err="1"/>
              <a:t>likely</a:t>
            </a:r>
            <a:r>
              <a:rPr lang="fr-FR" dirty="0"/>
              <a:t> show </a:t>
            </a:r>
            <a:r>
              <a:rPr lang="fr-FR" dirty="0" err="1"/>
              <a:t>their</a:t>
            </a:r>
            <a:r>
              <a:rPr lang="fr-FR" dirty="0"/>
              <a:t> limitations.</a:t>
            </a:r>
          </a:p>
          <a:p>
            <a:pPr algn="just"/>
            <a:endParaRPr lang="fr-FR" dirty="0"/>
          </a:p>
          <a:p>
            <a:pPr algn="just"/>
            <a:r>
              <a:rPr lang="fr-FR" dirty="0"/>
              <a:t>In the case of a flush, the concentration in </a:t>
            </a:r>
            <a:r>
              <a:rPr lang="fr-FR" dirty="0" err="1"/>
              <a:t>sediment</a:t>
            </a:r>
            <a:r>
              <a:rPr lang="fr-FR" dirty="0"/>
              <a:t> can </a:t>
            </a:r>
            <a:r>
              <a:rPr lang="fr-FR" dirty="0" err="1"/>
              <a:t>be</a:t>
            </a:r>
            <a:r>
              <a:rPr lang="fr-FR" dirty="0"/>
              <a:t> </a:t>
            </a:r>
            <a:r>
              <a:rPr lang="fr-FR" dirty="0" err="1"/>
              <a:t>so</a:t>
            </a:r>
            <a:r>
              <a:rPr lang="fr-FR" dirty="0"/>
              <a:t> important </a:t>
            </a:r>
            <a:r>
              <a:rPr lang="fr-FR" dirty="0" err="1"/>
              <a:t>that</a:t>
            </a:r>
            <a:r>
              <a:rPr lang="fr-FR" dirty="0"/>
              <a:t> a pure column of water </a:t>
            </a:r>
            <a:r>
              <a:rPr lang="fr-FR" dirty="0" err="1"/>
              <a:t>becomes</a:t>
            </a:r>
            <a:r>
              <a:rPr lang="fr-FR" dirty="0"/>
              <a:t> an </a:t>
            </a:r>
            <a:r>
              <a:rPr lang="fr-FR" dirty="0" err="1"/>
              <a:t>overly</a:t>
            </a:r>
            <a:r>
              <a:rPr lang="fr-FR" dirty="0"/>
              <a:t> </a:t>
            </a:r>
            <a:r>
              <a:rPr lang="fr-FR" dirty="0" err="1"/>
              <a:t>simplifying</a:t>
            </a:r>
            <a:r>
              <a:rPr lang="fr-FR" dirty="0"/>
              <a:t> </a:t>
            </a:r>
            <a:r>
              <a:rPr lang="fr-FR" dirty="0" err="1"/>
              <a:t>assumption</a:t>
            </a:r>
            <a:r>
              <a:rPr lang="fr-FR" dirty="0"/>
              <a:t>. </a:t>
            </a:r>
            <a:r>
              <a:rPr lang="fr-FR" dirty="0" err="1"/>
              <a:t>We</a:t>
            </a:r>
            <a:r>
              <a:rPr lang="fr-FR" dirty="0"/>
              <a:t> can </a:t>
            </a:r>
            <a:r>
              <a:rPr lang="fr-FR" dirty="0" err="1"/>
              <a:t>hence</a:t>
            </a:r>
            <a:r>
              <a:rPr lang="fr-FR" dirty="0"/>
              <a:t> </a:t>
            </a:r>
            <a:r>
              <a:rPr lang="fr-FR" dirty="0" err="1"/>
              <a:t>either</a:t>
            </a:r>
            <a:r>
              <a:rPr lang="fr-FR" dirty="0"/>
              <a:t> </a:t>
            </a:r>
            <a:r>
              <a:rPr lang="fr-FR" dirty="0" err="1"/>
              <a:t>consider</a:t>
            </a:r>
            <a:r>
              <a:rPr lang="fr-FR" dirty="0"/>
              <a:t> a </a:t>
            </a:r>
            <a:r>
              <a:rPr lang="fr-FR" dirty="0" err="1"/>
              <a:t>homogeneous</a:t>
            </a:r>
            <a:r>
              <a:rPr lang="fr-FR" dirty="0"/>
              <a:t> mixture or a </a:t>
            </a:r>
            <a:r>
              <a:rPr lang="fr-FR" dirty="0" err="1"/>
              <a:t>two</a:t>
            </a:r>
            <a:r>
              <a:rPr lang="fr-FR" dirty="0"/>
              <a:t>-phase flow made of water and </a:t>
            </a:r>
            <a:r>
              <a:rPr lang="fr-FR" dirty="0" err="1"/>
              <a:t>sediment</a:t>
            </a:r>
            <a:r>
              <a:rPr lang="fr-FR" dirty="0"/>
              <a:t>, </a:t>
            </a:r>
            <a:r>
              <a:rPr lang="fr-FR" dirty="0" err="1"/>
              <a:t>each</a:t>
            </a:r>
            <a:r>
              <a:rPr lang="fr-FR" dirty="0"/>
              <a:t> phase </a:t>
            </a:r>
            <a:r>
              <a:rPr lang="fr-FR" dirty="0" err="1"/>
              <a:t>having</a:t>
            </a:r>
            <a:r>
              <a:rPr lang="fr-FR" dirty="0"/>
              <a:t> </a:t>
            </a:r>
            <a:r>
              <a:rPr lang="fr-FR" dirty="0" err="1"/>
              <a:t>its</a:t>
            </a:r>
            <a:r>
              <a:rPr lang="fr-FR" dirty="0"/>
              <a:t> </a:t>
            </a:r>
            <a:r>
              <a:rPr lang="fr-FR" dirty="0" err="1"/>
              <a:t>own</a:t>
            </a:r>
            <a:r>
              <a:rPr lang="fr-FR" dirty="0"/>
              <a:t> </a:t>
            </a:r>
            <a:r>
              <a:rPr lang="fr-FR" dirty="0" err="1"/>
              <a:t>density</a:t>
            </a:r>
            <a:r>
              <a:rPr lang="fr-FR" dirty="0"/>
              <a:t> and </a:t>
            </a:r>
            <a:r>
              <a:rPr lang="fr-FR" dirty="0" err="1"/>
              <a:t>inertia</a:t>
            </a:r>
            <a:r>
              <a:rPr lang="fr-FR" dirty="0"/>
              <a:t>. Momentum exchanges </a:t>
            </a:r>
            <a:r>
              <a:rPr lang="fr-FR" dirty="0" err="1"/>
              <a:t>between</a:t>
            </a:r>
            <a:r>
              <a:rPr lang="fr-FR" dirty="0"/>
              <a:t> the </a:t>
            </a:r>
            <a:r>
              <a:rPr lang="fr-FR" dirty="0" err="1"/>
              <a:t>two</a:t>
            </a:r>
            <a:r>
              <a:rPr lang="fr-FR" dirty="0"/>
              <a:t> phases are </a:t>
            </a:r>
            <a:r>
              <a:rPr lang="fr-FR" dirty="0" err="1"/>
              <a:t>hence</a:t>
            </a:r>
            <a:r>
              <a:rPr lang="fr-FR" dirty="0"/>
              <a:t> made </a:t>
            </a:r>
            <a:r>
              <a:rPr lang="fr-FR" dirty="0" err="1"/>
              <a:t>through</a:t>
            </a:r>
            <a:r>
              <a:rPr lang="fr-FR" dirty="0"/>
              <a:t> drag.</a:t>
            </a:r>
          </a:p>
          <a:p>
            <a:pPr algn="just"/>
            <a:endParaRPr lang="fr-FR" dirty="0"/>
          </a:p>
          <a:p>
            <a:pPr algn="just"/>
            <a:r>
              <a:rPr lang="fr-FR" dirty="0"/>
              <a:t>Moreover, the </a:t>
            </a:r>
            <a:r>
              <a:rPr lang="fr-FR" dirty="0" err="1"/>
              <a:t>bedload</a:t>
            </a:r>
            <a:r>
              <a:rPr lang="fr-FR" dirty="0"/>
              <a:t> </a:t>
            </a:r>
            <a:r>
              <a:rPr lang="fr-FR" dirty="0" err="1"/>
              <a:t>models</a:t>
            </a:r>
            <a:r>
              <a:rPr lang="fr-FR" dirty="0"/>
              <a:t> </a:t>
            </a:r>
            <a:r>
              <a:rPr lang="fr-FR" dirty="0" err="1"/>
              <a:t>only</a:t>
            </a:r>
            <a:r>
              <a:rPr lang="fr-FR" dirty="0"/>
              <a:t> </a:t>
            </a:r>
            <a:r>
              <a:rPr lang="fr-FR" dirty="0" err="1"/>
              <a:t>consider</a:t>
            </a:r>
            <a:r>
              <a:rPr lang="fr-FR" dirty="0"/>
              <a:t> transport </a:t>
            </a:r>
            <a:r>
              <a:rPr lang="fr-FR" dirty="0" err="1"/>
              <a:t>along</a:t>
            </a:r>
            <a:r>
              <a:rPr lang="fr-FR" dirty="0"/>
              <a:t> the water </a:t>
            </a:r>
            <a:r>
              <a:rPr lang="fr-FR" dirty="0" err="1"/>
              <a:t>bed</a:t>
            </a:r>
            <a:r>
              <a:rPr lang="fr-FR" dirty="0"/>
              <a:t> </a:t>
            </a:r>
            <a:r>
              <a:rPr lang="fr-FR" dirty="0" err="1"/>
              <a:t>while</a:t>
            </a:r>
            <a:r>
              <a:rPr lang="fr-FR" dirty="0"/>
              <a:t> the real concentration profile </a:t>
            </a:r>
            <a:r>
              <a:rPr lang="fr-FR" dirty="0" err="1"/>
              <a:t>admits</a:t>
            </a:r>
            <a:r>
              <a:rPr lang="fr-FR" dirty="0"/>
              <a:t> non-</a:t>
            </a:r>
            <a:r>
              <a:rPr lang="fr-FR" dirty="0" err="1"/>
              <a:t>negligible</a:t>
            </a:r>
            <a:r>
              <a:rPr lang="fr-FR" dirty="0"/>
              <a:t> concentrations at </a:t>
            </a:r>
            <a:r>
              <a:rPr lang="fr-FR" dirty="0" err="1"/>
              <a:t>some</a:t>
            </a:r>
            <a:r>
              <a:rPr lang="fr-FR" dirty="0"/>
              <a:t> distance from the </a:t>
            </a:r>
            <a:r>
              <a:rPr lang="fr-FR" dirty="0" err="1"/>
              <a:t>bed</a:t>
            </a:r>
            <a:r>
              <a:rPr lang="fr-FR" dirty="0"/>
              <a:t>, before </a:t>
            </a:r>
            <a:r>
              <a:rPr lang="fr-FR" dirty="0" err="1"/>
              <a:t>decreasing</a:t>
            </a:r>
            <a:r>
              <a:rPr lang="fr-FR" dirty="0"/>
              <a:t> </a:t>
            </a:r>
            <a:r>
              <a:rPr lang="fr-FR" dirty="0" err="1"/>
              <a:t>significantly</a:t>
            </a:r>
            <a:r>
              <a:rPr lang="fr-FR" dirty="0"/>
              <a:t>. To </a:t>
            </a:r>
            <a:r>
              <a:rPr lang="fr-FR" dirty="0" err="1"/>
              <a:t>cope</a:t>
            </a:r>
            <a:r>
              <a:rPr lang="fr-FR" dirty="0"/>
              <a:t> with </a:t>
            </a:r>
            <a:r>
              <a:rPr lang="fr-FR" dirty="0" err="1"/>
              <a:t>this</a:t>
            </a:r>
            <a:r>
              <a:rPr lang="fr-FR" dirty="0"/>
              <a:t> concentration </a:t>
            </a:r>
            <a:r>
              <a:rPr lang="fr-FR" dirty="0" err="1"/>
              <a:t>curve</a:t>
            </a:r>
            <a:r>
              <a:rPr lang="fr-FR" dirty="0"/>
              <a:t> </a:t>
            </a:r>
            <a:r>
              <a:rPr lang="fr-FR" dirty="0" err="1"/>
              <a:t>while</a:t>
            </a:r>
            <a:r>
              <a:rPr lang="fr-FR" dirty="0"/>
              <a:t> </a:t>
            </a:r>
            <a:r>
              <a:rPr lang="fr-FR" dirty="0" err="1"/>
              <a:t>remaining</a:t>
            </a:r>
            <a:r>
              <a:rPr lang="fr-FR" dirty="0"/>
              <a:t> in 2D, </a:t>
            </a:r>
            <a:r>
              <a:rPr lang="fr-FR" dirty="0" err="1"/>
              <a:t>we</a:t>
            </a:r>
            <a:r>
              <a:rPr lang="fr-FR" dirty="0"/>
              <a:t> can </a:t>
            </a:r>
            <a:r>
              <a:rPr lang="fr-FR" dirty="0" err="1"/>
              <a:t>divide</a:t>
            </a:r>
            <a:r>
              <a:rPr lang="fr-FR" dirty="0"/>
              <a:t> the column </a:t>
            </a:r>
            <a:r>
              <a:rPr lang="fr-FR" dirty="0" err="1"/>
              <a:t>into</a:t>
            </a:r>
            <a:r>
              <a:rPr lang="fr-FR" dirty="0"/>
              <a:t> </a:t>
            </a:r>
            <a:r>
              <a:rPr lang="fr-FR" dirty="0" err="1"/>
              <a:t>two</a:t>
            </a:r>
            <a:r>
              <a:rPr lang="fr-FR" dirty="0"/>
              <a:t> </a:t>
            </a:r>
            <a:r>
              <a:rPr lang="fr-FR" dirty="0" err="1"/>
              <a:t>layers</a:t>
            </a:r>
            <a:r>
              <a:rPr lang="fr-FR" dirty="0"/>
              <a:t> </a:t>
            </a:r>
            <a:r>
              <a:rPr lang="fr-FR" dirty="0" err="1"/>
              <a:t>following</a:t>
            </a:r>
            <a:r>
              <a:rPr lang="fr-FR" dirty="0"/>
              <a:t> </a:t>
            </a:r>
            <a:r>
              <a:rPr lang="fr-FR" dirty="0" err="1"/>
              <a:t>this</a:t>
            </a:r>
            <a:r>
              <a:rPr lang="fr-FR" dirty="0"/>
              <a:t> </a:t>
            </a:r>
            <a:r>
              <a:rPr lang="fr-FR" dirty="0" err="1"/>
              <a:t>approximate</a:t>
            </a:r>
            <a:r>
              <a:rPr lang="fr-FR" dirty="0"/>
              <a:t> line, </a:t>
            </a:r>
            <a:r>
              <a:rPr lang="fr-FR" dirty="0" err="1"/>
              <a:t>where</a:t>
            </a:r>
            <a:r>
              <a:rPr lang="fr-FR" dirty="0"/>
              <a:t> </a:t>
            </a:r>
            <a:r>
              <a:rPr lang="fr-FR" dirty="0" err="1"/>
              <a:t>we</a:t>
            </a:r>
            <a:r>
              <a:rPr lang="fr-FR" dirty="0"/>
              <a:t> have an inflexion point.</a:t>
            </a:r>
          </a:p>
          <a:p>
            <a:pPr algn="just"/>
            <a:endParaRPr lang="fr-FR" dirty="0"/>
          </a:p>
          <a:p>
            <a:pPr algn="just"/>
            <a:r>
              <a:rPr lang="fr-FR" dirty="0"/>
              <a:t>If </a:t>
            </a:r>
            <a:r>
              <a:rPr lang="fr-FR" dirty="0" err="1"/>
              <a:t>we</a:t>
            </a:r>
            <a:r>
              <a:rPr lang="fr-FR" dirty="0"/>
              <a:t> combine </a:t>
            </a:r>
            <a:r>
              <a:rPr lang="fr-FR" dirty="0" err="1"/>
              <a:t>both</a:t>
            </a:r>
            <a:r>
              <a:rPr lang="fr-FR" dirty="0"/>
              <a:t> </a:t>
            </a:r>
            <a:r>
              <a:rPr lang="fr-FR" dirty="0" err="1"/>
              <a:t>approaches</a:t>
            </a:r>
            <a:r>
              <a:rPr lang="fr-FR" dirty="0"/>
              <a:t>, </a:t>
            </a:r>
            <a:r>
              <a:rPr lang="fr-FR" dirty="0" err="1"/>
              <a:t>we</a:t>
            </a:r>
            <a:r>
              <a:rPr lang="fr-FR" dirty="0"/>
              <a:t> end up with a </a:t>
            </a:r>
            <a:r>
              <a:rPr lang="fr-FR" dirty="0" err="1"/>
              <a:t>two</a:t>
            </a:r>
            <a:r>
              <a:rPr lang="fr-FR" dirty="0"/>
              <a:t>-phase/</a:t>
            </a:r>
            <a:r>
              <a:rPr lang="fr-FR" dirty="0" err="1"/>
              <a:t>two</a:t>
            </a:r>
            <a:r>
              <a:rPr lang="fr-FR" dirty="0"/>
              <a:t>-layer model </a:t>
            </a:r>
            <a:r>
              <a:rPr lang="fr-FR" dirty="0" err="1"/>
              <a:t>such</a:t>
            </a:r>
            <a:r>
              <a:rPr lang="fr-FR" dirty="0"/>
              <a:t> as the one I have been </a:t>
            </a:r>
            <a:r>
              <a:rPr lang="fr-FR" dirty="0" err="1"/>
              <a:t>developing</a:t>
            </a:r>
            <a:r>
              <a:rPr lang="fr-FR" dirty="0"/>
              <a:t> and </a:t>
            </a:r>
            <a:r>
              <a:rPr lang="fr-FR" dirty="0" err="1"/>
              <a:t>that</a:t>
            </a:r>
            <a:r>
              <a:rPr lang="fr-FR" dirty="0"/>
              <a:t> I </a:t>
            </a:r>
            <a:r>
              <a:rPr lang="fr-FR" dirty="0" err="1"/>
              <a:t>will</a:t>
            </a:r>
            <a:r>
              <a:rPr lang="fr-FR" dirty="0"/>
              <a:t> </a:t>
            </a:r>
            <a:r>
              <a:rPr lang="fr-FR" dirty="0" err="1"/>
              <a:t>hereinafter</a:t>
            </a:r>
            <a:r>
              <a:rPr lang="fr-FR" dirty="0"/>
              <a:t> </a:t>
            </a:r>
            <a:r>
              <a:rPr lang="fr-FR" dirty="0" err="1"/>
              <a:t>refer</a:t>
            </a:r>
            <a:r>
              <a:rPr lang="fr-FR" dirty="0"/>
              <a:t> to as the 2P2L model.</a:t>
            </a:r>
          </a:p>
          <a:p>
            <a:endParaRPr lang="en-US" dirty="0"/>
          </a:p>
        </p:txBody>
      </p:sp>
      <p:sp>
        <p:nvSpPr>
          <p:cNvPr id="4" name="Segnaposto numero diapositiva 3"/>
          <p:cNvSpPr>
            <a:spLocks noGrp="1"/>
          </p:cNvSpPr>
          <p:nvPr>
            <p:ph type="sldNum" sz="quarter" idx="5"/>
          </p:nvPr>
        </p:nvSpPr>
        <p:spPr/>
        <p:txBody>
          <a:bodyPr/>
          <a:lstStyle/>
          <a:p>
            <a:fld id="{F62A7984-3E69-4316-B1C8-F888B69D8962}" type="slidenum">
              <a:rPr lang="it-IT" smtClean="0"/>
              <a:t>5</a:t>
            </a:fld>
            <a:endParaRPr lang="it-IT"/>
          </a:p>
        </p:txBody>
      </p:sp>
    </p:spTree>
    <p:extLst>
      <p:ext uri="{BB962C8B-B14F-4D97-AF65-F5344CB8AC3E}">
        <p14:creationId xmlns:p14="http://schemas.microsoft.com/office/powerpoint/2010/main" val="3743011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r>
              <a:rPr lang="fr-FR" sz="1400" dirty="0"/>
              <a:t>The 2P2L model </a:t>
            </a:r>
            <a:r>
              <a:rPr lang="fr-FR" sz="1400" dirty="0" err="1"/>
              <a:t>is</a:t>
            </a:r>
            <a:r>
              <a:rPr lang="fr-FR" sz="1400" dirty="0"/>
              <a:t> a 2D </a:t>
            </a:r>
            <a:r>
              <a:rPr lang="fr-FR" sz="1400" dirty="0" err="1"/>
              <a:t>finite</a:t>
            </a:r>
            <a:r>
              <a:rPr lang="fr-FR" sz="1400" dirty="0"/>
              <a:t>-volume model </a:t>
            </a:r>
            <a:r>
              <a:rPr lang="fr-FR" sz="1400" dirty="0" err="1"/>
              <a:t>whose</a:t>
            </a:r>
            <a:r>
              <a:rPr lang="fr-FR" sz="1400" dirty="0"/>
              <a:t> </a:t>
            </a:r>
            <a:r>
              <a:rPr lang="fr-FR" sz="1400" dirty="0" err="1"/>
              <a:t>velocity</a:t>
            </a:r>
            <a:r>
              <a:rPr lang="fr-FR" sz="1400" dirty="0"/>
              <a:t> </a:t>
            </a:r>
            <a:r>
              <a:rPr lang="fr-FR" sz="1400" dirty="0" err="1"/>
              <a:t>is</a:t>
            </a:r>
            <a:r>
              <a:rPr lang="fr-FR" sz="1400" dirty="0"/>
              <a:t> </a:t>
            </a:r>
            <a:r>
              <a:rPr lang="fr-FR" sz="1400" dirty="0" err="1"/>
              <a:t>averaged</a:t>
            </a:r>
            <a:r>
              <a:rPr lang="fr-FR" sz="1400" dirty="0"/>
              <a:t> over the water </a:t>
            </a:r>
            <a:r>
              <a:rPr lang="fr-FR" sz="1400" dirty="0" err="1"/>
              <a:t>depth</a:t>
            </a:r>
            <a:r>
              <a:rPr lang="fr-FR" sz="1400" dirty="0"/>
              <a:t>. </a:t>
            </a:r>
            <a:r>
              <a:rPr lang="fr-FR" sz="1400" dirty="0" err="1"/>
              <a:t>Above</a:t>
            </a:r>
            <a:r>
              <a:rPr lang="fr-FR" sz="1400" dirty="0"/>
              <a:t> a non-</a:t>
            </a:r>
            <a:r>
              <a:rPr lang="fr-FR" sz="1400" dirty="0" err="1"/>
              <a:t>erodible</a:t>
            </a:r>
            <a:r>
              <a:rPr lang="fr-FR" sz="1400" dirty="0"/>
              <a:t> </a:t>
            </a:r>
            <a:r>
              <a:rPr lang="fr-FR" sz="1400" dirty="0" err="1"/>
              <a:t>bed</a:t>
            </a:r>
            <a:r>
              <a:rPr lang="fr-FR" sz="1400" dirty="0"/>
              <a:t> layer lies a </a:t>
            </a:r>
            <a:r>
              <a:rPr lang="fr-FR" sz="1400" dirty="0" err="1"/>
              <a:t>finite</a:t>
            </a:r>
            <a:r>
              <a:rPr lang="fr-FR" sz="1400" dirty="0"/>
              <a:t> and </a:t>
            </a:r>
            <a:r>
              <a:rPr lang="fr-FR" sz="1400" dirty="0" err="1"/>
              <a:t>erodible</a:t>
            </a:r>
            <a:r>
              <a:rPr lang="fr-FR" sz="1400" dirty="0"/>
              <a:t> layer of </a:t>
            </a:r>
            <a:r>
              <a:rPr lang="fr-FR" sz="1400" dirty="0" err="1"/>
              <a:t>sediment</a:t>
            </a:r>
            <a:r>
              <a:rPr lang="fr-FR" sz="1400" dirty="0"/>
              <a:t> of constant concentration. </a:t>
            </a:r>
            <a:r>
              <a:rPr lang="fr-FR" sz="1400" dirty="0" err="1"/>
              <a:t>Above</a:t>
            </a:r>
            <a:r>
              <a:rPr lang="fr-FR" sz="1400" dirty="0"/>
              <a:t> </a:t>
            </a:r>
            <a:r>
              <a:rPr lang="fr-FR" sz="1400" dirty="0" err="1"/>
              <a:t>that</a:t>
            </a:r>
            <a:r>
              <a:rPr lang="fr-FR" sz="1400" dirty="0"/>
              <a:t> layer lies the water column, split </a:t>
            </a:r>
            <a:r>
              <a:rPr lang="fr-FR" sz="1400" dirty="0" err="1"/>
              <a:t>into</a:t>
            </a:r>
            <a:r>
              <a:rPr lang="fr-FR" sz="1400" dirty="0"/>
              <a:t> </a:t>
            </a:r>
            <a:r>
              <a:rPr lang="fr-FR" sz="1400" dirty="0" err="1"/>
              <a:t>two</a:t>
            </a:r>
            <a:r>
              <a:rPr lang="fr-FR" sz="1400" dirty="0"/>
              <a:t> </a:t>
            </a:r>
            <a:r>
              <a:rPr lang="fr-FR" sz="1400" dirty="0" err="1"/>
              <a:t>layers</a:t>
            </a:r>
            <a:r>
              <a:rPr lang="fr-FR" sz="1400" dirty="0"/>
              <a:t> of variable concentrations. </a:t>
            </a:r>
            <a:r>
              <a:rPr lang="fr-FR" sz="1400" dirty="0" err="1"/>
              <a:t>While</a:t>
            </a:r>
            <a:r>
              <a:rPr lang="fr-FR" sz="1400" dirty="0"/>
              <a:t> the </a:t>
            </a:r>
            <a:r>
              <a:rPr lang="fr-FR" sz="1400" dirty="0" err="1"/>
              <a:t>velocity</a:t>
            </a:r>
            <a:r>
              <a:rPr lang="fr-FR" sz="1400" dirty="0"/>
              <a:t> of the </a:t>
            </a:r>
            <a:r>
              <a:rPr lang="fr-FR" sz="1400" dirty="0" err="1"/>
              <a:t>sediment</a:t>
            </a:r>
            <a:r>
              <a:rPr lang="fr-FR" sz="1400" dirty="0"/>
              <a:t> in the </a:t>
            </a:r>
            <a:r>
              <a:rPr lang="fr-FR" sz="1400" dirty="0" err="1"/>
              <a:t>lower</a:t>
            </a:r>
            <a:r>
              <a:rPr lang="fr-FR" sz="1400" dirty="0"/>
              <a:t> layer </a:t>
            </a:r>
            <a:r>
              <a:rPr lang="fr-FR" sz="1400" dirty="0" err="1"/>
              <a:t>is</a:t>
            </a:r>
            <a:r>
              <a:rPr lang="fr-FR" sz="1400" dirty="0"/>
              <a:t> different from </a:t>
            </a:r>
            <a:r>
              <a:rPr lang="fr-FR" sz="1400" dirty="0" err="1"/>
              <a:t>that</a:t>
            </a:r>
            <a:r>
              <a:rPr lang="fr-FR" sz="1400" dirty="0"/>
              <a:t> of the water, </a:t>
            </a:r>
            <a:r>
              <a:rPr lang="fr-FR" sz="1400" dirty="0" err="1"/>
              <a:t>there</a:t>
            </a:r>
            <a:r>
              <a:rPr lang="fr-FR" sz="1400" dirty="0"/>
              <a:t> </a:t>
            </a:r>
            <a:r>
              <a:rPr lang="fr-FR" sz="1400" dirty="0" err="1"/>
              <a:t>is</a:t>
            </a:r>
            <a:r>
              <a:rPr lang="fr-FR" sz="1400" dirty="0"/>
              <a:t> no drag </a:t>
            </a:r>
            <a:r>
              <a:rPr lang="fr-FR" sz="1400" dirty="0" err="1"/>
              <a:t>assumed</a:t>
            </a:r>
            <a:r>
              <a:rPr lang="fr-FR" sz="1400" dirty="0"/>
              <a:t> </a:t>
            </a:r>
            <a:r>
              <a:rPr lang="fr-FR" sz="1400" dirty="0" err="1"/>
              <a:t>between</a:t>
            </a:r>
            <a:r>
              <a:rPr lang="fr-FR" sz="1400" dirty="0"/>
              <a:t> the </a:t>
            </a:r>
            <a:r>
              <a:rPr lang="fr-FR" sz="1400" dirty="0" err="1"/>
              <a:t>sediment</a:t>
            </a:r>
            <a:r>
              <a:rPr lang="fr-FR" sz="1400" dirty="0"/>
              <a:t> in the </a:t>
            </a:r>
            <a:r>
              <a:rPr lang="fr-FR" sz="1400" dirty="0" err="1"/>
              <a:t>upper</a:t>
            </a:r>
            <a:r>
              <a:rPr lang="fr-FR" sz="1400" dirty="0"/>
              <a:t> layer and the water. </a:t>
            </a:r>
            <a:r>
              <a:rPr lang="fr-FR" sz="1400" dirty="0" err="1"/>
              <a:t>Furthermore</a:t>
            </a:r>
            <a:r>
              <a:rPr lang="fr-FR" sz="1400" dirty="0"/>
              <a:t>, the </a:t>
            </a:r>
            <a:r>
              <a:rPr lang="fr-FR" sz="1400" dirty="0" err="1"/>
              <a:t>velocity</a:t>
            </a:r>
            <a:r>
              <a:rPr lang="fr-FR" sz="1400" dirty="0"/>
              <a:t> of the water </a:t>
            </a:r>
            <a:r>
              <a:rPr lang="fr-FR" sz="1400" dirty="0" err="1"/>
              <a:t>is</a:t>
            </a:r>
            <a:r>
              <a:rPr lang="fr-FR" sz="1400" dirty="0"/>
              <a:t> </a:t>
            </a:r>
            <a:r>
              <a:rPr lang="fr-FR" sz="1400" dirty="0" err="1"/>
              <a:t>averaged</a:t>
            </a:r>
            <a:r>
              <a:rPr lang="fr-FR" sz="1400" dirty="0"/>
              <a:t> over the </a:t>
            </a:r>
            <a:r>
              <a:rPr lang="fr-FR" sz="1400" dirty="0" err="1"/>
              <a:t>whole</a:t>
            </a:r>
            <a:r>
              <a:rPr lang="fr-FR" sz="1400" dirty="0"/>
              <a:t> water column </a:t>
            </a:r>
            <a:r>
              <a:rPr lang="fr-FR" sz="1400" dirty="0" err="1"/>
              <a:t>rather</a:t>
            </a:r>
            <a:r>
              <a:rPr lang="fr-FR" sz="1400" dirty="0"/>
              <a:t> </a:t>
            </a:r>
            <a:r>
              <a:rPr lang="fr-FR" sz="1400" dirty="0" err="1"/>
              <a:t>than</a:t>
            </a:r>
            <a:r>
              <a:rPr lang="fr-FR" sz="1400" dirty="0"/>
              <a:t> over </a:t>
            </a:r>
            <a:r>
              <a:rPr lang="fr-FR" sz="1400" dirty="0" err="1"/>
              <a:t>each</a:t>
            </a:r>
            <a:r>
              <a:rPr lang="fr-FR" sz="1400" dirty="0"/>
              <a:t> layer, to </a:t>
            </a:r>
            <a:r>
              <a:rPr lang="fr-FR" sz="1400" dirty="0" err="1"/>
              <a:t>reduce</a:t>
            </a:r>
            <a:r>
              <a:rPr lang="fr-FR" sz="1400" dirty="0"/>
              <a:t> </a:t>
            </a:r>
            <a:r>
              <a:rPr lang="fr-FR" sz="1400" dirty="0" err="1"/>
              <a:t>computational</a:t>
            </a:r>
            <a:r>
              <a:rPr lang="fr-FR" sz="1400" dirty="0"/>
              <a:t> efforts.</a:t>
            </a:r>
          </a:p>
          <a:p>
            <a:pPr algn="just"/>
            <a:endParaRPr lang="fr-FR" sz="1400" dirty="0"/>
          </a:p>
          <a:p>
            <a:pPr algn="just"/>
            <a:r>
              <a:rPr lang="fr-FR" sz="1400" dirty="0"/>
              <a:t>The </a:t>
            </a:r>
            <a:r>
              <a:rPr lang="fr-FR" sz="1400" dirty="0" err="1"/>
              <a:t>volumic</a:t>
            </a:r>
            <a:r>
              <a:rPr lang="fr-FR" sz="1400" dirty="0"/>
              <a:t> fraction of the </a:t>
            </a:r>
            <a:r>
              <a:rPr lang="fr-FR" sz="1400" dirty="0" err="1"/>
              <a:t>depth</a:t>
            </a:r>
            <a:r>
              <a:rPr lang="fr-FR" sz="1400" dirty="0"/>
              <a:t> </a:t>
            </a:r>
            <a:r>
              <a:rPr lang="fr-FR" sz="1400" dirty="0" err="1"/>
              <a:t>associated</a:t>
            </a:r>
            <a:r>
              <a:rPr lang="fr-FR" sz="1400" dirty="0"/>
              <a:t> with </a:t>
            </a:r>
            <a:r>
              <a:rPr lang="fr-FR" sz="1400" dirty="0" err="1"/>
              <a:t>each</a:t>
            </a:r>
            <a:r>
              <a:rPr lang="fr-FR" sz="1400" dirty="0"/>
              <a:t> component (</a:t>
            </a:r>
            <a:r>
              <a:rPr lang="fr-FR" sz="1400" dirty="0" err="1"/>
              <a:t>two</a:t>
            </a:r>
            <a:r>
              <a:rPr lang="fr-FR" sz="1400" dirty="0"/>
              <a:t> for the </a:t>
            </a:r>
            <a:r>
              <a:rPr lang="fr-FR" sz="1400" dirty="0" err="1"/>
              <a:t>sediment</a:t>
            </a:r>
            <a:r>
              <a:rPr lang="fr-FR" sz="1400" dirty="0"/>
              <a:t> in the </a:t>
            </a:r>
            <a:r>
              <a:rPr lang="fr-FR" sz="1400" dirty="0" err="1"/>
              <a:t>upper</a:t>
            </a:r>
            <a:r>
              <a:rPr lang="fr-FR" sz="1400" dirty="0"/>
              <a:t> and </a:t>
            </a:r>
            <a:r>
              <a:rPr lang="fr-FR" sz="1400" dirty="0" err="1"/>
              <a:t>lower</a:t>
            </a:r>
            <a:r>
              <a:rPr lang="fr-FR" sz="1400" dirty="0"/>
              <a:t> layer and one for the water) </a:t>
            </a:r>
            <a:r>
              <a:rPr lang="fr-FR" sz="1400" dirty="0" err="1"/>
              <a:t>is</a:t>
            </a:r>
            <a:r>
              <a:rPr lang="fr-FR" sz="1400" dirty="0"/>
              <a:t> </a:t>
            </a:r>
            <a:r>
              <a:rPr lang="fr-FR" sz="1400" dirty="0" err="1"/>
              <a:t>represented</a:t>
            </a:r>
            <a:r>
              <a:rPr lang="fr-FR" sz="1400" dirty="0"/>
              <a:t> by the </a:t>
            </a:r>
            <a:r>
              <a:rPr lang="fr-FR" sz="1400" dirty="0" err="1"/>
              <a:t>greek</a:t>
            </a:r>
            <a:r>
              <a:rPr lang="fr-FR" sz="1400" dirty="0"/>
              <a:t> </a:t>
            </a:r>
            <a:r>
              <a:rPr lang="fr-FR" sz="1400" dirty="0" err="1"/>
              <a:t>letter</a:t>
            </a:r>
            <a:r>
              <a:rPr lang="fr-FR" sz="1400" dirty="0"/>
              <a:t> delta. The </a:t>
            </a:r>
            <a:r>
              <a:rPr lang="fr-FR" sz="1400" dirty="0" err="1"/>
              <a:t>sum</a:t>
            </a:r>
            <a:r>
              <a:rPr lang="fr-FR" sz="1400" dirty="0"/>
              <a:t> of </a:t>
            </a:r>
            <a:r>
              <a:rPr lang="fr-FR" sz="1400" dirty="0" err="1"/>
              <a:t>these</a:t>
            </a:r>
            <a:r>
              <a:rPr lang="fr-FR" sz="1400" dirty="0"/>
              <a:t> </a:t>
            </a:r>
            <a:r>
              <a:rPr lang="fr-FR" sz="1400" dirty="0" err="1"/>
              <a:t>three</a:t>
            </a:r>
            <a:r>
              <a:rPr lang="fr-FR" sz="1400" dirty="0"/>
              <a:t> </a:t>
            </a:r>
            <a:r>
              <a:rPr lang="fr-FR" sz="1400" dirty="0" err="1"/>
              <a:t>volumic</a:t>
            </a:r>
            <a:r>
              <a:rPr lang="fr-FR" sz="1400" dirty="0"/>
              <a:t> fractions corresponds to the water </a:t>
            </a:r>
            <a:r>
              <a:rPr lang="fr-FR" sz="1400" dirty="0" err="1"/>
              <a:t>depth</a:t>
            </a:r>
            <a:r>
              <a:rPr lang="fr-FR" sz="1400" dirty="0"/>
              <a:t> of the </a:t>
            </a:r>
            <a:r>
              <a:rPr lang="fr-FR" sz="1400" dirty="0" err="1"/>
              <a:t>whole</a:t>
            </a:r>
            <a:r>
              <a:rPr lang="fr-FR" sz="1400" dirty="0"/>
              <a:t> water column h.</a:t>
            </a:r>
          </a:p>
          <a:p>
            <a:endParaRPr lang="en-US" dirty="0"/>
          </a:p>
        </p:txBody>
      </p:sp>
      <p:sp>
        <p:nvSpPr>
          <p:cNvPr id="4" name="Segnaposto numero diapositiva 3"/>
          <p:cNvSpPr>
            <a:spLocks noGrp="1"/>
          </p:cNvSpPr>
          <p:nvPr>
            <p:ph type="sldNum" sz="quarter" idx="5"/>
          </p:nvPr>
        </p:nvSpPr>
        <p:spPr/>
        <p:txBody>
          <a:bodyPr/>
          <a:lstStyle/>
          <a:p>
            <a:fld id="{F62A7984-3E69-4316-B1C8-F888B69D8962}" type="slidenum">
              <a:rPr lang="it-IT" smtClean="0"/>
              <a:t>6</a:t>
            </a:fld>
            <a:endParaRPr lang="it-IT"/>
          </a:p>
        </p:txBody>
      </p:sp>
    </p:spTree>
    <p:extLst>
      <p:ext uri="{BB962C8B-B14F-4D97-AF65-F5344CB8AC3E}">
        <p14:creationId xmlns:p14="http://schemas.microsoft.com/office/powerpoint/2010/main" val="26533076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fr-FR" sz="1400" dirty="0" err="1"/>
              <a:t>Altogether</a:t>
            </a:r>
            <a:r>
              <a:rPr lang="fr-FR" sz="1400" dirty="0"/>
              <a:t>, the model </a:t>
            </a:r>
            <a:r>
              <a:rPr lang="fr-FR" sz="1400" dirty="0" err="1"/>
              <a:t>counts</a:t>
            </a:r>
            <a:r>
              <a:rPr lang="fr-FR" sz="1400" dirty="0"/>
              <a:t> 8 </a:t>
            </a:r>
            <a:r>
              <a:rPr lang="fr-FR" sz="1400" dirty="0" err="1"/>
              <a:t>governing</a:t>
            </a:r>
            <a:r>
              <a:rPr lang="fr-FR" sz="1400" dirty="0"/>
              <a:t> </a:t>
            </a:r>
            <a:r>
              <a:rPr lang="fr-FR" sz="1400" dirty="0" err="1"/>
              <a:t>equations</a:t>
            </a:r>
            <a:r>
              <a:rPr lang="fr-FR" sz="1400" dirty="0"/>
              <a:t>. 4 </a:t>
            </a:r>
            <a:r>
              <a:rPr lang="fr-FR" sz="1400" dirty="0" err="1"/>
              <a:t>equations</a:t>
            </a:r>
            <a:r>
              <a:rPr lang="fr-FR" sz="1400" dirty="0"/>
              <a:t> of mass and 4 </a:t>
            </a:r>
            <a:r>
              <a:rPr lang="fr-FR" sz="1400" dirty="0" err="1"/>
              <a:t>equations</a:t>
            </a:r>
            <a:r>
              <a:rPr lang="fr-FR" sz="1400" dirty="0"/>
              <a:t> of </a:t>
            </a:r>
            <a:r>
              <a:rPr lang="fr-FR" sz="1400" dirty="0" err="1"/>
              <a:t>momentum</a:t>
            </a:r>
            <a:r>
              <a:rPr lang="fr-FR" sz="1400" dirty="0"/>
              <a:t> conservation, as </a:t>
            </a:r>
            <a:r>
              <a:rPr lang="fr-FR" sz="1400" dirty="0" err="1"/>
              <a:t>it</a:t>
            </a:r>
            <a:r>
              <a:rPr lang="fr-FR" sz="1400" dirty="0"/>
              <a:t> </a:t>
            </a:r>
            <a:r>
              <a:rPr lang="fr-FR" sz="1400" dirty="0" err="1"/>
              <a:t>is</a:t>
            </a:r>
            <a:r>
              <a:rPr lang="fr-FR" sz="1400" dirty="0"/>
              <a:t> a 2D model. </a:t>
            </a:r>
          </a:p>
          <a:p>
            <a:r>
              <a:rPr lang="fr-FR" sz="1400" dirty="0" err="1"/>
              <a:t>Besides</a:t>
            </a:r>
            <a:r>
              <a:rPr lang="fr-FR" sz="1400" dirty="0"/>
              <a:t> the </a:t>
            </a:r>
            <a:r>
              <a:rPr lang="fr-FR" sz="1400" dirty="0" err="1"/>
              <a:t>blue</a:t>
            </a:r>
            <a:r>
              <a:rPr lang="fr-FR" sz="1400" dirty="0"/>
              <a:t> temporal </a:t>
            </a:r>
            <a:r>
              <a:rPr lang="fr-FR" sz="1400" dirty="0" err="1"/>
              <a:t>evolution</a:t>
            </a:r>
            <a:r>
              <a:rPr lang="fr-FR" sz="1400" dirty="0"/>
              <a:t> </a:t>
            </a:r>
            <a:r>
              <a:rPr lang="fr-FR" sz="1400" dirty="0" err="1"/>
              <a:t>terms</a:t>
            </a:r>
            <a:r>
              <a:rPr lang="fr-FR" sz="1400" dirty="0"/>
              <a:t>, </a:t>
            </a:r>
            <a:r>
              <a:rPr lang="fr-FR" sz="1400" dirty="0" err="1"/>
              <a:t>we</a:t>
            </a:r>
            <a:r>
              <a:rPr lang="fr-FR" sz="1400" dirty="0"/>
              <a:t> </a:t>
            </a:r>
            <a:r>
              <a:rPr lang="fr-FR" sz="1400" dirty="0" err="1"/>
              <a:t>find</a:t>
            </a:r>
            <a:r>
              <a:rPr lang="fr-FR" sz="1400" dirty="0"/>
              <a:t> </a:t>
            </a:r>
            <a:r>
              <a:rPr lang="fr-FR" sz="1400" dirty="0" err="1"/>
              <a:t>red</a:t>
            </a:r>
            <a:r>
              <a:rPr lang="fr-FR" sz="1400" dirty="0"/>
              <a:t> advection </a:t>
            </a:r>
            <a:r>
              <a:rPr lang="fr-FR" sz="1400" dirty="0" err="1"/>
              <a:t>terms</a:t>
            </a:r>
            <a:r>
              <a:rPr lang="fr-FR" sz="1400" dirty="0"/>
              <a:t>, black </a:t>
            </a:r>
            <a:r>
              <a:rPr lang="fr-FR" sz="1400" dirty="0" err="1"/>
              <a:t>slope</a:t>
            </a:r>
            <a:r>
              <a:rPr lang="fr-FR" sz="1400" dirty="0"/>
              <a:t> </a:t>
            </a:r>
            <a:r>
              <a:rPr lang="fr-FR" sz="1400" dirty="0" err="1"/>
              <a:t>terms</a:t>
            </a:r>
            <a:r>
              <a:rPr lang="fr-FR" sz="1400" dirty="0"/>
              <a:t>, green friction and drag </a:t>
            </a:r>
            <a:r>
              <a:rPr lang="fr-FR" sz="1400" dirty="0" err="1"/>
              <a:t>terms</a:t>
            </a:r>
            <a:r>
              <a:rPr lang="fr-FR" sz="1400" dirty="0"/>
              <a:t> and </a:t>
            </a:r>
            <a:r>
              <a:rPr lang="fr-FR" sz="1400" dirty="0" err="1"/>
              <a:t>finally</a:t>
            </a:r>
            <a:r>
              <a:rPr lang="fr-FR" sz="1400" dirty="0"/>
              <a:t> </a:t>
            </a:r>
            <a:r>
              <a:rPr lang="fr-FR" sz="1400" dirty="0" err="1"/>
              <a:t>purple</a:t>
            </a:r>
            <a:r>
              <a:rPr lang="fr-FR" sz="1400" dirty="0"/>
              <a:t> mass exchange source </a:t>
            </a:r>
            <a:r>
              <a:rPr lang="fr-FR" sz="1400" dirty="0" err="1"/>
              <a:t>terms</a:t>
            </a:r>
            <a:r>
              <a:rPr lang="fr-FR" sz="1400" dirty="0"/>
              <a:t>. </a:t>
            </a:r>
          </a:p>
          <a:p>
            <a:endParaRPr lang="fr-FR" sz="1400" dirty="0"/>
          </a:p>
          <a:p>
            <a:r>
              <a:rPr lang="fr-FR" sz="1400" dirty="0"/>
              <a:t>But </a:t>
            </a:r>
            <a:r>
              <a:rPr lang="fr-FR" sz="1400" dirty="0" err="1"/>
              <a:t>this</a:t>
            </a:r>
            <a:r>
              <a:rPr lang="fr-FR" sz="1400" dirty="0"/>
              <a:t> </a:t>
            </a:r>
            <a:r>
              <a:rPr lang="fr-FR" sz="1400" dirty="0" err="1"/>
              <a:t>is</a:t>
            </a:r>
            <a:r>
              <a:rPr lang="fr-FR" sz="1400" dirty="0"/>
              <a:t> not </a:t>
            </a:r>
            <a:r>
              <a:rPr lang="fr-FR" sz="1400" dirty="0" err="1"/>
              <a:t>very</a:t>
            </a:r>
            <a:r>
              <a:rPr lang="fr-FR" sz="1400" dirty="0"/>
              <a:t> important for the </a:t>
            </a:r>
            <a:r>
              <a:rPr lang="fr-FR" sz="1400" dirty="0" err="1"/>
              <a:t>rest</a:t>
            </a:r>
            <a:r>
              <a:rPr lang="fr-FR" sz="1400" dirty="0"/>
              <a:t> of </a:t>
            </a:r>
            <a:r>
              <a:rPr lang="fr-FR" sz="1400" dirty="0" err="1"/>
              <a:t>this</a:t>
            </a:r>
            <a:r>
              <a:rPr lang="fr-FR" sz="1400" dirty="0"/>
              <a:t> </a:t>
            </a:r>
            <a:r>
              <a:rPr lang="fr-FR" sz="1400" dirty="0" err="1"/>
              <a:t>presentation</a:t>
            </a:r>
            <a:r>
              <a:rPr lang="fr-FR" sz="1400" dirty="0"/>
              <a:t>.</a:t>
            </a:r>
          </a:p>
          <a:p>
            <a:endParaRPr lang="en-US" dirty="0"/>
          </a:p>
        </p:txBody>
      </p:sp>
      <p:sp>
        <p:nvSpPr>
          <p:cNvPr id="4" name="Segnaposto numero diapositiva 3"/>
          <p:cNvSpPr>
            <a:spLocks noGrp="1"/>
          </p:cNvSpPr>
          <p:nvPr>
            <p:ph type="sldNum" sz="quarter" idx="5"/>
          </p:nvPr>
        </p:nvSpPr>
        <p:spPr/>
        <p:txBody>
          <a:bodyPr/>
          <a:lstStyle/>
          <a:p>
            <a:fld id="{F62A7984-3E69-4316-B1C8-F888B69D8962}" type="slidenum">
              <a:rPr lang="it-IT" smtClean="0"/>
              <a:t>7</a:t>
            </a:fld>
            <a:endParaRPr lang="it-IT"/>
          </a:p>
        </p:txBody>
      </p:sp>
    </p:spTree>
    <p:extLst>
      <p:ext uri="{BB962C8B-B14F-4D97-AF65-F5344CB8AC3E}">
        <p14:creationId xmlns:p14="http://schemas.microsoft.com/office/powerpoint/2010/main" val="16455315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a:xfrm>
            <a:off x="685800" y="4400549"/>
            <a:ext cx="5486400" cy="4284663"/>
          </a:xfrm>
        </p:spPr>
        <p:txBody>
          <a:bodyPr/>
          <a:lstStyle/>
          <a:p>
            <a:pPr algn="just"/>
            <a:r>
              <a:rPr lang="fr-FR" dirty="0"/>
              <a:t>And for the </a:t>
            </a:r>
            <a:r>
              <a:rPr lang="fr-FR" dirty="0" err="1"/>
              <a:t>rest</a:t>
            </a:r>
            <a:r>
              <a:rPr lang="fr-FR" dirty="0"/>
              <a:t> of </a:t>
            </a:r>
            <a:r>
              <a:rPr lang="fr-FR" dirty="0" err="1"/>
              <a:t>this</a:t>
            </a:r>
            <a:r>
              <a:rPr lang="fr-FR" dirty="0"/>
              <a:t> </a:t>
            </a:r>
            <a:r>
              <a:rPr lang="fr-FR" dirty="0" err="1"/>
              <a:t>presentation</a:t>
            </a:r>
            <a:r>
              <a:rPr lang="fr-FR" dirty="0"/>
              <a:t>, </a:t>
            </a:r>
            <a:r>
              <a:rPr lang="fr-FR" dirty="0" err="1"/>
              <a:t>we</a:t>
            </a:r>
            <a:r>
              <a:rPr lang="fr-FR" dirty="0"/>
              <a:t> </a:t>
            </a:r>
            <a:r>
              <a:rPr lang="fr-FR" dirty="0" err="1"/>
              <a:t>will</a:t>
            </a:r>
            <a:r>
              <a:rPr lang="fr-FR" dirty="0"/>
              <a:t> </a:t>
            </a:r>
            <a:r>
              <a:rPr lang="fr-FR" dirty="0" err="1"/>
              <a:t>actually</a:t>
            </a:r>
            <a:r>
              <a:rPr lang="fr-FR" dirty="0"/>
              <a:t> </a:t>
            </a:r>
            <a:r>
              <a:rPr lang="fr-FR" dirty="0" err="1"/>
              <a:t>mainly</a:t>
            </a:r>
            <a:r>
              <a:rPr lang="fr-FR" dirty="0"/>
              <a:t> focus on the friction source </a:t>
            </a:r>
            <a:r>
              <a:rPr lang="fr-FR" dirty="0" err="1"/>
              <a:t>term</a:t>
            </a:r>
            <a:r>
              <a:rPr lang="fr-FR" dirty="0"/>
              <a:t>. </a:t>
            </a:r>
            <a:r>
              <a:rPr lang="fr-FR" dirty="0" err="1"/>
              <a:t>These</a:t>
            </a:r>
            <a:r>
              <a:rPr lang="fr-FR" dirty="0"/>
              <a:t> friction </a:t>
            </a:r>
            <a:r>
              <a:rPr lang="fr-FR" dirty="0" err="1"/>
              <a:t>terms</a:t>
            </a:r>
            <a:r>
              <a:rPr lang="fr-FR" dirty="0"/>
              <a:t> </a:t>
            </a:r>
            <a:r>
              <a:rPr lang="fr-FR" dirty="0" err="1"/>
              <a:t>need</a:t>
            </a:r>
            <a:r>
              <a:rPr lang="fr-FR" dirty="0"/>
              <a:t> to </a:t>
            </a:r>
            <a:r>
              <a:rPr lang="fr-FR" dirty="0" err="1"/>
              <a:t>be</a:t>
            </a:r>
            <a:r>
              <a:rPr lang="fr-FR" dirty="0"/>
              <a:t> </a:t>
            </a:r>
            <a:r>
              <a:rPr lang="fr-FR" dirty="0" err="1"/>
              <a:t>closed</a:t>
            </a:r>
            <a:r>
              <a:rPr lang="fr-FR" dirty="0"/>
              <a:t> by </a:t>
            </a:r>
            <a:r>
              <a:rPr lang="fr-FR" dirty="0" err="1"/>
              <a:t>any</a:t>
            </a:r>
            <a:r>
              <a:rPr lang="fr-FR" dirty="0"/>
              <a:t> </a:t>
            </a:r>
            <a:r>
              <a:rPr lang="fr-FR" dirty="0" err="1"/>
              <a:t>experimental</a:t>
            </a:r>
            <a:r>
              <a:rPr lang="fr-FR" dirty="0"/>
              <a:t> or </a:t>
            </a:r>
            <a:r>
              <a:rPr lang="fr-FR" dirty="0" err="1"/>
              <a:t>theoretical</a:t>
            </a:r>
            <a:r>
              <a:rPr lang="fr-FR" dirty="0"/>
              <a:t> formulation. </a:t>
            </a:r>
          </a:p>
          <a:p>
            <a:pPr algn="just"/>
            <a:endParaRPr lang="fr-FR" dirty="0"/>
          </a:p>
          <a:p>
            <a:pPr algn="just"/>
            <a:r>
              <a:rPr lang="fr-FR" dirty="0"/>
              <a:t>The friction </a:t>
            </a:r>
            <a:r>
              <a:rPr lang="fr-FR" dirty="0" err="1"/>
              <a:t>exerted</a:t>
            </a:r>
            <a:r>
              <a:rPr lang="fr-FR" dirty="0"/>
              <a:t> by the water on the </a:t>
            </a:r>
            <a:r>
              <a:rPr lang="fr-FR" dirty="0" err="1"/>
              <a:t>bed</a:t>
            </a:r>
            <a:r>
              <a:rPr lang="fr-FR" dirty="0"/>
              <a:t> </a:t>
            </a:r>
            <a:r>
              <a:rPr lang="fr-FR" dirty="0" err="1"/>
              <a:t>is</a:t>
            </a:r>
            <a:r>
              <a:rPr lang="fr-FR" dirty="0"/>
              <a:t> </a:t>
            </a:r>
            <a:r>
              <a:rPr lang="fr-FR" dirty="0" err="1"/>
              <a:t>often</a:t>
            </a:r>
            <a:r>
              <a:rPr lang="fr-FR" dirty="0"/>
              <a:t> and </a:t>
            </a:r>
            <a:r>
              <a:rPr lang="fr-FR" dirty="0" err="1"/>
              <a:t>efficiently</a:t>
            </a:r>
            <a:r>
              <a:rPr lang="fr-FR" dirty="0"/>
              <a:t> </a:t>
            </a:r>
            <a:r>
              <a:rPr lang="fr-FR" dirty="0" err="1"/>
              <a:t>closed</a:t>
            </a:r>
            <a:r>
              <a:rPr lang="fr-FR" dirty="0"/>
              <a:t> by the Manning formulation and </a:t>
            </a:r>
            <a:r>
              <a:rPr lang="fr-FR" dirty="0" err="1"/>
              <a:t>this</a:t>
            </a:r>
            <a:r>
              <a:rPr lang="fr-FR" dirty="0"/>
              <a:t> </a:t>
            </a:r>
            <a:r>
              <a:rPr lang="fr-FR" dirty="0" err="1"/>
              <a:t>is</a:t>
            </a:r>
            <a:r>
              <a:rPr lang="fr-FR" dirty="0"/>
              <a:t> what </a:t>
            </a:r>
            <a:r>
              <a:rPr lang="fr-FR" dirty="0" err="1"/>
              <a:t>we</a:t>
            </a:r>
            <a:r>
              <a:rPr lang="fr-FR" dirty="0"/>
              <a:t> </a:t>
            </a:r>
            <a:r>
              <a:rPr lang="fr-FR" dirty="0" err="1"/>
              <a:t>will</a:t>
            </a:r>
            <a:r>
              <a:rPr lang="fr-FR" dirty="0"/>
              <a:t> use </a:t>
            </a:r>
            <a:r>
              <a:rPr lang="fr-FR" dirty="0" err="1"/>
              <a:t>here</a:t>
            </a:r>
            <a:r>
              <a:rPr lang="fr-FR" dirty="0"/>
              <a:t> as </a:t>
            </a:r>
            <a:r>
              <a:rPr lang="fr-FR" dirty="0" err="1"/>
              <a:t>well</a:t>
            </a:r>
            <a:r>
              <a:rPr lang="fr-FR" dirty="0"/>
              <a:t>.</a:t>
            </a:r>
          </a:p>
          <a:p>
            <a:pPr algn="just"/>
            <a:endParaRPr lang="fr-FR" dirty="0"/>
          </a:p>
          <a:p>
            <a:pPr algn="just"/>
            <a:r>
              <a:rPr lang="fr-FR" dirty="0"/>
              <a:t>Following the </a:t>
            </a:r>
            <a:r>
              <a:rPr lang="fr-FR" dirty="0" err="1"/>
              <a:t>work</a:t>
            </a:r>
            <a:r>
              <a:rPr lang="fr-FR" dirty="0"/>
              <a:t> made by Di Cristo and </a:t>
            </a:r>
            <a:r>
              <a:rPr lang="fr-FR" dirty="0" err="1"/>
              <a:t>her</a:t>
            </a:r>
            <a:r>
              <a:rPr lang="fr-FR" dirty="0"/>
              <a:t> </a:t>
            </a:r>
            <a:r>
              <a:rPr lang="fr-FR" dirty="0" err="1"/>
              <a:t>colleagues</a:t>
            </a:r>
            <a:r>
              <a:rPr lang="fr-FR" dirty="0"/>
              <a:t> in 2016, I </a:t>
            </a:r>
            <a:r>
              <a:rPr lang="fr-FR" dirty="0" err="1"/>
              <a:t>closed</a:t>
            </a:r>
            <a:r>
              <a:rPr lang="fr-FR" dirty="0"/>
              <a:t> the </a:t>
            </a:r>
            <a:r>
              <a:rPr lang="fr-FR" dirty="0" err="1"/>
              <a:t>shear</a:t>
            </a:r>
            <a:r>
              <a:rPr lang="fr-FR" dirty="0"/>
              <a:t> </a:t>
            </a:r>
            <a:r>
              <a:rPr lang="fr-FR" dirty="0" err="1"/>
              <a:t>exerted</a:t>
            </a:r>
            <a:r>
              <a:rPr lang="fr-FR" dirty="0"/>
              <a:t> by the </a:t>
            </a:r>
            <a:r>
              <a:rPr lang="fr-FR" dirty="0" err="1"/>
              <a:t>solid</a:t>
            </a:r>
            <a:r>
              <a:rPr lang="fr-FR" dirty="0"/>
              <a:t> phase on the </a:t>
            </a:r>
            <a:r>
              <a:rPr lang="fr-FR" dirty="0" err="1"/>
              <a:t>bed</a:t>
            </a:r>
            <a:r>
              <a:rPr lang="fr-FR" dirty="0"/>
              <a:t> with an expression </a:t>
            </a:r>
            <a:r>
              <a:rPr lang="fr-FR" dirty="0" err="1"/>
              <a:t>combining</a:t>
            </a:r>
            <a:r>
              <a:rPr lang="fr-FR" dirty="0"/>
              <a:t> a Manning-like </a:t>
            </a:r>
            <a:r>
              <a:rPr lang="fr-FR" dirty="0" err="1"/>
              <a:t>term</a:t>
            </a:r>
            <a:r>
              <a:rPr lang="fr-FR" dirty="0"/>
              <a:t> </a:t>
            </a:r>
            <a:r>
              <a:rPr lang="fr-FR" dirty="0" err="1"/>
              <a:t>accounting</a:t>
            </a:r>
            <a:r>
              <a:rPr lang="fr-FR" dirty="0"/>
              <a:t> for the interactions </a:t>
            </a:r>
            <a:r>
              <a:rPr lang="fr-FR" dirty="0" err="1"/>
              <a:t>between</a:t>
            </a:r>
            <a:r>
              <a:rPr lang="fr-FR" dirty="0"/>
              <a:t> </a:t>
            </a:r>
            <a:r>
              <a:rPr lang="fr-FR" dirty="0" err="1"/>
              <a:t>particles</a:t>
            </a:r>
            <a:r>
              <a:rPr lang="fr-FR" dirty="0"/>
              <a:t> and a Mohr-Coulomb-like </a:t>
            </a:r>
            <a:r>
              <a:rPr lang="fr-FR" dirty="0" err="1"/>
              <a:t>term</a:t>
            </a:r>
            <a:r>
              <a:rPr lang="fr-FR" dirty="0"/>
              <a:t> </a:t>
            </a:r>
            <a:r>
              <a:rPr lang="fr-FR" dirty="0" err="1"/>
              <a:t>depending</a:t>
            </a:r>
            <a:r>
              <a:rPr lang="fr-FR" dirty="0"/>
              <a:t> on the </a:t>
            </a:r>
            <a:r>
              <a:rPr lang="fr-FR" dirty="0" err="1"/>
              <a:t>weight</a:t>
            </a:r>
            <a:r>
              <a:rPr lang="fr-FR" dirty="0"/>
              <a:t> of the </a:t>
            </a:r>
            <a:r>
              <a:rPr lang="fr-FR" dirty="0" err="1"/>
              <a:t>sediment</a:t>
            </a:r>
            <a:r>
              <a:rPr lang="fr-FR" dirty="0"/>
              <a:t> </a:t>
            </a:r>
            <a:r>
              <a:rPr lang="fr-FR" dirty="0" err="1"/>
              <a:t>lying</a:t>
            </a:r>
            <a:r>
              <a:rPr lang="fr-FR" dirty="0"/>
              <a:t> on the </a:t>
            </a:r>
            <a:r>
              <a:rPr lang="fr-FR" dirty="0" err="1"/>
              <a:t>bed</a:t>
            </a:r>
            <a:r>
              <a:rPr lang="fr-FR" dirty="0"/>
              <a:t> and a </a:t>
            </a:r>
            <a:r>
              <a:rPr lang="fr-FR" dirty="0" err="1"/>
              <a:t>dynamic</a:t>
            </a:r>
            <a:r>
              <a:rPr lang="fr-FR" dirty="0"/>
              <a:t> friction coefficient </a:t>
            </a:r>
            <a:r>
              <a:rPr lang="fr-FR" dirty="0" err="1"/>
              <a:t>mud</a:t>
            </a:r>
            <a:r>
              <a:rPr lang="fr-FR" dirty="0"/>
              <a:t>.</a:t>
            </a:r>
          </a:p>
          <a:p>
            <a:pPr algn="just"/>
            <a:endParaRPr lang="fr-FR" dirty="0"/>
          </a:p>
          <a:p>
            <a:pPr algn="just"/>
            <a:r>
              <a:rPr lang="fr-FR" dirty="0"/>
              <a:t>The </a:t>
            </a:r>
            <a:r>
              <a:rPr lang="fr-FR" dirty="0" err="1"/>
              <a:t>bed</a:t>
            </a:r>
            <a:r>
              <a:rPr lang="fr-FR" dirty="0"/>
              <a:t> </a:t>
            </a:r>
            <a:r>
              <a:rPr lang="fr-FR" dirty="0" err="1"/>
              <a:t>resistance</a:t>
            </a:r>
            <a:r>
              <a:rPr lang="fr-FR" dirty="0"/>
              <a:t> to </a:t>
            </a:r>
            <a:r>
              <a:rPr lang="fr-FR" dirty="0" err="1"/>
              <a:t>these</a:t>
            </a:r>
            <a:r>
              <a:rPr lang="fr-FR" dirty="0"/>
              <a:t> </a:t>
            </a:r>
            <a:r>
              <a:rPr lang="fr-FR" dirty="0" err="1"/>
              <a:t>shears</a:t>
            </a:r>
            <a:r>
              <a:rPr lang="fr-FR" dirty="0"/>
              <a:t> </a:t>
            </a:r>
            <a:r>
              <a:rPr lang="fr-FR" dirty="0" err="1"/>
              <a:t>follows</a:t>
            </a:r>
            <a:r>
              <a:rPr lang="fr-FR" dirty="0"/>
              <a:t> the </a:t>
            </a:r>
            <a:r>
              <a:rPr lang="fr-FR" dirty="0" err="1"/>
              <a:t>same</a:t>
            </a:r>
            <a:r>
              <a:rPr lang="fr-FR" dirty="0"/>
              <a:t> Mohr-Coulomb </a:t>
            </a:r>
            <a:r>
              <a:rPr lang="fr-FR" dirty="0" err="1"/>
              <a:t>approach</a:t>
            </a:r>
            <a:r>
              <a:rPr lang="fr-FR" dirty="0"/>
              <a:t> but uses a </a:t>
            </a:r>
            <a:r>
              <a:rPr lang="fr-FR" dirty="0" err="1"/>
              <a:t>static</a:t>
            </a:r>
            <a:r>
              <a:rPr lang="fr-FR" dirty="0"/>
              <a:t> friction coefficient mus.</a:t>
            </a:r>
          </a:p>
          <a:p>
            <a:pPr algn="just"/>
            <a:endParaRPr lang="fr-FR" dirty="0"/>
          </a:p>
          <a:p>
            <a:pPr algn="just"/>
            <a:r>
              <a:rPr lang="fr-FR" dirty="0"/>
              <a:t>The </a:t>
            </a:r>
            <a:r>
              <a:rPr lang="fr-FR" dirty="0" err="1"/>
              <a:t>whole</a:t>
            </a:r>
            <a:r>
              <a:rPr lang="fr-FR" dirty="0"/>
              <a:t> </a:t>
            </a:r>
            <a:r>
              <a:rPr lang="fr-FR" dirty="0" err="1"/>
              <a:t>problem</a:t>
            </a:r>
            <a:r>
              <a:rPr lang="fr-FR" dirty="0"/>
              <a:t> </a:t>
            </a:r>
            <a:r>
              <a:rPr lang="fr-FR" dirty="0" err="1"/>
              <a:t>concerns</a:t>
            </a:r>
            <a:r>
              <a:rPr lang="fr-FR" dirty="0"/>
              <a:t> </a:t>
            </a:r>
            <a:r>
              <a:rPr lang="fr-FR" dirty="0" err="1"/>
              <a:t>these</a:t>
            </a:r>
            <a:r>
              <a:rPr lang="fr-FR" dirty="0"/>
              <a:t> </a:t>
            </a:r>
            <a:r>
              <a:rPr lang="fr-FR" dirty="0" err="1"/>
              <a:t>two</a:t>
            </a:r>
            <a:r>
              <a:rPr lang="fr-FR" dirty="0"/>
              <a:t> friction coefficients, </a:t>
            </a:r>
            <a:r>
              <a:rPr lang="fr-FR" dirty="0" err="1"/>
              <a:t>framed</a:t>
            </a:r>
            <a:r>
              <a:rPr lang="fr-FR" dirty="0"/>
              <a:t> in </a:t>
            </a:r>
            <a:r>
              <a:rPr lang="fr-FR" dirty="0" err="1"/>
              <a:t>red</a:t>
            </a:r>
            <a:r>
              <a:rPr lang="fr-FR" dirty="0"/>
              <a:t>, as no value or </a:t>
            </a:r>
            <a:r>
              <a:rPr lang="fr-FR" dirty="0" err="1"/>
              <a:t>closure</a:t>
            </a:r>
            <a:r>
              <a:rPr lang="fr-FR" dirty="0"/>
              <a:t> formulation looks to </a:t>
            </a:r>
            <a:r>
              <a:rPr lang="fr-FR" dirty="0" err="1"/>
              <a:t>exist</a:t>
            </a:r>
            <a:r>
              <a:rPr lang="fr-FR" dirty="0"/>
              <a:t> in the </a:t>
            </a:r>
            <a:r>
              <a:rPr lang="fr-FR" dirty="0" err="1"/>
              <a:t>literature</a:t>
            </a:r>
            <a:r>
              <a:rPr lang="fr-FR" dirty="0"/>
              <a:t> for </a:t>
            </a:r>
            <a:r>
              <a:rPr lang="fr-FR" dirty="0" err="1"/>
              <a:t>each</a:t>
            </a:r>
            <a:r>
              <a:rPr lang="fr-FR" dirty="0"/>
              <a:t> of </a:t>
            </a:r>
            <a:r>
              <a:rPr lang="fr-FR" dirty="0" err="1"/>
              <a:t>them</a:t>
            </a:r>
            <a:r>
              <a:rPr lang="fr-FR" dirty="0"/>
              <a:t>. </a:t>
            </a:r>
            <a:r>
              <a:rPr lang="fr-FR" dirty="0" err="1"/>
              <a:t>We</a:t>
            </a:r>
            <a:r>
              <a:rPr lang="fr-FR" dirty="0"/>
              <a:t> should </a:t>
            </a:r>
            <a:r>
              <a:rPr lang="fr-FR" dirty="0" err="1"/>
              <a:t>hence</a:t>
            </a:r>
            <a:r>
              <a:rPr lang="fr-FR" dirty="0"/>
              <a:t> </a:t>
            </a:r>
            <a:r>
              <a:rPr lang="fr-FR" dirty="0" err="1"/>
              <a:t>calibrate</a:t>
            </a:r>
            <a:r>
              <a:rPr lang="fr-FR" dirty="0"/>
              <a:t> </a:t>
            </a:r>
            <a:r>
              <a:rPr lang="fr-FR" dirty="0" err="1"/>
              <a:t>both</a:t>
            </a:r>
            <a:r>
              <a:rPr lang="fr-FR" dirty="0"/>
              <a:t> of </a:t>
            </a:r>
            <a:r>
              <a:rPr lang="fr-FR" dirty="0" err="1"/>
              <a:t>them</a:t>
            </a:r>
            <a:r>
              <a:rPr lang="fr-FR" dirty="0"/>
              <a:t>. </a:t>
            </a:r>
            <a:r>
              <a:rPr lang="fr-FR" dirty="0" err="1"/>
              <a:t>Yet</a:t>
            </a:r>
            <a:r>
              <a:rPr lang="fr-FR" dirty="0"/>
              <a:t>, </a:t>
            </a:r>
            <a:r>
              <a:rPr lang="fr-FR" dirty="0" err="1"/>
              <a:t>we</a:t>
            </a:r>
            <a:r>
              <a:rPr lang="fr-FR" dirty="0"/>
              <a:t> can </a:t>
            </a:r>
            <a:r>
              <a:rPr lang="fr-FR" dirty="0" err="1"/>
              <a:t>find</a:t>
            </a:r>
            <a:r>
              <a:rPr lang="fr-FR" dirty="0"/>
              <a:t> a relation </a:t>
            </a:r>
            <a:r>
              <a:rPr lang="fr-FR" dirty="0" err="1"/>
              <a:t>between</a:t>
            </a:r>
            <a:r>
              <a:rPr lang="fr-FR" dirty="0"/>
              <a:t> </a:t>
            </a:r>
            <a:r>
              <a:rPr lang="fr-FR" dirty="0" err="1"/>
              <a:t>these</a:t>
            </a:r>
            <a:r>
              <a:rPr lang="fr-FR" dirty="0"/>
              <a:t> </a:t>
            </a:r>
            <a:r>
              <a:rPr lang="fr-FR" dirty="0" err="1"/>
              <a:t>two</a:t>
            </a:r>
            <a:r>
              <a:rPr lang="fr-FR" dirty="0"/>
              <a:t> </a:t>
            </a:r>
            <a:r>
              <a:rPr lang="fr-FR" dirty="0" err="1"/>
              <a:t>parameters</a:t>
            </a:r>
            <a:r>
              <a:rPr lang="fr-FR" dirty="0"/>
              <a:t> </a:t>
            </a:r>
            <a:r>
              <a:rPr lang="fr-FR" dirty="0" err="1"/>
              <a:t>so</a:t>
            </a:r>
            <a:r>
              <a:rPr lang="fr-FR" dirty="0"/>
              <a:t> </a:t>
            </a:r>
            <a:r>
              <a:rPr lang="fr-FR" dirty="0" err="1"/>
              <a:t>that</a:t>
            </a:r>
            <a:r>
              <a:rPr lang="fr-FR" dirty="0"/>
              <a:t> </a:t>
            </a:r>
            <a:r>
              <a:rPr lang="fr-FR" dirty="0" err="1"/>
              <a:t>mu_d</a:t>
            </a:r>
            <a:r>
              <a:rPr lang="fr-FR" dirty="0"/>
              <a:t> </a:t>
            </a:r>
            <a:r>
              <a:rPr lang="fr-FR" dirty="0" err="1"/>
              <a:t>becomes</a:t>
            </a:r>
            <a:r>
              <a:rPr lang="fr-FR" dirty="0"/>
              <a:t> the </a:t>
            </a:r>
            <a:r>
              <a:rPr lang="fr-FR" dirty="0" err="1"/>
              <a:t>only</a:t>
            </a:r>
            <a:r>
              <a:rPr lang="fr-FR" dirty="0"/>
              <a:t> </a:t>
            </a:r>
            <a:r>
              <a:rPr lang="fr-FR" dirty="0" err="1"/>
              <a:t>parameter</a:t>
            </a:r>
            <a:r>
              <a:rPr lang="fr-FR" dirty="0"/>
              <a:t> </a:t>
            </a:r>
            <a:r>
              <a:rPr lang="fr-FR" dirty="0" err="1"/>
              <a:t>that</a:t>
            </a:r>
            <a:r>
              <a:rPr lang="fr-FR" dirty="0"/>
              <a:t> </a:t>
            </a:r>
            <a:r>
              <a:rPr lang="fr-FR" dirty="0" err="1"/>
              <a:t>still</a:t>
            </a:r>
            <a:r>
              <a:rPr lang="fr-FR" dirty="0"/>
              <a:t> </a:t>
            </a:r>
            <a:r>
              <a:rPr lang="fr-FR" dirty="0" err="1"/>
              <a:t>needs</a:t>
            </a:r>
            <a:r>
              <a:rPr lang="fr-FR" dirty="0"/>
              <a:t> to </a:t>
            </a:r>
            <a:r>
              <a:rPr lang="fr-FR" dirty="0" err="1"/>
              <a:t>be</a:t>
            </a:r>
            <a:r>
              <a:rPr lang="fr-FR" dirty="0"/>
              <a:t> </a:t>
            </a:r>
            <a:r>
              <a:rPr lang="fr-FR" dirty="0" err="1"/>
              <a:t>calibrated</a:t>
            </a:r>
            <a:r>
              <a:rPr lang="fr-FR" dirty="0"/>
              <a:t>. </a:t>
            </a:r>
            <a:r>
              <a:rPr lang="fr-FR" dirty="0" err="1"/>
              <a:t>Consequently</a:t>
            </a:r>
            <a:r>
              <a:rPr lang="fr-FR" dirty="0"/>
              <a:t>, a trial-and-</a:t>
            </a:r>
            <a:r>
              <a:rPr lang="fr-FR" dirty="0" err="1"/>
              <a:t>error</a:t>
            </a:r>
            <a:r>
              <a:rPr lang="fr-FR" dirty="0"/>
              <a:t> calibration on </a:t>
            </a:r>
            <a:r>
              <a:rPr lang="fr-FR" dirty="0" err="1"/>
              <a:t>past</a:t>
            </a:r>
            <a:r>
              <a:rPr lang="fr-FR" dirty="0"/>
              <a:t> </a:t>
            </a:r>
            <a:r>
              <a:rPr lang="fr-FR" dirty="0" err="1"/>
              <a:t>measures</a:t>
            </a:r>
            <a:r>
              <a:rPr lang="fr-FR" dirty="0"/>
              <a:t> </a:t>
            </a:r>
            <a:r>
              <a:rPr lang="fr-FR" dirty="0" err="1"/>
              <a:t>needs</a:t>
            </a:r>
            <a:r>
              <a:rPr lang="fr-FR" dirty="0"/>
              <a:t> to </a:t>
            </a:r>
            <a:r>
              <a:rPr lang="fr-FR" dirty="0" err="1"/>
              <a:t>be</a:t>
            </a:r>
            <a:r>
              <a:rPr lang="fr-FR" dirty="0"/>
              <a:t> </a:t>
            </a:r>
            <a:r>
              <a:rPr lang="fr-FR" dirty="0" err="1"/>
              <a:t>accomplished</a:t>
            </a:r>
            <a:r>
              <a:rPr lang="fr-FR" dirty="0"/>
              <a:t> before </a:t>
            </a:r>
            <a:r>
              <a:rPr lang="fr-FR" dirty="0" err="1"/>
              <a:t>any</a:t>
            </a:r>
            <a:r>
              <a:rPr lang="fr-FR" dirty="0"/>
              <a:t> </a:t>
            </a:r>
            <a:r>
              <a:rPr lang="fr-FR" dirty="0" err="1"/>
              <a:t>study</a:t>
            </a:r>
            <a:r>
              <a:rPr lang="fr-FR" dirty="0"/>
              <a:t> of a river to close </a:t>
            </a:r>
            <a:r>
              <a:rPr lang="fr-FR" dirty="0" err="1"/>
              <a:t>mu_d</a:t>
            </a:r>
            <a:r>
              <a:rPr lang="fr-FR" dirty="0"/>
              <a:t> for </a:t>
            </a:r>
            <a:r>
              <a:rPr lang="fr-FR" dirty="0" err="1"/>
              <a:t>that</a:t>
            </a:r>
            <a:r>
              <a:rPr lang="fr-FR" dirty="0"/>
              <a:t> river. A blind </a:t>
            </a:r>
            <a:r>
              <a:rPr lang="fr-FR" dirty="0" err="1"/>
              <a:t>prediction</a:t>
            </a:r>
            <a:r>
              <a:rPr lang="fr-FR" dirty="0"/>
              <a:t> of the </a:t>
            </a:r>
            <a:r>
              <a:rPr lang="fr-FR" dirty="0" err="1"/>
              <a:t>consequences</a:t>
            </a:r>
            <a:r>
              <a:rPr lang="fr-FR" dirty="0"/>
              <a:t> of </a:t>
            </a:r>
            <a:r>
              <a:rPr lang="fr-FR" dirty="0" err="1"/>
              <a:t>any</a:t>
            </a:r>
            <a:r>
              <a:rPr lang="fr-FR" dirty="0"/>
              <a:t> flush on a river </a:t>
            </a:r>
            <a:r>
              <a:rPr lang="fr-FR" dirty="0" err="1"/>
              <a:t>is</a:t>
            </a:r>
            <a:r>
              <a:rPr lang="fr-FR" dirty="0"/>
              <a:t> </a:t>
            </a:r>
            <a:r>
              <a:rPr lang="fr-FR" dirty="0" err="1"/>
              <a:t>hence</a:t>
            </a:r>
            <a:r>
              <a:rPr lang="fr-FR" dirty="0"/>
              <a:t> not possible as </a:t>
            </a:r>
            <a:r>
              <a:rPr lang="fr-FR" dirty="0" err="1"/>
              <a:t>this</a:t>
            </a:r>
            <a:r>
              <a:rPr lang="fr-FR" dirty="0"/>
              <a:t> coefficient </a:t>
            </a:r>
            <a:r>
              <a:rPr lang="fr-FR" dirty="0" err="1"/>
              <a:t>needs</a:t>
            </a:r>
            <a:r>
              <a:rPr lang="fr-FR" dirty="0"/>
              <a:t> to </a:t>
            </a:r>
            <a:r>
              <a:rPr lang="fr-FR" dirty="0" err="1"/>
              <a:t>be</a:t>
            </a:r>
            <a:r>
              <a:rPr lang="fr-FR" dirty="0"/>
              <a:t> </a:t>
            </a:r>
            <a:r>
              <a:rPr lang="fr-FR" dirty="0" err="1"/>
              <a:t>calibrated</a:t>
            </a:r>
            <a:r>
              <a:rPr lang="fr-FR" dirty="0"/>
              <a:t> for </a:t>
            </a:r>
            <a:r>
              <a:rPr lang="fr-FR" dirty="0" err="1"/>
              <a:t>every</a:t>
            </a:r>
            <a:r>
              <a:rPr lang="fr-FR" dirty="0"/>
              <a:t> river. </a:t>
            </a:r>
          </a:p>
          <a:p>
            <a:endParaRPr lang="en-US" sz="1400" dirty="0"/>
          </a:p>
        </p:txBody>
      </p:sp>
      <p:sp>
        <p:nvSpPr>
          <p:cNvPr id="4" name="Segnaposto numero diapositiva 3"/>
          <p:cNvSpPr>
            <a:spLocks noGrp="1"/>
          </p:cNvSpPr>
          <p:nvPr>
            <p:ph type="sldNum" sz="quarter" idx="5"/>
          </p:nvPr>
        </p:nvSpPr>
        <p:spPr/>
        <p:txBody>
          <a:bodyPr/>
          <a:lstStyle/>
          <a:p>
            <a:fld id="{F62A7984-3E69-4316-B1C8-F888B69D8962}" type="slidenum">
              <a:rPr lang="it-IT" smtClean="0"/>
              <a:t>8</a:t>
            </a:fld>
            <a:endParaRPr lang="it-IT" dirty="0"/>
          </a:p>
        </p:txBody>
      </p:sp>
    </p:spTree>
    <p:extLst>
      <p:ext uri="{BB962C8B-B14F-4D97-AF65-F5344CB8AC3E}">
        <p14:creationId xmlns:p14="http://schemas.microsoft.com/office/powerpoint/2010/main" val="25995118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fr-FR" dirty="0"/>
              <a:t>To close </a:t>
            </a:r>
            <a:r>
              <a:rPr lang="fr-FR" dirty="0" err="1"/>
              <a:t>this</a:t>
            </a:r>
            <a:r>
              <a:rPr lang="fr-FR" dirty="0"/>
              <a:t> last </a:t>
            </a:r>
            <a:r>
              <a:rPr lang="fr-FR" dirty="0" err="1"/>
              <a:t>parameter</a:t>
            </a:r>
            <a:r>
              <a:rPr lang="fr-FR" dirty="0"/>
              <a:t> </a:t>
            </a:r>
            <a:r>
              <a:rPr lang="fr-FR" dirty="0" err="1"/>
              <a:t>mu_d</a:t>
            </a:r>
            <a:r>
              <a:rPr lang="fr-FR" dirty="0"/>
              <a:t>, I </a:t>
            </a:r>
            <a:r>
              <a:rPr lang="fr-FR" dirty="0" err="1"/>
              <a:t>hence</a:t>
            </a:r>
            <a:r>
              <a:rPr lang="fr-FR" dirty="0"/>
              <a:t> made a </a:t>
            </a:r>
            <a:r>
              <a:rPr lang="fr-FR" dirty="0" err="1"/>
              <a:t>numerical</a:t>
            </a:r>
            <a:r>
              <a:rPr lang="fr-FR" dirty="0"/>
              <a:t> </a:t>
            </a:r>
            <a:r>
              <a:rPr lang="fr-FR" dirty="0" err="1"/>
              <a:t>experiment</a:t>
            </a:r>
            <a:r>
              <a:rPr lang="fr-FR" dirty="0"/>
              <a:t> </a:t>
            </a:r>
            <a:r>
              <a:rPr lang="fr-FR" dirty="0" err="1"/>
              <a:t>which</a:t>
            </a:r>
            <a:r>
              <a:rPr lang="fr-FR" dirty="0"/>
              <a:t> </a:t>
            </a:r>
            <a:r>
              <a:rPr lang="fr-FR" dirty="0" err="1"/>
              <a:t>consisted</a:t>
            </a:r>
            <a:r>
              <a:rPr lang="fr-FR" dirty="0"/>
              <a:t> in </a:t>
            </a:r>
            <a:r>
              <a:rPr lang="fr-FR" dirty="0" err="1"/>
              <a:t>feeding</a:t>
            </a:r>
            <a:r>
              <a:rPr lang="fr-FR" dirty="0"/>
              <a:t> from </a:t>
            </a:r>
            <a:r>
              <a:rPr lang="fr-FR" dirty="0" err="1"/>
              <a:t>upstream</a:t>
            </a:r>
            <a:r>
              <a:rPr lang="fr-FR" dirty="0"/>
              <a:t> an </a:t>
            </a:r>
            <a:r>
              <a:rPr lang="fr-FR" dirty="0" err="1"/>
              <a:t>erodible</a:t>
            </a:r>
            <a:r>
              <a:rPr lang="fr-FR" dirty="0"/>
              <a:t> </a:t>
            </a:r>
            <a:r>
              <a:rPr lang="fr-FR" dirty="0" err="1"/>
              <a:t>slope</a:t>
            </a:r>
            <a:r>
              <a:rPr lang="fr-FR" dirty="0"/>
              <a:t> with constant water and </a:t>
            </a:r>
            <a:r>
              <a:rPr lang="fr-FR" dirty="0" err="1"/>
              <a:t>sediment</a:t>
            </a:r>
            <a:r>
              <a:rPr lang="fr-FR" dirty="0"/>
              <a:t> </a:t>
            </a:r>
            <a:r>
              <a:rPr lang="fr-FR" dirty="0" err="1"/>
              <a:t>discharges</a:t>
            </a:r>
            <a:r>
              <a:rPr lang="fr-FR" dirty="0"/>
              <a:t>, </a:t>
            </a:r>
            <a:r>
              <a:rPr lang="fr-FR" dirty="0" err="1"/>
              <a:t>based</a:t>
            </a:r>
            <a:r>
              <a:rPr lang="fr-FR" dirty="0"/>
              <a:t> on </a:t>
            </a:r>
            <a:r>
              <a:rPr lang="fr-FR" dirty="0" err="1"/>
              <a:t>any</a:t>
            </a:r>
            <a:r>
              <a:rPr lang="fr-FR" dirty="0"/>
              <a:t> transport </a:t>
            </a:r>
            <a:r>
              <a:rPr lang="fr-FR" dirty="0" err="1"/>
              <a:t>law</a:t>
            </a:r>
            <a:r>
              <a:rPr lang="fr-FR" dirty="0"/>
              <a:t> from the </a:t>
            </a:r>
            <a:r>
              <a:rPr lang="fr-FR" dirty="0" err="1"/>
              <a:t>literature</a:t>
            </a:r>
            <a:r>
              <a:rPr lang="fr-FR" dirty="0"/>
              <a:t> </a:t>
            </a:r>
            <a:r>
              <a:rPr lang="fr-FR" dirty="0" err="1"/>
              <a:t>such</a:t>
            </a:r>
            <a:r>
              <a:rPr lang="fr-FR" dirty="0"/>
              <a:t> as </a:t>
            </a:r>
            <a:r>
              <a:rPr lang="fr-FR" dirty="0" err="1"/>
              <a:t>that</a:t>
            </a:r>
            <a:r>
              <a:rPr lang="fr-FR" dirty="0"/>
              <a:t> of Meyer-Peter &amp; Müller for </a:t>
            </a:r>
            <a:r>
              <a:rPr lang="fr-FR" dirty="0" err="1"/>
              <a:t>example</a:t>
            </a:r>
            <a:r>
              <a:rPr lang="fr-FR" dirty="0"/>
              <a:t>. </a:t>
            </a:r>
            <a:r>
              <a:rPr lang="fr-FR" dirty="0" err="1"/>
              <a:t>Downstream</a:t>
            </a:r>
            <a:r>
              <a:rPr lang="fr-FR" dirty="0"/>
              <a:t>, a non-</a:t>
            </a:r>
            <a:r>
              <a:rPr lang="fr-FR" dirty="0" err="1"/>
              <a:t>erodible</a:t>
            </a:r>
            <a:r>
              <a:rPr lang="fr-FR" dirty="0"/>
              <a:t> </a:t>
            </a:r>
            <a:r>
              <a:rPr lang="fr-FR" dirty="0" err="1"/>
              <a:t>knickpoint</a:t>
            </a:r>
            <a:r>
              <a:rPr lang="fr-FR" dirty="0"/>
              <a:t> </a:t>
            </a:r>
            <a:r>
              <a:rPr lang="fr-FR" dirty="0" err="1"/>
              <a:t>ensures</a:t>
            </a:r>
            <a:r>
              <a:rPr lang="fr-FR" dirty="0"/>
              <a:t> the </a:t>
            </a:r>
            <a:r>
              <a:rPr lang="fr-FR" dirty="0" err="1"/>
              <a:t>complete</a:t>
            </a:r>
            <a:r>
              <a:rPr lang="fr-FR" dirty="0"/>
              <a:t> transmission of water and </a:t>
            </a:r>
            <a:r>
              <a:rPr lang="fr-FR" dirty="0" err="1"/>
              <a:t>sediment</a:t>
            </a:r>
            <a:r>
              <a:rPr lang="fr-FR" dirty="0"/>
              <a:t> </a:t>
            </a:r>
            <a:r>
              <a:rPr lang="fr-FR" dirty="0" err="1"/>
              <a:t>beyond</a:t>
            </a:r>
            <a:r>
              <a:rPr lang="fr-FR" dirty="0"/>
              <a:t> a </a:t>
            </a:r>
            <a:r>
              <a:rPr lang="fr-FR" dirty="0" err="1"/>
              <a:t>weir</a:t>
            </a:r>
            <a:r>
              <a:rPr lang="fr-FR" dirty="0"/>
              <a:t>. </a:t>
            </a:r>
          </a:p>
          <a:p>
            <a:endParaRPr lang="fr-FR" dirty="0"/>
          </a:p>
          <a:p>
            <a:r>
              <a:rPr lang="fr-FR" dirty="0"/>
              <a:t>As </a:t>
            </a:r>
            <a:r>
              <a:rPr lang="fr-FR" dirty="0" err="1"/>
              <a:t>explained</a:t>
            </a:r>
            <a:r>
              <a:rPr lang="fr-FR" dirty="0"/>
              <a:t> </a:t>
            </a:r>
            <a:r>
              <a:rPr lang="fr-FR" dirty="0" err="1"/>
              <a:t>later</a:t>
            </a:r>
            <a:r>
              <a:rPr lang="fr-FR" dirty="0"/>
              <a:t>, I </a:t>
            </a:r>
            <a:r>
              <a:rPr lang="fr-FR" dirty="0" err="1"/>
              <a:t>generated</a:t>
            </a:r>
            <a:r>
              <a:rPr lang="fr-FR" dirty="0"/>
              <a:t> different flow situations and for </a:t>
            </a:r>
            <a:r>
              <a:rPr lang="fr-FR" dirty="0" err="1"/>
              <a:t>each</a:t>
            </a:r>
            <a:r>
              <a:rPr lang="fr-FR" dirty="0"/>
              <a:t> of </a:t>
            </a:r>
            <a:r>
              <a:rPr lang="fr-FR" dirty="0" err="1"/>
              <a:t>them</a:t>
            </a:r>
            <a:r>
              <a:rPr lang="fr-FR" dirty="0"/>
              <a:t>, I </a:t>
            </a:r>
            <a:r>
              <a:rPr lang="fr-FR" dirty="0" err="1"/>
              <a:t>incremented</a:t>
            </a:r>
            <a:r>
              <a:rPr lang="fr-FR" dirty="0"/>
              <a:t> the value of </a:t>
            </a:r>
            <a:r>
              <a:rPr lang="fr-FR" dirty="0" err="1"/>
              <a:t>my</a:t>
            </a:r>
            <a:r>
              <a:rPr lang="fr-FR" dirty="0"/>
              <a:t> lasting </a:t>
            </a:r>
            <a:r>
              <a:rPr lang="fr-FR" dirty="0" err="1"/>
              <a:t>parameter</a:t>
            </a:r>
            <a:r>
              <a:rPr lang="fr-FR" dirty="0"/>
              <a:t>, </a:t>
            </a:r>
            <a:r>
              <a:rPr lang="fr-FR" dirty="0" err="1"/>
              <a:t>mu_d</a:t>
            </a:r>
            <a:r>
              <a:rPr lang="fr-FR" dirty="0"/>
              <a:t> </a:t>
            </a:r>
            <a:r>
              <a:rPr lang="fr-FR" dirty="0" err="1"/>
              <a:t>until</a:t>
            </a:r>
            <a:r>
              <a:rPr lang="fr-FR" dirty="0"/>
              <a:t> the </a:t>
            </a:r>
            <a:r>
              <a:rPr lang="fr-FR" dirty="0" err="1"/>
              <a:t>equilibrium</a:t>
            </a:r>
            <a:r>
              <a:rPr lang="fr-FR" dirty="0"/>
              <a:t> </a:t>
            </a:r>
            <a:r>
              <a:rPr lang="fr-FR" dirty="0" err="1"/>
              <a:t>slope</a:t>
            </a:r>
            <a:r>
              <a:rPr lang="fr-FR" dirty="0"/>
              <a:t> of </a:t>
            </a:r>
            <a:r>
              <a:rPr lang="fr-FR" dirty="0" err="1"/>
              <a:t>my</a:t>
            </a:r>
            <a:r>
              <a:rPr lang="fr-FR" dirty="0"/>
              <a:t> model, in orange, </a:t>
            </a:r>
            <a:r>
              <a:rPr lang="fr-FR" dirty="0" err="1"/>
              <a:t>reached</a:t>
            </a:r>
            <a:r>
              <a:rPr lang="fr-FR" dirty="0"/>
              <a:t> the </a:t>
            </a:r>
            <a:r>
              <a:rPr lang="fr-FR" dirty="0" err="1"/>
              <a:t>slope</a:t>
            </a:r>
            <a:r>
              <a:rPr lang="fr-FR" dirty="0"/>
              <a:t> </a:t>
            </a:r>
            <a:r>
              <a:rPr lang="fr-FR" dirty="0" err="1"/>
              <a:t>expected</a:t>
            </a:r>
            <a:r>
              <a:rPr lang="fr-FR" dirty="0"/>
              <a:t> by the transport </a:t>
            </a:r>
            <a:r>
              <a:rPr lang="fr-FR" dirty="0" err="1"/>
              <a:t>law</a:t>
            </a:r>
            <a:r>
              <a:rPr lang="fr-FR" dirty="0"/>
              <a:t> </a:t>
            </a:r>
            <a:r>
              <a:rPr lang="fr-FR" dirty="0" err="1"/>
              <a:t>that</a:t>
            </a:r>
            <a:r>
              <a:rPr lang="fr-FR" dirty="0"/>
              <a:t> </a:t>
            </a:r>
            <a:r>
              <a:rPr lang="fr-FR" dirty="0" err="1"/>
              <a:t>was</a:t>
            </a:r>
            <a:r>
              <a:rPr lang="fr-FR" dirty="0"/>
              <a:t> </a:t>
            </a:r>
            <a:r>
              <a:rPr lang="fr-FR" dirty="0" err="1"/>
              <a:t>chosen</a:t>
            </a:r>
            <a:r>
              <a:rPr lang="fr-FR" dirty="0"/>
              <a:t>, in </a:t>
            </a:r>
            <a:r>
              <a:rPr lang="fr-FR" dirty="0" err="1"/>
              <a:t>blue</a:t>
            </a:r>
            <a:r>
              <a:rPr lang="fr-FR" dirty="0"/>
              <a:t>. </a:t>
            </a:r>
            <a:r>
              <a:rPr lang="fr-FR" dirty="0" err="1"/>
              <a:t>Every</a:t>
            </a:r>
            <a:r>
              <a:rPr lang="fr-FR" dirty="0"/>
              <a:t> time </a:t>
            </a:r>
            <a:r>
              <a:rPr lang="fr-FR" dirty="0" err="1"/>
              <a:t>that</a:t>
            </a:r>
            <a:r>
              <a:rPr lang="fr-FR" dirty="0"/>
              <a:t> the </a:t>
            </a:r>
            <a:r>
              <a:rPr lang="fr-FR" dirty="0" err="1"/>
              <a:t>equilibrium</a:t>
            </a:r>
            <a:r>
              <a:rPr lang="fr-FR" dirty="0"/>
              <a:t> </a:t>
            </a:r>
            <a:r>
              <a:rPr lang="fr-FR" dirty="0" err="1"/>
              <a:t>slope</a:t>
            </a:r>
            <a:r>
              <a:rPr lang="fr-FR" dirty="0"/>
              <a:t> </a:t>
            </a:r>
            <a:r>
              <a:rPr lang="fr-FR" dirty="0" err="1"/>
              <a:t>became</a:t>
            </a:r>
            <a:r>
              <a:rPr lang="fr-FR" dirty="0"/>
              <a:t> </a:t>
            </a:r>
            <a:r>
              <a:rPr lang="fr-FR" dirty="0" err="1"/>
              <a:t>equal</a:t>
            </a:r>
            <a:r>
              <a:rPr lang="fr-FR" dirty="0"/>
              <a:t> to the </a:t>
            </a:r>
            <a:r>
              <a:rPr lang="fr-FR" dirty="0" err="1"/>
              <a:t>expected</a:t>
            </a:r>
            <a:r>
              <a:rPr lang="fr-FR" dirty="0"/>
              <a:t> one, an optimal value for the </a:t>
            </a:r>
            <a:r>
              <a:rPr lang="fr-FR" dirty="0" err="1"/>
              <a:t>considered</a:t>
            </a:r>
            <a:r>
              <a:rPr lang="fr-FR" dirty="0"/>
              <a:t> situation </a:t>
            </a:r>
            <a:r>
              <a:rPr lang="fr-FR" dirty="0" err="1"/>
              <a:t>could</a:t>
            </a:r>
            <a:r>
              <a:rPr lang="fr-FR" dirty="0"/>
              <a:t> </a:t>
            </a:r>
            <a:r>
              <a:rPr lang="fr-FR" dirty="0" err="1"/>
              <a:t>be</a:t>
            </a:r>
            <a:r>
              <a:rPr lang="fr-FR" dirty="0"/>
              <a:t> </a:t>
            </a:r>
            <a:r>
              <a:rPr lang="fr-FR" dirty="0" err="1"/>
              <a:t>found</a:t>
            </a:r>
            <a:r>
              <a:rPr lang="fr-FR" dirty="0"/>
              <a:t>.</a:t>
            </a:r>
          </a:p>
          <a:p>
            <a:endParaRPr lang="en-US" sz="1100" dirty="0"/>
          </a:p>
        </p:txBody>
      </p:sp>
      <p:sp>
        <p:nvSpPr>
          <p:cNvPr id="4" name="Segnaposto numero diapositiva 3"/>
          <p:cNvSpPr>
            <a:spLocks noGrp="1"/>
          </p:cNvSpPr>
          <p:nvPr>
            <p:ph type="sldNum" sz="quarter" idx="5"/>
          </p:nvPr>
        </p:nvSpPr>
        <p:spPr/>
        <p:txBody>
          <a:bodyPr/>
          <a:lstStyle/>
          <a:p>
            <a:fld id="{F62A7984-3E69-4316-B1C8-F888B69D8962}" type="slidenum">
              <a:rPr lang="it-IT" smtClean="0"/>
              <a:t>9</a:t>
            </a:fld>
            <a:endParaRPr lang="it-IT"/>
          </a:p>
        </p:txBody>
      </p:sp>
    </p:spTree>
    <p:extLst>
      <p:ext uri="{BB962C8B-B14F-4D97-AF65-F5344CB8AC3E}">
        <p14:creationId xmlns:p14="http://schemas.microsoft.com/office/powerpoint/2010/main" val="20721975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11915B-EF5E-4096-9E93-3F4C639A9BE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GB"/>
          </a:p>
        </p:txBody>
      </p:sp>
      <p:sp>
        <p:nvSpPr>
          <p:cNvPr id="3" name="Sous-titre 2">
            <a:extLst>
              <a:ext uri="{FF2B5EF4-FFF2-40B4-BE49-F238E27FC236}">
                <a16:creationId xmlns:a16="http://schemas.microsoft.com/office/drawing/2014/main" id="{EF8C6005-9E1F-433B-90A1-398A06FA3121}"/>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Modifiez le style des sous-titres du masque</a:t>
            </a:r>
            <a:endParaRPr lang="en-GB"/>
          </a:p>
        </p:txBody>
      </p:sp>
      <p:sp>
        <p:nvSpPr>
          <p:cNvPr id="4" name="Espace réservé de la date 3">
            <a:extLst>
              <a:ext uri="{FF2B5EF4-FFF2-40B4-BE49-F238E27FC236}">
                <a16:creationId xmlns:a16="http://schemas.microsoft.com/office/drawing/2014/main" id="{573FB08E-2127-4212-8626-D12758BB414E}"/>
              </a:ext>
            </a:extLst>
          </p:cNvPr>
          <p:cNvSpPr>
            <a:spLocks noGrp="1"/>
          </p:cNvSpPr>
          <p:nvPr>
            <p:ph type="dt" sz="half" idx="10"/>
          </p:nvPr>
        </p:nvSpPr>
        <p:spPr/>
        <p:txBody>
          <a:bodyPr/>
          <a:lstStyle/>
          <a:p>
            <a:fld id="{674D0FBF-8A2B-4E33-90B5-4641A0F4D941}" type="datetime1">
              <a:rPr lang="en-GB" smtClean="0"/>
              <a:t>31/01/2023</a:t>
            </a:fld>
            <a:endParaRPr lang="en-GB"/>
          </a:p>
        </p:txBody>
      </p:sp>
      <p:sp>
        <p:nvSpPr>
          <p:cNvPr id="5" name="Espace réservé du pied de page 4">
            <a:extLst>
              <a:ext uri="{FF2B5EF4-FFF2-40B4-BE49-F238E27FC236}">
                <a16:creationId xmlns:a16="http://schemas.microsoft.com/office/drawing/2014/main" id="{5BDD3CB1-A2CD-4614-A661-3DC1A6756D3C}"/>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EF222DD0-52E6-42DE-B732-9D2C34291B65}"/>
              </a:ext>
            </a:extLst>
          </p:cNvPr>
          <p:cNvSpPr>
            <a:spLocks noGrp="1"/>
          </p:cNvSpPr>
          <p:nvPr>
            <p:ph type="sldNum" sz="quarter" idx="12"/>
          </p:nvPr>
        </p:nvSpPr>
        <p:spPr/>
        <p:txBody>
          <a:bodyPr/>
          <a:lstStyle/>
          <a:p>
            <a:fld id="{7F09D68D-517B-405E-B103-1F59290E252C}" type="slidenum">
              <a:rPr lang="en-GB" smtClean="0"/>
              <a:t>‹N°›</a:t>
            </a:fld>
            <a:endParaRPr lang="en-GB"/>
          </a:p>
        </p:txBody>
      </p:sp>
    </p:spTree>
    <p:extLst>
      <p:ext uri="{BB962C8B-B14F-4D97-AF65-F5344CB8AC3E}">
        <p14:creationId xmlns:p14="http://schemas.microsoft.com/office/powerpoint/2010/main" val="723920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E4EF51-6E91-4AAB-9030-5D8F2303FDDA}"/>
              </a:ext>
            </a:extLst>
          </p:cNvPr>
          <p:cNvSpPr>
            <a:spLocks noGrp="1"/>
          </p:cNvSpPr>
          <p:nvPr>
            <p:ph type="title"/>
          </p:nvPr>
        </p:nvSpPr>
        <p:spPr/>
        <p:txBody>
          <a:bodyPr/>
          <a:lstStyle/>
          <a:p>
            <a:r>
              <a:rPr lang="fr-FR"/>
              <a:t>Modifiez le style du titre</a:t>
            </a:r>
            <a:endParaRPr lang="en-GB"/>
          </a:p>
        </p:txBody>
      </p:sp>
      <p:sp>
        <p:nvSpPr>
          <p:cNvPr id="3" name="Espace réservé du texte vertical 2">
            <a:extLst>
              <a:ext uri="{FF2B5EF4-FFF2-40B4-BE49-F238E27FC236}">
                <a16:creationId xmlns:a16="http://schemas.microsoft.com/office/drawing/2014/main" id="{C0F37CA2-76D4-43D9-AD1C-48148241DF35}"/>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e la date 3">
            <a:extLst>
              <a:ext uri="{FF2B5EF4-FFF2-40B4-BE49-F238E27FC236}">
                <a16:creationId xmlns:a16="http://schemas.microsoft.com/office/drawing/2014/main" id="{ED7C7F67-67F0-4231-BD64-438C0619CA58}"/>
              </a:ext>
            </a:extLst>
          </p:cNvPr>
          <p:cNvSpPr>
            <a:spLocks noGrp="1"/>
          </p:cNvSpPr>
          <p:nvPr>
            <p:ph type="dt" sz="half" idx="10"/>
          </p:nvPr>
        </p:nvSpPr>
        <p:spPr/>
        <p:txBody>
          <a:bodyPr/>
          <a:lstStyle/>
          <a:p>
            <a:fld id="{40EE91A6-06BE-4356-8E39-2A6EA5F7A772}" type="datetime1">
              <a:rPr lang="en-GB" smtClean="0"/>
              <a:t>31/01/2023</a:t>
            </a:fld>
            <a:endParaRPr lang="en-GB"/>
          </a:p>
        </p:txBody>
      </p:sp>
      <p:sp>
        <p:nvSpPr>
          <p:cNvPr id="5" name="Espace réservé du pied de page 4">
            <a:extLst>
              <a:ext uri="{FF2B5EF4-FFF2-40B4-BE49-F238E27FC236}">
                <a16:creationId xmlns:a16="http://schemas.microsoft.com/office/drawing/2014/main" id="{12DC4A52-0CD5-4E6B-AE90-3171A4671D82}"/>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C7A1F261-28B0-4450-BEDE-EAB3C3A708E5}"/>
              </a:ext>
            </a:extLst>
          </p:cNvPr>
          <p:cNvSpPr>
            <a:spLocks noGrp="1"/>
          </p:cNvSpPr>
          <p:nvPr>
            <p:ph type="sldNum" sz="quarter" idx="12"/>
          </p:nvPr>
        </p:nvSpPr>
        <p:spPr/>
        <p:txBody>
          <a:bodyPr/>
          <a:lstStyle/>
          <a:p>
            <a:fld id="{7F09D68D-517B-405E-B103-1F59290E252C}" type="slidenum">
              <a:rPr lang="en-GB" smtClean="0"/>
              <a:t>‹N°›</a:t>
            </a:fld>
            <a:endParaRPr lang="en-GB"/>
          </a:p>
        </p:txBody>
      </p:sp>
    </p:spTree>
    <p:extLst>
      <p:ext uri="{BB962C8B-B14F-4D97-AF65-F5344CB8AC3E}">
        <p14:creationId xmlns:p14="http://schemas.microsoft.com/office/powerpoint/2010/main" val="1355712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15175043-313C-4002-8572-13A8549A820A}"/>
              </a:ext>
            </a:extLst>
          </p:cNvPr>
          <p:cNvSpPr>
            <a:spLocks noGrp="1"/>
          </p:cNvSpPr>
          <p:nvPr>
            <p:ph type="title" orient="vert"/>
          </p:nvPr>
        </p:nvSpPr>
        <p:spPr>
          <a:xfrm>
            <a:off x="8724901" y="365125"/>
            <a:ext cx="2628900" cy="5811838"/>
          </a:xfrm>
        </p:spPr>
        <p:txBody>
          <a:bodyPr vert="eaVert"/>
          <a:lstStyle/>
          <a:p>
            <a:r>
              <a:rPr lang="fr-FR"/>
              <a:t>Modifiez le style du titre</a:t>
            </a:r>
            <a:endParaRPr lang="en-GB"/>
          </a:p>
        </p:txBody>
      </p:sp>
      <p:sp>
        <p:nvSpPr>
          <p:cNvPr id="3" name="Espace réservé du texte vertical 2">
            <a:extLst>
              <a:ext uri="{FF2B5EF4-FFF2-40B4-BE49-F238E27FC236}">
                <a16:creationId xmlns:a16="http://schemas.microsoft.com/office/drawing/2014/main" id="{5DC1E372-2564-4F3E-A30C-FAF2CE7E73CD}"/>
              </a:ext>
            </a:extLst>
          </p:cNvPr>
          <p:cNvSpPr>
            <a:spLocks noGrp="1"/>
          </p:cNvSpPr>
          <p:nvPr>
            <p:ph type="body" orient="vert" idx="1"/>
          </p:nvPr>
        </p:nvSpPr>
        <p:spPr>
          <a:xfrm>
            <a:off x="838201"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e la date 3">
            <a:extLst>
              <a:ext uri="{FF2B5EF4-FFF2-40B4-BE49-F238E27FC236}">
                <a16:creationId xmlns:a16="http://schemas.microsoft.com/office/drawing/2014/main" id="{DCECEB33-EA44-465C-9038-35665D3E670E}"/>
              </a:ext>
            </a:extLst>
          </p:cNvPr>
          <p:cNvSpPr>
            <a:spLocks noGrp="1"/>
          </p:cNvSpPr>
          <p:nvPr>
            <p:ph type="dt" sz="half" idx="10"/>
          </p:nvPr>
        </p:nvSpPr>
        <p:spPr/>
        <p:txBody>
          <a:bodyPr/>
          <a:lstStyle/>
          <a:p>
            <a:fld id="{2E236160-3A6D-4E16-9AB2-24F6ED62F21A}" type="datetime1">
              <a:rPr lang="en-GB" smtClean="0"/>
              <a:t>31/01/2023</a:t>
            </a:fld>
            <a:endParaRPr lang="en-GB"/>
          </a:p>
        </p:txBody>
      </p:sp>
      <p:sp>
        <p:nvSpPr>
          <p:cNvPr id="5" name="Espace réservé du pied de page 4">
            <a:extLst>
              <a:ext uri="{FF2B5EF4-FFF2-40B4-BE49-F238E27FC236}">
                <a16:creationId xmlns:a16="http://schemas.microsoft.com/office/drawing/2014/main" id="{FC7DD3FB-95A7-4ECD-9487-C153A0CAB4CC}"/>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412B1708-8266-4863-8495-465DD4B7E97F}"/>
              </a:ext>
            </a:extLst>
          </p:cNvPr>
          <p:cNvSpPr>
            <a:spLocks noGrp="1"/>
          </p:cNvSpPr>
          <p:nvPr>
            <p:ph type="sldNum" sz="quarter" idx="12"/>
          </p:nvPr>
        </p:nvSpPr>
        <p:spPr/>
        <p:txBody>
          <a:bodyPr/>
          <a:lstStyle/>
          <a:p>
            <a:fld id="{7F09D68D-517B-405E-B103-1F59290E252C}" type="slidenum">
              <a:rPr lang="en-GB" smtClean="0"/>
              <a:t>‹N°›</a:t>
            </a:fld>
            <a:endParaRPr lang="en-GB"/>
          </a:p>
        </p:txBody>
      </p:sp>
    </p:spTree>
    <p:extLst>
      <p:ext uri="{BB962C8B-B14F-4D97-AF65-F5344CB8AC3E}">
        <p14:creationId xmlns:p14="http://schemas.microsoft.com/office/powerpoint/2010/main" val="3866473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2662E5-927B-4849-BC31-05D97D06CBC2}"/>
              </a:ext>
            </a:extLst>
          </p:cNvPr>
          <p:cNvSpPr>
            <a:spLocks noGrp="1"/>
          </p:cNvSpPr>
          <p:nvPr>
            <p:ph type="title"/>
          </p:nvPr>
        </p:nvSpPr>
        <p:spPr/>
        <p:txBody>
          <a:bodyPr/>
          <a:lstStyle/>
          <a:p>
            <a:r>
              <a:rPr lang="fr-FR"/>
              <a:t>Modifiez le style du titre</a:t>
            </a:r>
            <a:endParaRPr lang="en-GB"/>
          </a:p>
        </p:txBody>
      </p:sp>
      <p:sp>
        <p:nvSpPr>
          <p:cNvPr id="3" name="Espace réservé du contenu 2">
            <a:extLst>
              <a:ext uri="{FF2B5EF4-FFF2-40B4-BE49-F238E27FC236}">
                <a16:creationId xmlns:a16="http://schemas.microsoft.com/office/drawing/2014/main" id="{26E9E827-D50D-4FCB-B864-3EA277B072A9}"/>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e la date 3">
            <a:extLst>
              <a:ext uri="{FF2B5EF4-FFF2-40B4-BE49-F238E27FC236}">
                <a16:creationId xmlns:a16="http://schemas.microsoft.com/office/drawing/2014/main" id="{5F49B6B4-EFEA-4283-89BF-1213D0A7AC9C}"/>
              </a:ext>
            </a:extLst>
          </p:cNvPr>
          <p:cNvSpPr>
            <a:spLocks noGrp="1"/>
          </p:cNvSpPr>
          <p:nvPr>
            <p:ph type="dt" sz="half" idx="10"/>
          </p:nvPr>
        </p:nvSpPr>
        <p:spPr/>
        <p:txBody>
          <a:bodyPr/>
          <a:lstStyle/>
          <a:p>
            <a:fld id="{C2FC730B-E2D3-48D0-AE24-06BF19E35273}" type="datetime1">
              <a:rPr lang="en-GB" smtClean="0"/>
              <a:t>31/01/2023</a:t>
            </a:fld>
            <a:endParaRPr lang="en-GB"/>
          </a:p>
        </p:txBody>
      </p:sp>
      <p:sp>
        <p:nvSpPr>
          <p:cNvPr id="5" name="Espace réservé du pied de page 4">
            <a:extLst>
              <a:ext uri="{FF2B5EF4-FFF2-40B4-BE49-F238E27FC236}">
                <a16:creationId xmlns:a16="http://schemas.microsoft.com/office/drawing/2014/main" id="{52A008B3-098B-4365-A3D7-B266254F5E0B}"/>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31972D05-B711-4F71-8825-5CB5A1C1E7C3}"/>
              </a:ext>
            </a:extLst>
          </p:cNvPr>
          <p:cNvSpPr>
            <a:spLocks noGrp="1"/>
          </p:cNvSpPr>
          <p:nvPr>
            <p:ph type="sldNum" sz="quarter" idx="12"/>
          </p:nvPr>
        </p:nvSpPr>
        <p:spPr/>
        <p:txBody>
          <a:bodyPr/>
          <a:lstStyle/>
          <a:p>
            <a:fld id="{7F09D68D-517B-405E-B103-1F59290E252C}" type="slidenum">
              <a:rPr lang="en-GB" smtClean="0"/>
              <a:t>‹N°›</a:t>
            </a:fld>
            <a:endParaRPr lang="en-GB"/>
          </a:p>
        </p:txBody>
      </p:sp>
    </p:spTree>
    <p:extLst>
      <p:ext uri="{BB962C8B-B14F-4D97-AF65-F5344CB8AC3E}">
        <p14:creationId xmlns:p14="http://schemas.microsoft.com/office/powerpoint/2010/main" val="1514738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654B6C-0669-48D4-BAFE-32933FBC55B2}"/>
              </a:ext>
            </a:extLst>
          </p:cNvPr>
          <p:cNvSpPr>
            <a:spLocks noGrp="1"/>
          </p:cNvSpPr>
          <p:nvPr>
            <p:ph type="title"/>
          </p:nvPr>
        </p:nvSpPr>
        <p:spPr>
          <a:xfrm>
            <a:off x="831851" y="1709740"/>
            <a:ext cx="10515600" cy="2852737"/>
          </a:xfrm>
        </p:spPr>
        <p:txBody>
          <a:bodyPr anchor="b"/>
          <a:lstStyle>
            <a:lvl1pPr>
              <a:defRPr sz="6000"/>
            </a:lvl1pPr>
          </a:lstStyle>
          <a:p>
            <a:r>
              <a:rPr lang="fr-FR"/>
              <a:t>Modifiez le style du titre</a:t>
            </a:r>
            <a:endParaRPr lang="en-GB"/>
          </a:p>
        </p:txBody>
      </p:sp>
      <p:sp>
        <p:nvSpPr>
          <p:cNvPr id="3" name="Espace réservé du texte 2">
            <a:extLst>
              <a:ext uri="{FF2B5EF4-FFF2-40B4-BE49-F238E27FC236}">
                <a16:creationId xmlns:a16="http://schemas.microsoft.com/office/drawing/2014/main" id="{F4621DEB-BAFD-4DEC-AFB8-25E2D704EEAD}"/>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B5E1334D-7DD8-435F-B4C9-2D31E7BA55CD}"/>
              </a:ext>
            </a:extLst>
          </p:cNvPr>
          <p:cNvSpPr>
            <a:spLocks noGrp="1"/>
          </p:cNvSpPr>
          <p:nvPr>
            <p:ph type="dt" sz="half" idx="10"/>
          </p:nvPr>
        </p:nvSpPr>
        <p:spPr/>
        <p:txBody>
          <a:bodyPr/>
          <a:lstStyle/>
          <a:p>
            <a:fld id="{83898C1A-1CAB-45F1-9598-BAC382EDD6D7}" type="datetime1">
              <a:rPr lang="en-GB" smtClean="0"/>
              <a:t>31/01/2023</a:t>
            </a:fld>
            <a:endParaRPr lang="en-GB"/>
          </a:p>
        </p:txBody>
      </p:sp>
      <p:sp>
        <p:nvSpPr>
          <p:cNvPr id="5" name="Espace réservé du pied de page 4">
            <a:extLst>
              <a:ext uri="{FF2B5EF4-FFF2-40B4-BE49-F238E27FC236}">
                <a16:creationId xmlns:a16="http://schemas.microsoft.com/office/drawing/2014/main" id="{1849844B-6EAD-4033-B289-5F3FE64386F3}"/>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A03FDD2E-A249-4C41-B626-8E09F38A6FBF}"/>
              </a:ext>
            </a:extLst>
          </p:cNvPr>
          <p:cNvSpPr>
            <a:spLocks noGrp="1"/>
          </p:cNvSpPr>
          <p:nvPr>
            <p:ph type="sldNum" sz="quarter" idx="12"/>
          </p:nvPr>
        </p:nvSpPr>
        <p:spPr/>
        <p:txBody>
          <a:bodyPr/>
          <a:lstStyle/>
          <a:p>
            <a:fld id="{7F09D68D-517B-405E-B103-1F59290E252C}" type="slidenum">
              <a:rPr lang="en-GB" smtClean="0"/>
              <a:t>‹N°›</a:t>
            </a:fld>
            <a:endParaRPr lang="en-GB"/>
          </a:p>
        </p:txBody>
      </p:sp>
    </p:spTree>
    <p:extLst>
      <p:ext uri="{BB962C8B-B14F-4D97-AF65-F5344CB8AC3E}">
        <p14:creationId xmlns:p14="http://schemas.microsoft.com/office/powerpoint/2010/main" val="2822368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0E3B40-82BC-4675-B96C-EF294EE1614A}"/>
              </a:ext>
            </a:extLst>
          </p:cNvPr>
          <p:cNvSpPr>
            <a:spLocks noGrp="1"/>
          </p:cNvSpPr>
          <p:nvPr>
            <p:ph type="title"/>
          </p:nvPr>
        </p:nvSpPr>
        <p:spPr/>
        <p:txBody>
          <a:bodyPr/>
          <a:lstStyle/>
          <a:p>
            <a:r>
              <a:rPr lang="fr-FR"/>
              <a:t>Modifiez le style du titre</a:t>
            </a:r>
            <a:endParaRPr lang="en-GB"/>
          </a:p>
        </p:txBody>
      </p:sp>
      <p:sp>
        <p:nvSpPr>
          <p:cNvPr id="3" name="Espace réservé du contenu 2">
            <a:extLst>
              <a:ext uri="{FF2B5EF4-FFF2-40B4-BE49-F238E27FC236}">
                <a16:creationId xmlns:a16="http://schemas.microsoft.com/office/drawing/2014/main" id="{12226AD2-2005-45CA-B62B-AA376FFFD7C6}"/>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u contenu 3">
            <a:extLst>
              <a:ext uri="{FF2B5EF4-FFF2-40B4-BE49-F238E27FC236}">
                <a16:creationId xmlns:a16="http://schemas.microsoft.com/office/drawing/2014/main" id="{0AEA64DE-1BA1-4033-A6A4-E3E32C44F8B6}"/>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e la date 4">
            <a:extLst>
              <a:ext uri="{FF2B5EF4-FFF2-40B4-BE49-F238E27FC236}">
                <a16:creationId xmlns:a16="http://schemas.microsoft.com/office/drawing/2014/main" id="{1A88BBB0-632A-46A2-8723-FC7396F3C99F}"/>
              </a:ext>
            </a:extLst>
          </p:cNvPr>
          <p:cNvSpPr>
            <a:spLocks noGrp="1"/>
          </p:cNvSpPr>
          <p:nvPr>
            <p:ph type="dt" sz="half" idx="10"/>
          </p:nvPr>
        </p:nvSpPr>
        <p:spPr/>
        <p:txBody>
          <a:bodyPr/>
          <a:lstStyle/>
          <a:p>
            <a:fld id="{C5D07FFB-2AA0-4152-BE25-2317400023DB}" type="datetime1">
              <a:rPr lang="en-GB" smtClean="0"/>
              <a:t>31/01/2023</a:t>
            </a:fld>
            <a:endParaRPr lang="en-GB"/>
          </a:p>
        </p:txBody>
      </p:sp>
      <p:sp>
        <p:nvSpPr>
          <p:cNvPr id="6" name="Espace réservé du pied de page 5">
            <a:extLst>
              <a:ext uri="{FF2B5EF4-FFF2-40B4-BE49-F238E27FC236}">
                <a16:creationId xmlns:a16="http://schemas.microsoft.com/office/drawing/2014/main" id="{19D6AD70-0AB9-48A9-A0CF-46FE41FDE771}"/>
              </a:ext>
            </a:extLst>
          </p:cNvPr>
          <p:cNvSpPr>
            <a:spLocks noGrp="1"/>
          </p:cNvSpPr>
          <p:nvPr>
            <p:ph type="ftr" sz="quarter" idx="11"/>
          </p:nvPr>
        </p:nvSpPr>
        <p:spPr/>
        <p:txBody>
          <a:bodyPr/>
          <a:lstStyle/>
          <a:p>
            <a:endParaRPr lang="en-GB"/>
          </a:p>
        </p:txBody>
      </p:sp>
      <p:sp>
        <p:nvSpPr>
          <p:cNvPr id="7" name="Espace réservé du numéro de diapositive 6">
            <a:extLst>
              <a:ext uri="{FF2B5EF4-FFF2-40B4-BE49-F238E27FC236}">
                <a16:creationId xmlns:a16="http://schemas.microsoft.com/office/drawing/2014/main" id="{29E3B07B-C9E2-4699-B7AE-83A8C70C6DBD}"/>
              </a:ext>
            </a:extLst>
          </p:cNvPr>
          <p:cNvSpPr>
            <a:spLocks noGrp="1"/>
          </p:cNvSpPr>
          <p:nvPr>
            <p:ph type="sldNum" sz="quarter" idx="12"/>
          </p:nvPr>
        </p:nvSpPr>
        <p:spPr/>
        <p:txBody>
          <a:bodyPr/>
          <a:lstStyle/>
          <a:p>
            <a:fld id="{7F09D68D-517B-405E-B103-1F59290E252C}" type="slidenum">
              <a:rPr lang="en-GB" smtClean="0"/>
              <a:t>‹N°›</a:t>
            </a:fld>
            <a:endParaRPr lang="en-GB"/>
          </a:p>
        </p:txBody>
      </p:sp>
    </p:spTree>
    <p:extLst>
      <p:ext uri="{BB962C8B-B14F-4D97-AF65-F5344CB8AC3E}">
        <p14:creationId xmlns:p14="http://schemas.microsoft.com/office/powerpoint/2010/main" val="2735905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A3D054-222A-4AC4-AB0A-6D37A6C8D059}"/>
              </a:ext>
            </a:extLst>
          </p:cNvPr>
          <p:cNvSpPr>
            <a:spLocks noGrp="1"/>
          </p:cNvSpPr>
          <p:nvPr>
            <p:ph type="title"/>
          </p:nvPr>
        </p:nvSpPr>
        <p:spPr>
          <a:xfrm>
            <a:off x="839788" y="365127"/>
            <a:ext cx="10515600" cy="1325563"/>
          </a:xfrm>
        </p:spPr>
        <p:txBody>
          <a:bodyPr/>
          <a:lstStyle/>
          <a:p>
            <a:r>
              <a:rPr lang="fr-FR"/>
              <a:t>Modifiez le style du titre</a:t>
            </a:r>
            <a:endParaRPr lang="en-GB"/>
          </a:p>
        </p:txBody>
      </p:sp>
      <p:sp>
        <p:nvSpPr>
          <p:cNvPr id="3" name="Espace réservé du texte 2">
            <a:extLst>
              <a:ext uri="{FF2B5EF4-FFF2-40B4-BE49-F238E27FC236}">
                <a16:creationId xmlns:a16="http://schemas.microsoft.com/office/drawing/2014/main" id="{E17F4DE8-577B-4BD8-B03F-C125B57C4265}"/>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B9E94303-FD57-4554-B033-9F2C74910725}"/>
              </a:ext>
            </a:extLst>
          </p:cNvPr>
          <p:cNvSpPr>
            <a:spLocks noGrp="1"/>
          </p:cNvSpPr>
          <p:nvPr>
            <p:ph sz="half" idx="2"/>
          </p:nvPr>
        </p:nvSpPr>
        <p:spPr>
          <a:xfrm>
            <a:off x="839789"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texte 4">
            <a:extLst>
              <a:ext uri="{FF2B5EF4-FFF2-40B4-BE49-F238E27FC236}">
                <a16:creationId xmlns:a16="http://schemas.microsoft.com/office/drawing/2014/main" id="{CA2442C1-F055-40E5-BC20-6E8B6D911938}"/>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B4FC0184-5103-4D12-BA3E-01FCB8E56055}"/>
              </a:ext>
            </a:extLst>
          </p:cNvPr>
          <p:cNvSpPr>
            <a:spLocks noGrp="1"/>
          </p:cNvSpPr>
          <p:nvPr>
            <p:ph sz="quarter" idx="4"/>
          </p:nvPr>
        </p:nvSpPr>
        <p:spPr>
          <a:xfrm>
            <a:off x="6172201"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7" name="Espace réservé de la date 6">
            <a:extLst>
              <a:ext uri="{FF2B5EF4-FFF2-40B4-BE49-F238E27FC236}">
                <a16:creationId xmlns:a16="http://schemas.microsoft.com/office/drawing/2014/main" id="{64091A3D-B312-4D8A-B234-F40741D056A3}"/>
              </a:ext>
            </a:extLst>
          </p:cNvPr>
          <p:cNvSpPr>
            <a:spLocks noGrp="1"/>
          </p:cNvSpPr>
          <p:nvPr>
            <p:ph type="dt" sz="half" idx="10"/>
          </p:nvPr>
        </p:nvSpPr>
        <p:spPr/>
        <p:txBody>
          <a:bodyPr/>
          <a:lstStyle/>
          <a:p>
            <a:fld id="{A265B7BB-FC6F-4A84-BCFE-30467D5361EE}" type="datetime1">
              <a:rPr lang="en-GB" smtClean="0"/>
              <a:t>31/01/2023</a:t>
            </a:fld>
            <a:endParaRPr lang="en-GB"/>
          </a:p>
        </p:txBody>
      </p:sp>
      <p:sp>
        <p:nvSpPr>
          <p:cNvPr id="8" name="Espace réservé du pied de page 7">
            <a:extLst>
              <a:ext uri="{FF2B5EF4-FFF2-40B4-BE49-F238E27FC236}">
                <a16:creationId xmlns:a16="http://schemas.microsoft.com/office/drawing/2014/main" id="{179432D5-8C5B-4745-AD93-F26D78FA229B}"/>
              </a:ext>
            </a:extLst>
          </p:cNvPr>
          <p:cNvSpPr>
            <a:spLocks noGrp="1"/>
          </p:cNvSpPr>
          <p:nvPr>
            <p:ph type="ftr" sz="quarter" idx="11"/>
          </p:nvPr>
        </p:nvSpPr>
        <p:spPr/>
        <p:txBody>
          <a:bodyPr/>
          <a:lstStyle/>
          <a:p>
            <a:endParaRPr lang="en-GB"/>
          </a:p>
        </p:txBody>
      </p:sp>
      <p:sp>
        <p:nvSpPr>
          <p:cNvPr id="9" name="Espace réservé du numéro de diapositive 8">
            <a:extLst>
              <a:ext uri="{FF2B5EF4-FFF2-40B4-BE49-F238E27FC236}">
                <a16:creationId xmlns:a16="http://schemas.microsoft.com/office/drawing/2014/main" id="{F1D2D7DB-28ED-49BF-8320-139D02B67C60}"/>
              </a:ext>
            </a:extLst>
          </p:cNvPr>
          <p:cNvSpPr>
            <a:spLocks noGrp="1"/>
          </p:cNvSpPr>
          <p:nvPr>
            <p:ph type="sldNum" sz="quarter" idx="12"/>
          </p:nvPr>
        </p:nvSpPr>
        <p:spPr/>
        <p:txBody>
          <a:bodyPr/>
          <a:lstStyle/>
          <a:p>
            <a:fld id="{7F09D68D-517B-405E-B103-1F59290E252C}" type="slidenum">
              <a:rPr lang="en-GB" smtClean="0"/>
              <a:t>‹N°›</a:t>
            </a:fld>
            <a:endParaRPr lang="en-GB"/>
          </a:p>
        </p:txBody>
      </p:sp>
    </p:spTree>
    <p:extLst>
      <p:ext uri="{BB962C8B-B14F-4D97-AF65-F5344CB8AC3E}">
        <p14:creationId xmlns:p14="http://schemas.microsoft.com/office/powerpoint/2010/main" val="1914643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4813A2-3F44-41A9-AA2E-D81CEF7B9C0A}"/>
              </a:ext>
            </a:extLst>
          </p:cNvPr>
          <p:cNvSpPr>
            <a:spLocks noGrp="1"/>
          </p:cNvSpPr>
          <p:nvPr>
            <p:ph type="title"/>
          </p:nvPr>
        </p:nvSpPr>
        <p:spPr/>
        <p:txBody>
          <a:bodyPr/>
          <a:lstStyle/>
          <a:p>
            <a:r>
              <a:rPr lang="fr-FR"/>
              <a:t>Modifiez le style du titre</a:t>
            </a:r>
            <a:endParaRPr lang="en-GB"/>
          </a:p>
        </p:txBody>
      </p:sp>
      <p:sp>
        <p:nvSpPr>
          <p:cNvPr id="3" name="Espace réservé de la date 2">
            <a:extLst>
              <a:ext uri="{FF2B5EF4-FFF2-40B4-BE49-F238E27FC236}">
                <a16:creationId xmlns:a16="http://schemas.microsoft.com/office/drawing/2014/main" id="{39C74AC3-768A-4A2B-B85B-60336D7FD956}"/>
              </a:ext>
            </a:extLst>
          </p:cNvPr>
          <p:cNvSpPr>
            <a:spLocks noGrp="1"/>
          </p:cNvSpPr>
          <p:nvPr>
            <p:ph type="dt" sz="half" idx="10"/>
          </p:nvPr>
        </p:nvSpPr>
        <p:spPr/>
        <p:txBody>
          <a:bodyPr/>
          <a:lstStyle/>
          <a:p>
            <a:fld id="{CA86B476-835D-4061-93E4-155C86E96685}" type="datetime1">
              <a:rPr lang="en-GB" smtClean="0"/>
              <a:t>31/01/2023</a:t>
            </a:fld>
            <a:endParaRPr lang="en-GB"/>
          </a:p>
        </p:txBody>
      </p:sp>
      <p:sp>
        <p:nvSpPr>
          <p:cNvPr id="4" name="Espace réservé du pied de page 3">
            <a:extLst>
              <a:ext uri="{FF2B5EF4-FFF2-40B4-BE49-F238E27FC236}">
                <a16:creationId xmlns:a16="http://schemas.microsoft.com/office/drawing/2014/main" id="{1E1ACFBB-D0F7-4E58-A240-755BD78971F3}"/>
              </a:ext>
            </a:extLst>
          </p:cNvPr>
          <p:cNvSpPr>
            <a:spLocks noGrp="1"/>
          </p:cNvSpPr>
          <p:nvPr>
            <p:ph type="ftr" sz="quarter" idx="11"/>
          </p:nvPr>
        </p:nvSpPr>
        <p:spPr/>
        <p:txBody>
          <a:bodyPr/>
          <a:lstStyle/>
          <a:p>
            <a:endParaRPr lang="en-GB"/>
          </a:p>
        </p:txBody>
      </p:sp>
      <p:sp>
        <p:nvSpPr>
          <p:cNvPr id="5" name="Espace réservé du numéro de diapositive 4">
            <a:extLst>
              <a:ext uri="{FF2B5EF4-FFF2-40B4-BE49-F238E27FC236}">
                <a16:creationId xmlns:a16="http://schemas.microsoft.com/office/drawing/2014/main" id="{D0DFF54A-809D-41B7-B166-510067455125}"/>
              </a:ext>
            </a:extLst>
          </p:cNvPr>
          <p:cNvSpPr>
            <a:spLocks noGrp="1"/>
          </p:cNvSpPr>
          <p:nvPr>
            <p:ph type="sldNum" sz="quarter" idx="12"/>
          </p:nvPr>
        </p:nvSpPr>
        <p:spPr/>
        <p:txBody>
          <a:bodyPr/>
          <a:lstStyle/>
          <a:p>
            <a:fld id="{7F09D68D-517B-405E-B103-1F59290E252C}" type="slidenum">
              <a:rPr lang="en-GB" smtClean="0"/>
              <a:t>‹N°›</a:t>
            </a:fld>
            <a:endParaRPr lang="en-GB"/>
          </a:p>
        </p:txBody>
      </p:sp>
    </p:spTree>
    <p:extLst>
      <p:ext uri="{BB962C8B-B14F-4D97-AF65-F5344CB8AC3E}">
        <p14:creationId xmlns:p14="http://schemas.microsoft.com/office/powerpoint/2010/main" val="3970243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B950890-ABC3-4F90-99F5-941C38E235E7}"/>
              </a:ext>
            </a:extLst>
          </p:cNvPr>
          <p:cNvSpPr>
            <a:spLocks noGrp="1"/>
          </p:cNvSpPr>
          <p:nvPr>
            <p:ph type="dt" sz="half" idx="10"/>
          </p:nvPr>
        </p:nvSpPr>
        <p:spPr/>
        <p:txBody>
          <a:bodyPr/>
          <a:lstStyle/>
          <a:p>
            <a:fld id="{D7AD349A-5912-411C-9FCA-5D607E338216}" type="datetime1">
              <a:rPr lang="en-GB" smtClean="0"/>
              <a:t>31/01/2023</a:t>
            </a:fld>
            <a:endParaRPr lang="en-GB"/>
          </a:p>
        </p:txBody>
      </p:sp>
      <p:sp>
        <p:nvSpPr>
          <p:cNvPr id="3" name="Espace réservé du pied de page 2">
            <a:extLst>
              <a:ext uri="{FF2B5EF4-FFF2-40B4-BE49-F238E27FC236}">
                <a16:creationId xmlns:a16="http://schemas.microsoft.com/office/drawing/2014/main" id="{CFD7050D-CF27-4F64-BF6A-CBC907A1D6EE}"/>
              </a:ext>
            </a:extLst>
          </p:cNvPr>
          <p:cNvSpPr>
            <a:spLocks noGrp="1"/>
          </p:cNvSpPr>
          <p:nvPr>
            <p:ph type="ftr" sz="quarter" idx="11"/>
          </p:nvPr>
        </p:nvSpPr>
        <p:spPr/>
        <p:txBody>
          <a:bodyPr/>
          <a:lstStyle/>
          <a:p>
            <a:endParaRPr lang="en-GB"/>
          </a:p>
        </p:txBody>
      </p:sp>
      <p:sp>
        <p:nvSpPr>
          <p:cNvPr id="4" name="Espace réservé du numéro de diapositive 3">
            <a:extLst>
              <a:ext uri="{FF2B5EF4-FFF2-40B4-BE49-F238E27FC236}">
                <a16:creationId xmlns:a16="http://schemas.microsoft.com/office/drawing/2014/main" id="{AB149A69-1ADA-49E6-B2D0-79DEDEE99B90}"/>
              </a:ext>
            </a:extLst>
          </p:cNvPr>
          <p:cNvSpPr>
            <a:spLocks noGrp="1"/>
          </p:cNvSpPr>
          <p:nvPr>
            <p:ph type="sldNum" sz="quarter" idx="12"/>
          </p:nvPr>
        </p:nvSpPr>
        <p:spPr/>
        <p:txBody>
          <a:bodyPr/>
          <a:lstStyle/>
          <a:p>
            <a:fld id="{7F09D68D-517B-405E-B103-1F59290E252C}" type="slidenum">
              <a:rPr lang="en-GB" smtClean="0"/>
              <a:t>‹N°›</a:t>
            </a:fld>
            <a:endParaRPr lang="en-GB"/>
          </a:p>
        </p:txBody>
      </p:sp>
    </p:spTree>
    <p:extLst>
      <p:ext uri="{BB962C8B-B14F-4D97-AF65-F5344CB8AC3E}">
        <p14:creationId xmlns:p14="http://schemas.microsoft.com/office/powerpoint/2010/main" val="4180684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EF692-963A-47F8-95A4-F223968443E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GB"/>
          </a:p>
        </p:txBody>
      </p:sp>
      <p:sp>
        <p:nvSpPr>
          <p:cNvPr id="3" name="Espace réservé du contenu 2">
            <a:extLst>
              <a:ext uri="{FF2B5EF4-FFF2-40B4-BE49-F238E27FC236}">
                <a16:creationId xmlns:a16="http://schemas.microsoft.com/office/drawing/2014/main" id="{E16EA53D-4C9F-42F4-B638-98A841A0D2AE}"/>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u texte 3">
            <a:extLst>
              <a:ext uri="{FF2B5EF4-FFF2-40B4-BE49-F238E27FC236}">
                <a16:creationId xmlns:a16="http://schemas.microsoft.com/office/drawing/2014/main" id="{21E947AF-0A18-4760-A82F-B4852F3CA2D0}"/>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F87B47CE-42F4-43E5-B741-AB064633C97A}"/>
              </a:ext>
            </a:extLst>
          </p:cNvPr>
          <p:cNvSpPr>
            <a:spLocks noGrp="1"/>
          </p:cNvSpPr>
          <p:nvPr>
            <p:ph type="dt" sz="half" idx="10"/>
          </p:nvPr>
        </p:nvSpPr>
        <p:spPr/>
        <p:txBody>
          <a:bodyPr/>
          <a:lstStyle/>
          <a:p>
            <a:fld id="{55ECAA09-63BA-471B-B16A-1DE301FD64DB}" type="datetime1">
              <a:rPr lang="en-GB" smtClean="0"/>
              <a:t>31/01/2023</a:t>
            </a:fld>
            <a:endParaRPr lang="en-GB"/>
          </a:p>
        </p:txBody>
      </p:sp>
      <p:sp>
        <p:nvSpPr>
          <p:cNvPr id="6" name="Espace réservé du pied de page 5">
            <a:extLst>
              <a:ext uri="{FF2B5EF4-FFF2-40B4-BE49-F238E27FC236}">
                <a16:creationId xmlns:a16="http://schemas.microsoft.com/office/drawing/2014/main" id="{82F87134-73B7-4E99-BFE5-D23A56634B0D}"/>
              </a:ext>
            </a:extLst>
          </p:cNvPr>
          <p:cNvSpPr>
            <a:spLocks noGrp="1"/>
          </p:cNvSpPr>
          <p:nvPr>
            <p:ph type="ftr" sz="quarter" idx="11"/>
          </p:nvPr>
        </p:nvSpPr>
        <p:spPr/>
        <p:txBody>
          <a:bodyPr/>
          <a:lstStyle/>
          <a:p>
            <a:endParaRPr lang="en-GB"/>
          </a:p>
        </p:txBody>
      </p:sp>
      <p:sp>
        <p:nvSpPr>
          <p:cNvPr id="7" name="Espace réservé du numéro de diapositive 6">
            <a:extLst>
              <a:ext uri="{FF2B5EF4-FFF2-40B4-BE49-F238E27FC236}">
                <a16:creationId xmlns:a16="http://schemas.microsoft.com/office/drawing/2014/main" id="{96AE9607-BBA1-4D02-937A-ACB0DCA32849}"/>
              </a:ext>
            </a:extLst>
          </p:cNvPr>
          <p:cNvSpPr>
            <a:spLocks noGrp="1"/>
          </p:cNvSpPr>
          <p:nvPr>
            <p:ph type="sldNum" sz="quarter" idx="12"/>
          </p:nvPr>
        </p:nvSpPr>
        <p:spPr/>
        <p:txBody>
          <a:bodyPr/>
          <a:lstStyle/>
          <a:p>
            <a:fld id="{7F09D68D-517B-405E-B103-1F59290E252C}" type="slidenum">
              <a:rPr lang="en-GB" smtClean="0"/>
              <a:t>‹N°›</a:t>
            </a:fld>
            <a:endParaRPr lang="en-GB"/>
          </a:p>
        </p:txBody>
      </p:sp>
    </p:spTree>
    <p:extLst>
      <p:ext uri="{BB962C8B-B14F-4D97-AF65-F5344CB8AC3E}">
        <p14:creationId xmlns:p14="http://schemas.microsoft.com/office/powerpoint/2010/main" val="4086131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256DFC-EFAA-4FE7-B55A-C96595E02E0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GB"/>
          </a:p>
        </p:txBody>
      </p:sp>
      <p:sp>
        <p:nvSpPr>
          <p:cNvPr id="3" name="Espace réservé pour une image  2">
            <a:extLst>
              <a:ext uri="{FF2B5EF4-FFF2-40B4-BE49-F238E27FC236}">
                <a16:creationId xmlns:a16="http://schemas.microsoft.com/office/drawing/2014/main" id="{513BFEA5-2589-4A3C-8880-76586B2B3428}"/>
              </a:ext>
            </a:extLst>
          </p:cNvPr>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GB"/>
          </a:p>
        </p:txBody>
      </p:sp>
      <p:sp>
        <p:nvSpPr>
          <p:cNvPr id="4" name="Espace réservé du texte 3">
            <a:extLst>
              <a:ext uri="{FF2B5EF4-FFF2-40B4-BE49-F238E27FC236}">
                <a16:creationId xmlns:a16="http://schemas.microsoft.com/office/drawing/2014/main" id="{CE32ED77-2045-4DC4-A300-EA357BE45859}"/>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162F4DCD-518A-444E-9674-8AEE420BB207}"/>
              </a:ext>
            </a:extLst>
          </p:cNvPr>
          <p:cNvSpPr>
            <a:spLocks noGrp="1"/>
          </p:cNvSpPr>
          <p:nvPr>
            <p:ph type="dt" sz="half" idx="10"/>
          </p:nvPr>
        </p:nvSpPr>
        <p:spPr/>
        <p:txBody>
          <a:bodyPr/>
          <a:lstStyle/>
          <a:p>
            <a:fld id="{D39A8D60-4716-44C9-BE6B-7A5DFE7E9E5E}" type="datetime1">
              <a:rPr lang="en-GB" smtClean="0"/>
              <a:t>31/01/2023</a:t>
            </a:fld>
            <a:endParaRPr lang="en-GB"/>
          </a:p>
        </p:txBody>
      </p:sp>
      <p:sp>
        <p:nvSpPr>
          <p:cNvPr id="6" name="Espace réservé du pied de page 5">
            <a:extLst>
              <a:ext uri="{FF2B5EF4-FFF2-40B4-BE49-F238E27FC236}">
                <a16:creationId xmlns:a16="http://schemas.microsoft.com/office/drawing/2014/main" id="{9AC07883-DC32-47DA-9822-5705BE4C5E70}"/>
              </a:ext>
            </a:extLst>
          </p:cNvPr>
          <p:cNvSpPr>
            <a:spLocks noGrp="1"/>
          </p:cNvSpPr>
          <p:nvPr>
            <p:ph type="ftr" sz="quarter" idx="11"/>
          </p:nvPr>
        </p:nvSpPr>
        <p:spPr/>
        <p:txBody>
          <a:bodyPr/>
          <a:lstStyle/>
          <a:p>
            <a:endParaRPr lang="en-GB"/>
          </a:p>
        </p:txBody>
      </p:sp>
      <p:sp>
        <p:nvSpPr>
          <p:cNvPr id="7" name="Espace réservé du numéro de diapositive 6">
            <a:extLst>
              <a:ext uri="{FF2B5EF4-FFF2-40B4-BE49-F238E27FC236}">
                <a16:creationId xmlns:a16="http://schemas.microsoft.com/office/drawing/2014/main" id="{5B82A51C-D18B-478D-88BE-E275061EBAC9}"/>
              </a:ext>
            </a:extLst>
          </p:cNvPr>
          <p:cNvSpPr>
            <a:spLocks noGrp="1"/>
          </p:cNvSpPr>
          <p:nvPr>
            <p:ph type="sldNum" sz="quarter" idx="12"/>
          </p:nvPr>
        </p:nvSpPr>
        <p:spPr/>
        <p:txBody>
          <a:bodyPr/>
          <a:lstStyle/>
          <a:p>
            <a:fld id="{7F09D68D-517B-405E-B103-1F59290E252C}" type="slidenum">
              <a:rPr lang="en-GB" smtClean="0"/>
              <a:t>‹N°›</a:t>
            </a:fld>
            <a:endParaRPr lang="en-GB"/>
          </a:p>
        </p:txBody>
      </p:sp>
    </p:spTree>
    <p:extLst>
      <p:ext uri="{BB962C8B-B14F-4D97-AF65-F5344CB8AC3E}">
        <p14:creationId xmlns:p14="http://schemas.microsoft.com/office/powerpoint/2010/main" val="512858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C3F02EA-2A94-49B9-9102-8D5A52D55536}"/>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fr-FR"/>
              <a:t>Modifiez le style du titre</a:t>
            </a:r>
            <a:endParaRPr lang="en-GB"/>
          </a:p>
        </p:txBody>
      </p:sp>
      <p:sp>
        <p:nvSpPr>
          <p:cNvPr id="3" name="Espace réservé du texte 2">
            <a:extLst>
              <a:ext uri="{FF2B5EF4-FFF2-40B4-BE49-F238E27FC236}">
                <a16:creationId xmlns:a16="http://schemas.microsoft.com/office/drawing/2014/main" id="{19E5E2CC-8FC9-45C2-AEFF-FB606BAD9B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e la date 3">
            <a:extLst>
              <a:ext uri="{FF2B5EF4-FFF2-40B4-BE49-F238E27FC236}">
                <a16:creationId xmlns:a16="http://schemas.microsoft.com/office/drawing/2014/main" id="{13F48EBD-FE50-4BD1-A4F9-BD2DBA2D8E8F}"/>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B08879-8E5E-49C3-AB5C-03F92A24248A}" type="datetime1">
              <a:rPr lang="en-GB" smtClean="0"/>
              <a:t>31/01/2023</a:t>
            </a:fld>
            <a:endParaRPr lang="en-GB"/>
          </a:p>
        </p:txBody>
      </p:sp>
      <p:sp>
        <p:nvSpPr>
          <p:cNvPr id="5" name="Espace réservé du pied de page 4">
            <a:extLst>
              <a:ext uri="{FF2B5EF4-FFF2-40B4-BE49-F238E27FC236}">
                <a16:creationId xmlns:a16="http://schemas.microsoft.com/office/drawing/2014/main" id="{87977132-AC4C-4EA1-A679-44038094B809}"/>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Espace réservé du numéro de diapositive 5">
            <a:extLst>
              <a:ext uri="{FF2B5EF4-FFF2-40B4-BE49-F238E27FC236}">
                <a16:creationId xmlns:a16="http://schemas.microsoft.com/office/drawing/2014/main" id="{B46F06D8-CF23-4395-9D0F-F4827A7D83C3}"/>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09D68D-517B-405E-B103-1F59290E252C}" type="slidenum">
              <a:rPr lang="en-GB" smtClean="0"/>
              <a:t>‹N°›</a:t>
            </a:fld>
            <a:endParaRPr lang="en-GB"/>
          </a:p>
        </p:txBody>
      </p:sp>
    </p:spTree>
    <p:extLst>
      <p:ext uri="{BB962C8B-B14F-4D97-AF65-F5344CB8AC3E}">
        <p14:creationId xmlns:p14="http://schemas.microsoft.com/office/powerpoint/2010/main" val="12976163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mailto:robin.meurice@uclouvain.be" TargetMode="External"/><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7.png"/><Relationship Id="rId17" Type="http://schemas.openxmlformats.org/officeDocument/2006/relationships/image" Target="../media/image21.svg"/><Relationship Id="rId2" Type="http://schemas.openxmlformats.org/officeDocument/2006/relationships/notesSlide" Target="../notesSlides/notesSlide10.xml"/><Relationship Id="rId16"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diagramColors" Target="../diagrams/colors1.xml"/><Relationship Id="rId5" Type="http://schemas.openxmlformats.org/officeDocument/2006/relationships/diagramQuickStyle" Target="../diagrams/quickStyle1.xml"/><Relationship Id="rId15" Type="http://schemas.openxmlformats.org/officeDocument/2006/relationships/image" Target="../media/image5.png"/><Relationship Id="rId10"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diagramLayout" Target="../diagrams/layout1.xml"/><Relationship Id="rId14" Type="http://schemas.openxmlformats.org/officeDocument/2006/relationships/image" Target="../media/image8.jpg"/></Relationships>
</file>

<file path=ppt/slides/_rels/slide1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7.png"/><Relationship Id="rId7"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8.jpg"/><Relationship Id="rId10" Type="http://schemas.openxmlformats.org/officeDocument/2006/relationships/image" Target="../media/image45.png"/><Relationship Id="rId4" Type="http://schemas.openxmlformats.org/officeDocument/2006/relationships/image" Target="../media/image3.png"/><Relationship Id="rId9" Type="http://schemas.openxmlformats.org/officeDocument/2006/relationships/image" Target="../media/image5.png"/></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image" Target="../media/image3.png"/><Relationship Id="rId3" Type="http://schemas.openxmlformats.org/officeDocument/2006/relationships/diagramData" Target="../diagrams/data3.xml"/><Relationship Id="rId7" Type="http://schemas.microsoft.com/office/2007/relationships/diagramDrawing" Target="../diagrams/drawing2.xml"/><Relationship Id="rId12" Type="http://schemas.openxmlformats.org/officeDocument/2006/relationships/image" Target="../media/image7.png"/><Relationship Id="rId17" Type="http://schemas.openxmlformats.org/officeDocument/2006/relationships/image" Target="../media/image21.svg"/><Relationship Id="rId2" Type="http://schemas.openxmlformats.org/officeDocument/2006/relationships/notesSlide" Target="../notesSlides/notesSlide12.xml"/><Relationship Id="rId16"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diagramColors" Target="../diagrams/colors2.xml"/><Relationship Id="rId11" Type="http://schemas.openxmlformats.org/officeDocument/2006/relationships/diagramColors" Target="../diagrams/colors2.xml"/><Relationship Id="rId5" Type="http://schemas.openxmlformats.org/officeDocument/2006/relationships/diagramQuickStyle" Target="../diagrams/quickStyle2.xml"/><Relationship Id="rId15" Type="http://schemas.openxmlformats.org/officeDocument/2006/relationships/image" Target="../media/image5.png"/><Relationship Id="rId10"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diagramLayout" Target="../diagrams/layout2.xml"/><Relationship Id="rId14" Type="http://schemas.openxmlformats.org/officeDocument/2006/relationships/image" Target="../media/image8.jpg"/></Relationships>
</file>

<file path=ppt/slides/_rels/slide13.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7.png"/><Relationship Id="rId7"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8.jpg"/><Relationship Id="rId10" Type="http://schemas.openxmlformats.org/officeDocument/2006/relationships/image" Target="../media/image47.png"/><Relationship Id="rId4" Type="http://schemas.openxmlformats.org/officeDocument/2006/relationships/image" Target="../media/image3.png"/><Relationship Id="rId9"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6.xml"/><Relationship Id="rId13" Type="http://schemas.openxmlformats.org/officeDocument/2006/relationships/image" Target="../media/image3.png"/><Relationship Id="rId3" Type="http://schemas.openxmlformats.org/officeDocument/2006/relationships/diagramData" Target="../diagrams/data5.xml"/><Relationship Id="rId7" Type="http://schemas.microsoft.com/office/2007/relationships/diagramDrawing" Target="../diagrams/drawing3.xml"/><Relationship Id="rId12" Type="http://schemas.openxmlformats.org/officeDocument/2006/relationships/image" Target="../media/image7.png"/><Relationship Id="rId17" Type="http://schemas.openxmlformats.org/officeDocument/2006/relationships/image" Target="../media/image21.svg"/><Relationship Id="rId2" Type="http://schemas.openxmlformats.org/officeDocument/2006/relationships/notesSlide" Target="../notesSlides/notesSlide14.xml"/><Relationship Id="rId16"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diagramColors" Target="../diagrams/colors3.xml"/><Relationship Id="rId11" Type="http://schemas.openxmlformats.org/officeDocument/2006/relationships/diagramColors" Target="../diagrams/colors3.xml"/><Relationship Id="rId5" Type="http://schemas.openxmlformats.org/officeDocument/2006/relationships/diagramQuickStyle" Target="../diagrams/quickStyle3.xml"/><Relationship Id="rId15" Type="http://schemas.openxmlformats.org/officeDocument/2006/relationships/image" Target="../media/image5.png"/><Relationship Id="rId10"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diagramLayout" Target="../diagrams/layout3.xml"/><Relationship Id="rId14" Type="http://schemas.openxmlformats.org/officeDocument/2006/relationships/image" Target="../media/image8.jpg"/></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8.xml"/><Relationship Id="rId13" Type="http://schemas.openxmlformats.org/officeDocument/2006/relationships/image" Target="../media/image3.png"/><Relationship Id="rId3" Type="http://schemas.openxmlformats.org/officeDocument/2006/relationships/diagramData" Target="../diagrams/data7.xml"/><Relationship Id="rId7" Type="http://schemas.microsoft.com/office/2007/relationships/diagramDrawing" Target="../diagrams/drawing4.xml"/><Relationship Id="rId12" Type="http://schemas.openxmlformats.org/officeDocument/2006/relationships/image" Target="../media/image7.png"/><Relationship Id="rId17" Type="http://schemas.openxmlformats.org/officeDocument/2006/relationships/image" Target="../media/image21.svg"/><Relationship Id="rId2" Type="http://schemas.openxmlformats.org/officeDocument/2006/relationships/notesSlide" Target="../notesSlides/notesSlide15.xml"/><Relationship Id="rId16"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diagramColors" Target="../diagrams/colors4.xml"/><Relationship Id="rId11" Type="http://schemas.openxmlformats.org/officeDocument/2006/relationships/diagramColors" Target="../diagrams/colors4.xml"/><Relationship Id="rId5" Type="http://schemas.openxmlformats.org/officeDocument/2006/relationships/diagramQuickStyle" Target="../diagrams/quickStyle4.xml"/><Relationship Id="rId15" Type="http://schemas.openxmlformats.org/officeDocument/2006/relationships/image" Target="../media/image5.png"/><Relationship Id="rId10"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diagramLayout" Target="../diagrams/layout4.xml"/><Relationship Id="rId14" Type="http://schemas.openxmlformats.org/officeDocument/2006/relationships/image" Target="../media/image8.jpg"/></Relationships>
</file>

<file path=ppt/slides/_rels/slide16.xml.rels><?xml version="1.0" encoding="UTF-8" standalone="yes"?>
<Relationships xmlns="http://schemas.openxmlformats.org/package/2006/relationships"><Relationship Id="rId8" Type="http://schemas.openxmlformats.org/officeDocument/2006/relationships/image" Target="../media/image460.png"/><Relationship Id="rId13" Type="http://schemas.openxmlformats.org/officeDocument/2006/relationships/image" Target="../media/image51.png"/><Relationship Id="rId18" Type="http://schemas.openxmlformats.org/officeDocument/2006/relationships/image" Target="../media/image54.png"/><Relationship Id="rId3" Type="http://schemas.openxmlformats.org/officeDocument/2006/relationships/image" Target="../media/image32.png"/><Relationship Id="rId7" Type="http://schemas.openxmlformats.org/officeDocument/2006/relationships/image" Target="../media/image5.png"/><Relationship Id="rId12" Type="http://schemas.openxmlformats.org/officeDocument/2006/relationships/image" Target="../media/image50.png"/><Relationship Id="rId17" Type="http://schemas.openxmlformats.org/officeDocument/2006/relationships/image" Target="../media/image53.png"/><Relationship Id="rId2" Type="http://schemas.openxmlformats.org/officeDocument/2006/relationships/notesSlide" Target="../notesSlides/notesSlide16.xml"/><Relationship Id="rId16" Type="http://schemas.openxmlformats.org/officeDocument/2006/relationships/image" Target="../media/image21.svg"/><Relationship Id="rId20" Type="http://schemas.openxmlformats.org/officeDocument/2006/relationships/image" Target="../media/image56.png"/><Relationship Id="rId1" Type="http://schemas.openxmlformats.org/officeDocument/2006/relationships/slideLayout" Target="../slideLayouts/slideLayout1.xml"/><Relationship Id="rId6" Type="http://schemas.openxmlformats.org/officeDocument/2006/relationships/image" Target="../media/image8.jpg"/><Relationship Id="rId11" Type="http://schemas.openxmlformats.org/officeDocument/2006/relationships/image" Target="../media/image38.png"/><Relationship Id="rId5" Type="http://schemas.openxmlformats.org/officeDocument/2006/relationships/image" Target="../media/image3.png"/><Relationship Id="rId15" Type="http://schemas.openxmlformats.org/officeDocument/2006/relationships/image" Target="../media/image20.png"/><Relationship Id="rId10" Type="http://schemas.openxmlformats.org/officeDocument/2006/relationships/image" Target="../media/image480.png"/><Relationship Id="rId19" Type="http://schemas.openxmlformats.org/officeDocument/2006/relationships/image" Target="../media/image55.png"/><Relationship Id="rId4" Type="http://schemas.openxmlformats.org/officeDocument/2006/relationships/image" Target="../media/image7.png"/><Relationship Id="rId9" Type="http://schemas.openxmlformats.org/officeDocument/2006/relationships/image" Target="../media/image470.png"/><Relationship Id="rId14" Type="http://schemas.openxmlformats.org/officeDocument/2006/relationships/image" Target="../media/image52.png"/></Relationships>
</file>

<file path=ppt/slides/_rels/slide17.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7.png"/><Relationship Id="rId7"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40.png"/><Relationship Id="rId11" Type="http://schemas.openxmlformats.org/officeDocument/2006/relationships/image" Target="../media/image21.svg"/><Relationship Id="rId5" Type="http://schemas.openxmlformats.org/officeDocument/2006/relationships/image" Target="../media/image8.jpg"/><Relationship Id="rId10"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10.xml"/><Relationship Id="rId13" Type="http://schemas.openxmlformats.org/officeDocument/2006/relationships/image" Target="../media/image3.png"/><Relationship Id="rId3" Type="http://schemas.openxmlformats.org/officeDocument/2006/relationships/diagramData" Target="../diagrams/data9.xml"/><Relationship Id="rId7" Type="http://schemas.microsoft.com/office/2007/relationships/diagramDrawing" Target="../diagrams/drawing5.xml"/><Relationship Id="rId12" Type="http://schemas.openxmlformats.org/officeDocument/2006/relationships/image" Target="../media/image7.png"/><Relationship Id="rId17" Type="http://schemas.openxmlformats.org/officeDocument/2006/relationships/image" Target="../media/image21.svg"/><Relationship Id="rId2" Type="http://schemas.openxmlformats.org/officeDocument/2006/relationships/notesSlide" Target="../notesSlides/notesSlide18.xml"/><Relationship Id="rId16"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diagramColors" Target="../diagrams/colors5.xml"/><Relationship Id="rId11" Type="http://schemas.openxmlformats.org/officeDocument/2006/relationships/diagramColors" Target="../diagrams/colors5.xml"/><Relationship Id="rId5" Type="http://schemas.openxmlformats.org/officeDocument/2006/relationships/diagramQuickStyle" Target="../diagrams/quickStyle5.xml"/><Relationship Id="rId15" Type="http://schemas.openxmlformats.org/officeDocument/2006/relationships/image" Target="../media/image5.png"/><Relationship Id="rId10"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diagramLayout" Target="../diagrams/layout5.xml"/><Relationship Id="rId14" Type="http://schemas.openxmlformats.org/officeDocument/2006/relationships/image" Target="../media/image8.jpg"/></Relationships>
</file>

<file path=ppt/slides/_rels/slide19.xml.rels><?xml version="1.0" encoding="UTF-8" standalone="yes"?>
<Relationships xmlns="http://schemas.openxmlformats.org/package/2006/relationships"><Relationship Id="rId8" Type="http://schemas.openxmlformats.org/officeDocument/2006/relationships/image" Target="../media/image45.emf"/><Relationship Id="rId13" Type="http://schemas.openxmlformats.org/officeDocument/2006/relationships/image" Target="../media/image49.png"/><Relationship Id="rId3" Type="http://schemas.openxmlformats.org/officeDocument/2006/relationships/image" Target="../media/image43.png"/><Relationship Id="rId7" Type="http://schemas.openxmlformats.org/officeDocument/2006/relationships/image" Target="../media/image44.emf"/><Relationship Id="rId12" Type="http://schemas.openxmlformats.org/officeDocument/2006/relationships/image" Target="../media/image66.png"/><Relationship Id="rId17" Type="http://schemas.openxmlformats.org/officeDocument/2006/relationships/image" Target="../media/image21.svg"/><Relationship Id="rId2" Type="http://schemas.openxmlformats.org/officeDocument/2006/relationships/notesSlide" Target="../notesSlides/notesSlide19.xml"/><Relationship Id="rId16"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8.jpg"/><Relationship Id="rId11" Type="http://schemas.openxmlformats.org/officeDocument/2006/relationships/image" Target="../media/image65.png"/><Relationship Id="rId5" Type="http://schemas.openxmlformats.org/officeDocument/2006/relationships/image" Target="../media/image3.png"/><Relationship Id="rId15" Type="http://schemas.openxmlformats.org/officeDocument/2006/relationships/image" Target="../media/image5.png"/><Relationship Id="rId4" Type="http://schemas.openxmlformats.org/officeDocument/2006/relationships/image" Target="../media/image7.png"/><Relationship Id="rId9" Type="http://schemas.openxmlformats.org/officeDocument/2006/relationships/image" Target="../media/image48.png"/><Relationship Id="rId14" Type="http://schemas.openxmlformats.org/officeDocument/2006/relationships/image" Target="../media/image67.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12.xml"/><Relationship Id="rId13" Type="http://schemas.openxmlformats.org/officeDocument/2006/relationships/image" Target="../media/image3.png"/><Relationship Id="rId3" Type="http://schemas.openxmlformats.org/officeDocument/2006/relationships/diagramData" Target="../diagrams/data11.xml"/><Relationship Id="rId7" Type="http://schemas.microsoft.com/office/2007/relationships/diagramDrawing" Target="../diagrams/drawing6.xml"/><Relationship Id="rId12" Type="http://schemas.openxmlformats.org/officeDocument/2006/relationships/image" Target="../media/image7.png"/><Relationship Id="rId17" Type="http://schemas.openxmlformats.org/officeDocument/2006/relationships/image" Target="../media/image21.svg"/><Relationship Id="rId2" Type="http://schemas.openxmlformats.org/officeDocument/2006/relationships/notesSlide" Target="../notesSlides/notesSlide20.xml"/><Relationship Id="rId16"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diagramColors" Target="../diagrams/colors6.xml"/><Relationship Id="rId11" Type="http://schemas.openxmlformats.org/officeDocument/2006/relationships/diagramColors" Target="../diagrams/colors6.xml"/><Relationship Id="rId5" Type="http://schemas.openxmlformats.org/officeDocument/2006/relationships/diagramQuickStyle" Target="../diagrams/quickStyle6.xml"/><Relationship Id="rId15" Type="http://schemas.openxmlformats.org/officeDocument/2006/relationships/image" Target="../media/image5.png"/><Relationship Id="rId10"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diagramLayout" Target="../diagrams/layout6.xml"/><Relationship Id="rId14" Type="http://schemas.openxmlformats.org/officeDocument/2006/relationships/image" Target="../media/image8.jpg"/></Relationships>
</file>

<file path=ppt/slides/_rels/slide2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57.png"/><Relationship Id="rId5" Type="http://schemas.openxmlformats.org/officeDocument/2006/relationships/image" Target="../media/image8.jpg"/><Relationship Id="rId4" Type="http://schemas.openxmlformats.org/officeDocument/2006/relationships/image" Target="../media/image3.png"/><Relationship Id="rId9" Type="http://schemas.openxmlformats.org/officeDocument/2006/relationships/image" Target="../media/image21.svg"/></Relationships>
</file>

<file path=ppt/slides/_rels/slide22.xml.rels><?xml version="1.0" encoding="UTF-8" standalone="yes"?>
<Relationships xmlns="http://schemas.openxmlformats.org/package/2006/relationships"><Relationship Id="rId8" Type="http://schemas.openxmlformats.org/officeDocument/2006/relationships/diagramData" Target="../diagrams/data14.xml"/><Relationship Id="rId13" Type="http://schemas.openxmlformats.org/officeDocument/2006/relationships/image" Target="../media/image3.png"/><Relationship Id="rId3" Type="http://schemas.openxmlformats.org/officeDocument/2006/relationships/diagramData" Target="../diagrams/data13.xml"/><Relationship Id="rId7" Type="http://schemas.microsoft.com/office/2007/relationships/diagramDrawing" Target="../diagrams/drawing7.xml"/><Relationship Id="rId12" Type="http://schemas.openxmlformats.org/officeDocument/2006/relationships/image" Target="../media/image7.png"/><Relationship Id="rId17" Type="http://schemas.openxmlformats.org/officeDocument/2006/relationships/image" Target="../media/image21.svg"/><Relationship Id="rId2" Type="http://schemas.openxmlformats.org/officeDocument/2006/relationships/notesSlide" Target="../notesSlides/notesSlide22.xml"/><Relationship Id="rId16"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diagramColors" Target="../diagrams/colors7.xml"/><Relationship Id="rId11" Type="http://schemas.openxmlformats.org/officeDocument/2006/relationships/diagramColors" Target="../diagrams/colors7.xml"/><Relationship Id="rId5" Type="http://schemas.openxmlformats.org/officeDocument/2006/relationships/diagramQuickStyle" Target="../diagrams/quickStyle7.xml"/><Relationship Id="rId15" Type="http://schemas.openxmlformats.org/officeDocument/2006/relationships/image" Target="../media/image5.png"/><Relationship Id="rId10"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diagramLayout" Target="../diagrams/layout7.xml"/><Relationship Id="rId14" Type="http://schemas.openxmlformats.org/officeDocument/2006/relationships/image" Target="../media/image8.jpg"/></Relationships>
</file>

<file path=ppt/slides/_rels/slide23.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19.svg"/><Relationship Id="rId3" Type="http://schemas.openxmlformats.org/officeDocument/2006/relationships/image" Target="../media/image69.png"/><Relationship Id="rId7" Type="http://schemas.openxmlformats.org/officeDocument/2006/relationships/image" Target="../media/image58.emf"/><Relationship Id="rId12"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8.jpg"/><Relationship Id="rId11" Type="http://schemas.openxmlformats.org/officeDocument/2006/relationships/image" Target="../media/image74.png"/><Relationship Id="rId5" Type="http://schemas.openxmlformats.org/officeDocument/2006/relationships/image" Target="../media/image3.png"/><Relationship Id="rId10" Type="http://schemas.openxmlformats.org/officeDocument/2006/relationships/image" Target="../media/image73.png"/><Relationship Id="rId4" Type="http://schemas.openxmlformats.org/officeDocument/2006/relationships/image" Target="../media/image7.png"/><Relationship Id="rId9" Type="http://schemas.openxmlformats.org/officeDocument/2006/relationships/image" Target="../media/image72.png"/><Relationship Id="rId14" Type="http://schemas.openxmlformats.org/officeDocument/2006/relationships/image" Target="../media/image5.png"/></Relationships>
</file>

<file path=ppt/slides/_rels/slide24.xml.rels><?xml version="1.0" encoding="UTF-8" standalone="yes"?>
<Relationships xmlns="http://schemas.openxmlformats.org/package/2006/relationships"><Relationship Id="rId8" Type="http://schemas.openxmlformats.org/officeDocument/2006/relationships/diagramData" Target="../diagrams/data16.xml"/><Relationship Id="rId13" Type="http://schemas.openxmlformats.org/officeDocument/2006/relationships/image" Target="../media/image3.png"/><Relationship Id="rId3" Type="http://schemas.openxmlformats.org/officeDocument/2006/relationships/diagramData" Target="../diagrams/data15.xml"/><Relationship Id="rId7" Type="http://schemas.microsoft.com/office/2007/relationships/diagramDrawing" Target="../diagrams/drawing8.xml"/><Relationship Id="rId12" Type="http://schemas.openxmlformats.org/officeDocument/2006/relationships/image" Target="../media/image7.png"/><Relationship Id="rId17" Type="http://schemas.openxmlformats.org/officeDocument/2006/relationships/image" Target="../media/image21.svg"/><Relationship Id="rId2" Type="http://schemas.openxmlformats.org/officeDocument/2006/relationships/notesSlide" Target="../notesSlides/notesSlide24.xml"/><Relationship Id="rId16"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diagramColors" Target="../diagrams/colors8.xml"/><Relationship Id="rId11" Type="http://schemas.openxmlformats.org/officeDocument/2006/relationships/diagramColors" Target="../diagrams/colors8.xml"/><Relationship Id="rId5" Type="http://schemas.openxmlformats.org/officeDocument/2006/relationships/diagramQuickStyle" Target="../diagrams/quickStyle8.xml"/><Relationship Id="rId15" Type="http://schemas.openxmlformats.org/officeDocument/2006/relationships/image" Target="../media/image5.png"/><Relationship Id="rId10" Type="http://schemas.openxmlformats.org/officeDocument/2006/relationships/diagramQuickStyle" Target="../diagrams/quickStyle8.xml"/><Relationship Id="rId4" Type="http://schemas.openxmlformats.org/officeDocument/2006/relationships/diagramLayout" Target="../diagrams/layout8.xml"/><Relationship Id="rId9" Type="http://schemas.openxmlformats.org/officeDocument/2006/relationships/diagramLayout" Target="../diagrams/layout8.xml"/><Relationship Id="rId14" Type="http://schemas.openxmlformats.org/officeDocument/2006/relationships/image" Target="../media/image8.jpg"/></Relationships>
</file>

<file path=ppt/slides/_rels/slide2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image" Target="../media/image76.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59.jpg"/><Relationship Id="rId5" Type="http://schemas.openxmlformats.org/officeDocument/2006/relationships/image" Target="../media/image8.jpg"/><Relationship Id="rId10" Type="http://schemas.openxmlformats.org/officeDocument/2006/relationships/image" Target="../media/image19.svg"/><Relationship Id="rId4" Type="http://schemas.openxmlformats.org/officeDocument/2006/relationships/image" Target="../media/image3.png"/><Relationship Id="rId9" Type="http://schemas.openxmlformats.org/officeDocument/2006/relationships/image" Target="../media/image18.png"/></Relationships>
</file>

<file path=ppt/slides/_rels/slide26.xml.rels><?xml version="1.0" encoding="UTF-8" standalone="yes"?>
<Relationships xmlns="http://schemas.openxmlformats.org/package/2006/relationships"><Relationship Id="rId8" Type="http://schemas.openxmlformats.org/officeDocument/2006/relationships/image" Target="../media/image62.jpg"/><Relationship Id="rId13"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image" Target="../media/image61.jpg"/><Relationship Id="rId12" Type="http://schemas.openxmlformats.org/officeDocument/2006/relationships/image" Target="../media/image83.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60.png"/><Relationship Id="rId11" Type="http://schemas.openxmlformats.org/officeDocument/2006/relationships/image" Target="../media/image82.png"/><Relationship Id="rId5" Type="http://schemas.openxmlformats.org/officeDocument/2006/relationships/image" Target="../media/image8.jpg"/><Relationship Id="rId15" Type="http://schemas.openxmlformats.org/officeDocument/2006/relationships/image" Target="../media/image19.svg"/><Relationship Id="rId10" Type="http://schemas.openxmlformats.org/officeDocument/2006/relationships/image" Target="../media/image63.png"/><Relationship Id="rId4" Type="http://schemas.openxmlformats.org/officeDocument/2006/relationships/image" Target="../media/image3.png"/><Relationship Id="rId9" Type="http://schemas.openxmlformats.org/officeDocument/2006/relationships/image" Target="../media/image80.png"/><Relationship Id="rId14" Type="http://schemas.openxmlformats.org/officeDocument/2006/relationships/image" Target="../media/image18.png"/></Relationships>
</file>

<file path=ppt/slides/_rels/slide27.xml.rels><?xml version="1.0" encoding="UTF-8" standalone="yes"?>
<Relationships xmlns="http://schemas.openxmlformats.org/package/2006/relationships"><Relationship Id="rId8" Type="http://schemas.openxmlformats.org/officeDocument/2006/relationships/diagramQuickStyle" Target="../diagrams/quickStyle9.xml"/><Relationship Id="rId3" Type="http://schemas.openxmlformats.org/officeDocument/2006/relationships/image" Target="../media/image7.png"/><Relationship Id="rId7" Type="http://schemas.openxmlformats.org/officeDocument/2006/relationships/diagramLayout" Target="../diagrams/layout9.xml"/><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diagramData" Target="../diagrams/data17.xml"/><Relationship Id="rId11" Type="http://schemas.openxmlformats.org/officeDocument/2006/relationships/image" Target="../media/image5.png"/><Relationship Id="rId5" Type="http://schemas.openxmlformats.org/officeDocument/2006/relationships/image" Target="../media/image8.jpg"/><Relationship Id="rId10" Type="http://schemas.microsoft.com/office/2007/relationships/diagramDrawing" Target="../diagrams/drawing9.xml"/><Relationship Id="rId4" Type="http://schemas.openxmlformats.org/officeDocument/2006/relationships/image" Target="../media/image3.png"/><Relationship Id="rId9" Type="http://schemas.openxmlformats.org/officeDocument/2006/relationships/diagramColors" Target="../diagrams/colors9.xml"/></Relationships>
</file>

<file path=ppt/slides/_rels/slide2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mailto:robin.meurice@uclouvain.be" TargetMode="External"/><Relationship Id="rId7"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7.png"/><Relationship Id="rId7"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1.jpg"/><Relationship Id="rId5" Type="http://schemas.openxmlformats.org/officeDocument/2006/relationships/image" Target="../media/image8.jpg"/><Relationship Id="rId4" Type="http://schemas.openxmlformats.org/officeDocument/2006/relationships/image" Target="../media/image3.png"/><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3" Type="http://schemas.openxmlformats.org/officeDocument/2006/relationships/image" Target="../media/image7.png"/><Relationship Id="rId7" Type="http://schemas.openxmlformats.org/officeDocument/2006/relationships/image" Target="../media/image15.svg"/><Relationship Id="rId12"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19.svg"/><Relationship Id="rId5" Type="http://schemas.openxmlformats.org/officeDocument/2006/relationships/image" Target="../media/image8.jpg"/><Relationship Id="rId10"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17.svg"/><Relationship Id="rId1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7.png"/><Relationship Id="rId7" Type="http://schemas.openxmlformats.org/officeDocument/2006/relationships/image" Target="../media/image23.png"/><Relationship Id="rId12"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8.jpg"/><Relationship Id="rId10" Type="http://schemas.openxmlformats.org/officeDocument/2006/relationships/image" Target="../media/image26.png"/><Relationship Id="rId4" Type="http://schemas.openxmlformats.org/officeDocument/2006/relationships/image" Target="../media/image3.png"/><Relationship Id="rId9" Type="http://schemas.openxmlformats.org/officeDocument/2006/relationships/image" Target="../media/image25.png"/></Relationships>
</file>

<file path=ppt/slides/_rels/slide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7.png"/><Relationship Id="rId7"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8.jpg"/><Relationship Id="rId5" Type="http://schemas.openxmlformats.org/officeDocument/2006/relationships/image" Target="../media/image8.jpg"/><Relationship Id="rId4" Type="http://schemas.openxmlformats.org/officeDocument/2006/relationships/image" Target="../media/image3.png"/><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13" Type="http://schemas.openxmlformats.org/officeDocument/2006/relationships/image" Target="../media/image8.jpg"/><Relationship Id="rId12"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11" Type="http://schemas.openxmlformats.org/officeDocument/2006/relationships/image" Target="../media/image7.png"/><Relationship Id="rId10" Type="http://schemas.openxmlformats.org/officeDocument/2006/relationships/image" Target="../media/image34.png"/><Relationship Id="rId9" Type="http://schemas.openxmlformats.org/officeDocument/2006/relationships/image" Target="../media/image33.png"/><Relationship Id="rId1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7.png"/><Relationship Id="rId7" Type="http://schemas.openxmlformats.org/officeDocument/2006/relationships/image" Target="../media/image350.png"/><Relationship Id="rId12"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11" Type="http://schemas.openxmlformats.org/officeDocument/2006/relationships/image" Target="../media/image35.png"/><Relationship Id="rId5" Type="http://schemas.openxmlformats.org/officeDocument/2006/relationships/image" Target="../media/image8.jpg"/><Relationship Id="rId10" Type="http://schemas.openxmlformats.org/officeDocument/2006/relationships/image" Target="../media/image260.png"/><Relationship Id="rId4" Type="http://schemas.openxmlformats.org/officeDocument/2006/relationships/image" Target="../media/image3.png"/><Relationship Id="rId9" Type="http://schemas.openxmlformats.org/officeDocument/2006/relationships/image" Target="../media/image37.png"/></Relationships>
</file>

<file path=ppt/slides/_rels/slide9.xml.rels><?xml version="1.0" encoding="UTF-8" standalone="yes"?>
<Relationships xmlns="http://schemas.openxmlformats.org/package/2006/relationships"><Relationship Id="rId8" Type="http://schemas.openxmlformats.org/officeDocument/2006/relationships/image" Target="../media/image370.png"/><Relationship Id="rId13" Type="http://schemas.openxmlformats.org/officeDocument/2006/relationships/image" Target="../media/image39.png"/><Relationship Id="rId3" Type="http://schemas.openxmlformats.org/officeDocument/2006/relationships/slideLayout" Target="../slideLayouts/slideLayout1.xml"/><Relationship Id="rId7" Type="http://schemas.openxmlformats.org/officeDocument/2006/relationships/image" Target="../media/image8.jpg"/><Relationship Id="rId12" Type="http://schemas.openxmlformats.org/officeDocument/2006/relationships/image" Target="../media/image5.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png"/><Relationship Id="rId11" Type="http://schemas.openxmlformats.org/officeDocument/2006/relationships/image" Target="../media/image31.png"/><Relationship Id="rId5" Type="http://schemas.openxmlformats.org/officeDocument/2006/relationships/image" Target="../media/image7.png"/><Relationship Id="rId10" Type="http://schemas.openxmlformats.org/officeDocument/2006/relationships/image" Target="../media/image21.svg"/><Relationship Id="rId4" Type="http://schemas.openxmlformats.org/officeDocument/2006/relationships/notesSlide" Target="../notesSlides/notesSlide9.xml"/><Relationship Id="rId9"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4239EBFA-343D-01D5-E2A4-00935DABED3C}"/>
              </a:ext>
            </a:extLst>
          </p:cNvPr>
          <p:cNvSpPr txBox="1"/>
          <p:nvPr/>
        </p:nvSpPr>
        <p:spPr>
          <a:xfrm>
            <a:off x="0" y="6198677"/>
            <a:ext cx="8657439" cy="461665"/>
          </a:xfrm>
          <a:prstGeom prst="rect">
            <a:avLst/>
          </a:prstGeom>
          <a:noFill/>
        </p:spPr>
        <p:txBody>
          <a:bodyPr wrap="square" rtlCol="0">
            <a:spAutoFit/>
          </a:bodyPr>
          <a:lstStyle/>
          <a:p>
            <a:pPr algn="ctr"/>
            <a:r>
              <a:rPr lang="en-US" sz="2400" dirty="0">
                <a:solidFill>
                  <a:schemeClr val="accent1">
                    <a:lumMod val="50000"/>
                  </a:schemeClr>
                </a:solidFill>
                <a:latin typeface="Times New Roman" panose="02020603050405020304" pitchFamily="18" charset="0"/>
                <a:cs typeface="Times New Roman" panose="02020603050405020304" pitchFamily="18" charset="0"/>
                <a:hlinkClick r:id="rId3"/>
              </a:rPr>
              <a:t>robin.meurice@uclouvain.be</a:t>
            </a:r>
            <a:r>
              <a:rPr lang="en-US" sz="2400" dirty="0">
                <a:solidFill>
                  <a:schemeClr val="accent1">
                    <a:lumMod val="50000"/>
                  </a:schemeClr>
                </a:solidFill>
                <a:latin typeface="Times New Roman" panose="02020603050405020304" pitchFamily="18" charset="0"/>
                <a:cs typeface="Times New Roman" panose="02020603050405020304" pitchFamily="18" charset="0"/>
              </a:rPr>
              <a:t> – </a:t>
            </a:r>
          </a:p>
        </p:txBody>
      </p:sp>
      <p:sp>
        <p:nvSpPr>
          <p:cNvPr id="12" name="ZoneTexte 11">
            <a:extLst>
              <a:ext uri="{FF2B5EF4-FFF2-40B4-BE49-F238E27FC236}">
                <a16:creationId xmlns:a16="http://schemas.microsoft.com/office/drawing/2014/main" id="{A01E3635-966B-4643-AAA1-22ED81D88062}"/>
              </a:ext>
            </a:extLst>
          </p:cNvPr>
          <p:cNvSpPr txBox="1"/>
          <p:nvPr/>
        </p:nvSpPr>
        <p:spPr>
          <a:xfrm>
            <a:off x="453007" y="2176236"/>
            <a:ext cx="11299970" cy="3508653"/>
          </a:xfrm>
          <a:prstGeom prst="rect">
            <a:avLst/>
          </a:prstGeom>
          <a:noFill/>
        </p:spPr>
        <p:txBody>
          <a:bodyPr wrap="square" rtlCol="0">
            <a:spAutoFit/>
          </a:bodyPr>
          <a:lstStyle/>
          <a:p>
            <a:pPr algn="ctr"/>
            <a:r>
              <a:rPr lang="en-US" sz="4800" dirty="0">
                <a:solidFill>
                  <a:schemeClr val="accent1">
                    <a:lumMod val="50000"/>
                  </a:schemeClr>
                </a:solidFill>
              </a:rPr>
              <a:t>Closing parameters of morphodynamical models without trial-and-error</a:t>
            </a:r>
          </a:p>
          <a:p>
            <a:pPr algn="ctr"/>
            <a:endParaRPr lang="en-US" sz="1400" dirty="0">
              <a:solidFill>
                <a:schemeClr val="accent1">
                  <a:lumMod val="50000"/>
                </a:schemeClr>
              </a:solidFill>
            </a:endParaRPr>
          </a:p>
          <a:p>
            <a:pPr algn="ctr"/>
            <a:r>
              <a:rPr lang="en-US" sz="2800" i="1" dirty="0">
                <a:solidFill>
                  <a:schemeClr val="accent1">
                    <a:lumMod val="50000"/>
                  </a:schemeClr>
                </a:solidFill>
              </a:rPr>
              <a:t>Robin Meurice, Sandra Soares-Frazão</a:t>
            </a:r>
          </a:p>
          <a:p>
            <a:pPr algn="ctr"/>
            <a:endParaRPr lang="en-US" sz="2800" i="1" dirty="0">
              <a:solidFill>
                <a:schemeClr val="accent1">
                  <a:lumMod val="50000"/>
                </a:schemeClr>
              </a:solidFill>
            </a:endParaRPr>
          </a:p>
          <a:p>
            <a:pPr algn="ctr"/>
            <a:r>
              <a:rPr lang="en-US" sz="2800" i="1" dirty="0">
                <a:solidFill>
                  <a:schemeClr val="accent1">
                    <a:lumMod val="50000"/>
                  </a:schemeClr>
                </a:solidFill>
              </a:rPr>
              <a:t> UCLouvain</a:t>
            </a:r>
          </a:p>
          <a:p>
            <a:pPr algn="ctr"/>
            <a:endParaRPr lang="en-GB" sz="2800" i="1" dirty="0">
              <a:solidFill>
                <a:schemeClr val="accent1">
                  <a:lumMod val="50000"/>
                </a:schemeClr>
              </a:solidFill>
            </a:endParaRPr>
          </a:p>
        </p:txBody>
      </p:sp>
      <p:cxnSp>
        <p:nvCxnSpPr>
          <p:cNvPr id="6" name="Connettore diritto 5">
            <a:extLst>
              <a:ext uri="{FF2B5EF4-FFF2-40B4-BE49-F238E27FC236}">
                <a16:creationId xmlns:a16="http://schemas.microsoft.com/office/drawing/2014/main" id="{E18136BF-DD7B-0F66-DEFA-9894B62E133A}"/>
              </a:ext>
            </a:extLst>
          </p:cNvPr>
          <p:cNvCxnSpPr/>
          <p:nvPr/>
        </p:nvCxnSpPr>
        <p:spPr>
          <a:xfrm>
            <a:off x="0" y="5991369"/>
            <a:ext cx="12192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17" name="Immagine 16">
            <a:extLst>
              <a:ext uri="{FF2B5EF4-FFF2-40B4-BE49-F238E27FC236}">
                <a16:creationId xmlns:a16="http://schemas.microsoft.com/office/drawing/2014/main" id="{13D6F1A4-090C-6A82-CF26-5EF2843C8F47}"/>
              </a:ext>
            </a:extLst>
          </p:cNvPr>
          <p:cNvPicPr>
            <a:picLocks noChangeAspect="1"/>
          </p:cNvPicPr>
          <p:nvPr/>
        </p:nvPicPr>
        <p:blipFill rotWithShape="1">
          <a:blip r:embed="rId4"/>
          <a:srcRect t="34259" b="29259"/>
          <a:stretch/>
        </p:blipFill>
        <p:spPr>
          <a:xfrm>
            <a:off x="0" y="2573"/>
            <a:ext cx="12203898" cy="1968928"/>
          </a:xfrm>
          <a:prstGeom prst="rect">
            <a:avLst/>
          </a:prstGeom>
        </p:spPr>
      </p:pic>
      <p:sp>
        <p:nvSpPr>
          <p:cNvPr id="9" name="CasellaDiTesto 8">
            <a:extLst>
              <a:ext uri="{FF2B5EF4-FFF2-40B4-BE49-F238E27FC236}">
                <a16:creationId xmlns:a16="http://schemas.microsoft.com/office/drawing/2014/main" id="{5B3927A2-2220-5E0D-9537-A836F761CC7B}"/>
              </a:ext>
            </a:extLst>
          </p:cNvPr>
          <p:cNvSpPr txBox="1"/>
          <p:nvPr/>
        </p:nvSpPr>
        <p:spPr>
          <a:xfrm>
            <a:off x="6569107" y="-31460"/>
            <a:ext cx="6023429" cy="1323439"/>
          </a:xfrm>
          <a:prstGeom prst="rect">
            <a:avLst/>
          </a:prstGeom>
          <a:noFill/>
        </p:spPr>
        <p:txBody>
          <a:bodyPr wrap="square" rtlCol="0">
            <a:spAutoFit/>
          </a:bodyPr>
          <a:lstStyle/>
          <a:p>
            <a:pPr algn="ctr"/>
            <a:r>
              <a:rPr lang="en-US" sz="20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YMC 2023</a:t>
            </a:r>
          </a:p>
          <a:p>
            <a:pPr algn="ctr"/>
            <a:r>
              <a:rPr lang="en-US" sz="20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M.S. YALIN MEMORIAL COLLOQUIUM 2023:</a:t>
            </a:r>
          </a:p>
          <a:p>
            <a:pPr algn="ctr"/>
            <a:r>
              <a:rPr lang="en-US" sz="2000"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Flow-sediment-biota Interactions</a:t>
            </a:r>
          </a:p>
          <a:p>
            <a:pPr algn="ctr"/>
            <a:r>
              <a:rPr lang="en-US" sz="2000"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 Fluvial system: recent research trends</a:t>
            </a:r>
          </a:p>
        </p:txBody>
      </p:sp>
      <p:pic>
        <p:nvPicPr>
          <p:cNvPr id="16" name="Immagine 15" descr="Immagine che contiene testo&#10;&#10;Descrizione generata automaticamente">
            <a:extLst>
              <a:ext uri="{FF2B5EF4-FFF2-40B4-BE49-F238E27FC236}">
                <a16:creationId xmlns:a16="http://schemas.microsoft.com/office/drawing/2014/main" id="{FB7EA2FB-689E-9C29-D78B-26E25F44EF91}"/>
              </a:ext>
            </a:extLst>
          </p:cNvPr>
          <p:cNvPicPr>
            <a:picLocks noChangeAspect="1"/>
          </p:cNvPicPr>
          <p:nvPr/>
        </p:nvPicPr>
        <p:blipFill rotWithShape="1">
          <a:blip r:embed="rId5">
            <a:extLst>
              <a:ext uri="{28A0092B-C50C-407E-A947-70E740481C1C}">
                <a14:useLocalDpi xmlns:a14="http://schemas.microsoft.com/office/drawing/2010/main" val="0"/>
              </a:ext>
            </a:extLst>
          </a:blip>
          <a:srcRect r="61996"/>
          <a:stretch/>
        </p:blipFill>
        <p:spPr>
          <a:xfrm>
            <a:off x="9481221" y="1379863"/>
            <a:ext cx="604467" cy="595621"/>
          </a:xfrm>
          <a:prstGeom prst="rect">
            <a:avLst/>
          </a:prstGeom>
        </p:spPr>
      </p:pic>
      <p:pic>
        <p:nvPicPr>
          <p:cNvPr id="10" name="Immagine 9">
            <a:extLst>
              <a:ext uri="{FF2B5EF4-FFF2-40B4-BE49-F238E27FC236}">
                <a16:creationId xmlns:a16="http://schemas.microsoft.com/office/drawing/2014/main" id="{E058036A-29D7-4A2D-1B26-69DBABD18791}"/>
              </a:ext>
            </a:extLst>
          </p:cNvPr>
          <p:cNvPicPr>
            <a:picLocks noChangeAspect="1"/>
          </p:cNvPicPr>
          <p:nvPr/>
        </p:nvPicPr>
        <p:blipFill>
          <a:blip r:embed="rId6"/>
          <a:stretch>
            <a:fillRect/>
          </a:stretch>
        </p:blipFill>
        <p:spPr>
          <a:xfrm>
            <a:off x="10053938" y="1377323"/>
            <a:ext cx="604467" cy="602146"/>
          </a:xfrm>
          <a:prstGeom prst="rect">
            <a:avLst/>
          </a:prstGeom>
        </p:spPr>
      </p:pic>
      <p:pic>
        <p:nvPicPr>
          <p:cNvPr id="11" name="Immagine 10">
            <a:extLst>
              <a:ext uri="{FF2B5EF4-FFF2-40B4-BE49-F238E27FC236}">
                <a16:creationId xmlns:a16="http://schemas.microsoft.com/office/drawing/2014/main" id="{5DC17F14-0D6D-D5FB-3641-B2EE5173A0B1}"/>
              </a:ext>
            </a:extLst>
          </p:cNvPr>
          <p:cNvPicPr>
            <a:picLocks noChangeAspect="1"/>
          </p:cNvPicPr>
          <p:nvPr/>
        </p:nvPicPr>
        <p:blipFill>
          <a:blip r:embed="rId7"/>
          <a:stretch>
            <a:fillRect/>
          </a:stretch>
        </p:blipFill>
        <p:spPr>
          <a:xfrm>
            <a:off x="10613359" y="1377323"/>
            <a:ext cx="1590539" cy="602145"/>
          </a:xfrm>
          <a:prstGeom prst="rect">
            <a:avLst/>
          </a:prstGeom>
        </p:spPr>
      </p:pic>
      <p:pic>
        <p:nvPicPr>
          <p:cNvPr id="13" name="Picture 8">
            <a:extLst>
              <a:ext uri="{FF2B5EF4-FFF2-40B4-BE49-F238E27FC236}">
                <a16:creationId xmlns:a16="http://schemas.microsoft.com/office/drawing/2014/main" id="{2B5837E3-854C-4B2F-A836-AA2C20F891C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96000" y="5967124"/>
            <a:ext cx="3844662" cy="888303"/>
          </a:xfrm>
          <a:prstGeom prst="rect">
            <a:avLst/>
          </a:prstGeom>
        </p:spPr>
      </p:pic>
      <p:pic>
        <p:nvPicPr>
          <p:cNvPr id="14" name="Picture 4">
            <a:extLst>
              <a:ext uri="{FF2B5EF4-FFF2-40B4-BE49-F238E27FC236}">
                <a16:creationId xmlns:a16="http://schemas.microsoft.com/office/drawing/2014/main" id="{E61227F4-B605-4B4A-92CC-1E510FA7DF3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658405" y="5040479"/>
            <a:ext cx="1159248" cy="735069"/>
          </a:xfrm>
          <a:prstGeom prst="rect">
            <a:avLst/>
          </a:prstGeom>
        </p:spPr>
      </p:pic>
    </p:spTree>
    <p:extLst>
      <p:ext uri="{BB962C8B-B14F-4D97-AF65-F5344CB8AC3E}">
        <p14:creationId xmlns:p14="http://schemas.microsoft.com/office/powerpoint/2010/main" val="11927618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14" name="Content Placeholder 4">
                <a:extLst>
                  <a:ext uri="{FF2B5EF4-FFF2-40B4-BE49-F238E27FC236}">
                    <a16:creationId xmlns:a16="http://schemas.microsoft.com/office/drawing/2014/main" id="{EC02DB94-9A51-4958-8949-FAC2DDA20CA1}"/>
                  </a:ext>
                </a:extLst>
              </p:cNvPr>
              <p:cNvGraphicFramePr>
                <a:graphicFrameLocks/>
              </p:cNvGraphicFramePr>
              <p:nvPr>
                <p:extLst>
                  <p:ext uri="{D42A27DB-BD31-4B8C-83A1-F6EECF244321}">
                    <p14:modId xmlns:p14="http://schemas.microsoft.com/office/powerpoint/2010/main" val="483497215"/>
                  </p:ext>
                </p:extLst>
              </p:nvPr>
            </p:nvGraphicFramePr>
            <p:xfrm>
              <a:off x="688063" y="935038"/>
              <a:ext cx="10700438" cy="49212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Choice>
        <mc:Fallback xmlns="">
          <p:graphicFrame>
            <p:nvGraphicFramePr>
              <p:cNvPr id="14" name="Content Placeholder 4">
                <a:extLst>
                  <a:ext uri="{FF2B5EF4-FFF2-40B4-BE49-F238E27FC236}">
                    <a16:creationId xmlns:a16="http://schemas.microsoft.com/office/drawing/2014/main" id="{EC02DB94-9A51-4958-8949-FAC2DDA20CA1}"/>
                  </a:ext>
                </a:extLst>
              </p:cNvPr>
              <p:cNvGraphicFramePr>
                <a:graphicFrameLocks/>
              </p:cNvGraphicFramePr>
              <p:nvPr>
                <p:extLst>
                  <p:ext uri="{D42A27DB-BD31-4B8C-83A1-F6EECF244321}">
                    <p14:modId xmlns:p14="http://schemas.microsoft.com/office/powerpoint/2010/main" val="483497215"/>
                  </p:ext>
                </p:extLst>
              </p:nvPr>
            </p:nvGraphicFramePr>
            <p:xfrm>
              <a:off x="688063" y="935038"/>
              <a:ext cx="10700438" cy="492127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mc:Fallback>
      </mc:AlternateContent>
      <p:sp>
        <p:nvSpPr>
          <p:cNvPr id="2" name="Rectangle 1">
            <a:extLst>
              <a:ext uri="{FF2B5EF4-FFF2-40B4-BE49-F238E27FC236}">
                <a16:creationId xmlns:a16="http://schemas.microsoft.com/office/drawing/2014/main" id="{7592C27A-651F-4C24-A693-C716D85BBC4D}"/>
              </a:ext>
            </a:extLst>
          </p:cNvPr>
          <p:cNvSpPr/>
          <p:nvPr/>
        </p:nvSpPr>
        <p:spPr>
          <a:xfrm>
            <a:off x="596400" y="3644908"/>
            <a:ext cx="10996024" cy="1492434"/>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E666CD5-41C0-4A15-80B7-C9FC91CD15C5}"/>
              </a:ext>
            </a:extLst>
          </p:cNvPr>
          <p:cNvSpPr/>
          <p:nvPr/>
        </p:nvSpPr>
        <p:spPr>
          <a:xfrm>
            <a:off x="2897109" y="1656508"/>
            <a:ext cx="8717872" cy="195504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ttangolo 7">
            <a:extLst>
              <a:ext uri="{FF2B5EF4-FFF2-40B4-BE49-F238E27FC236}">
                <a16:creationId xmlns:a16="http://schemas.microsoft.com/office/drawing/2014/main" id="{D9076D40-B264-69C9-8293-4646E201F590}"/>
              </a:ext>
            </a:extLst>
          </p:cNvPr>
          <p:cNvSpPr/>
          <p:nvPr/>
        </p:nvSpPr>
        <p:spPr>
          <a:xfrm>
            <a:off x="0" y="0"/>
            <a:ext cx="10094959" cy="946909"/>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it-IT" dirty="0">
              <a:solidFill>
                <a:prstClr val="white"/>
              </a:solidFill>
            </a:endParaRPr>
          </a:p>
        </p:txBody>
      </p:sp>
      <p:sp>
        <p:nvSpPr>
          <p:cNvPr id="13" name="ZoneTexte 11">
            <a:extLst>
              <a:ext uri="{FF2B5EF4-FFF2-40B4-BE49-F238E27FC236}">
                <a16:creationId xmlns:a16="http://schemas.microsoft.com/office/drawing/2014/main" id="{60504821-F79B-B7CF-53E2-8FC9D1084E45}"/>
              </a:ext>
            </a:extLst>
          </p:cNvPr>
          <p:cNvSpPr txBox="1"/>
          <p:nvPr/>
        </p:nvSpPr>
        <p:spPr>
          <a:xfrm>
            <a:off x="12058" y="120892"/>
            <a:ext cx="8330753" cy="709685"/>
          </a:xfrm>
          <a:prstGeom prst="rect">
            <a:avLst/>
          </a:prstGeom>
        </p:spPr>
        <p:txBody>
          <a:bodyPr vert="horz" lIns="91440" tIns="45720" rIns="91440" bIns="45720" rtlCol="0" anchor="ctr">
            <a:normAutofit/>
          </a:bodyPr>
          <a:lstStyle/>
          <a:p>
            <a:pPr algn="just">
              <a:lnSpc>
                <a:spcPct val="90000"/>
              </a:lnSpc>
              <a:spcBef>
                <a:spcPct val="0"/>
              </a:spcBef>
              <a:spcAft>
                <a:spcPts val="600"/>
              </a:spcAft>
            </a:pPr>
            <a:r>
              <a:rPr lang="it-IT" sz="3000" dirty="0">
                <a:solidFill>
                  <a:srgbClr val="7C5148"/>
                </a:solidFill>
                <a:latin typeface="Times New Roman" panose="02020603050405020304" pitchFamily="18" charset="0"/>
                <a:cs typeface="Times New Roman" panose="02020603050405020304" pitchFamily="18" charset="0"/>
              </a:rPr>
              <a:t>Optimisation procedure for any transport law</a:t>
            </a:r>
          </a:p>
        </p:txBody>
      </p:sp>
      <p:sp>
        <p:nvSpPr>
          <p:cNvPr id="15" name="Rettangolo 14">
            <a:extLst>
              <a:ext uri="{FF2B5EF4-FFF2-40B4-BE49-F238E27FC236}">
                <a16:creationId xmlns:a16="http://schemas.microsoft.com/office/drawing/2014/main" id="{F9D970F2-7D53-D586-0AC5-86306A5B5397}"/>
              </a:ext>
            </a:extLst>
          </p:cNvPr>
          <p:cNvSpPr/>
          <p:nvPr/>
        </p:nvSpPr>
        <p:spPr bwMode="auto">
          <a:xfrm>
            <a:off x="0" y="6287234"/>
            <a:ext cx="12188825" cy="602861"/>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it-IT" dirty="0">
              <a:solidFill>
                <a:prstClr val="white"/>
              </a:solidFill>
            </a:endParaRPr>
          </a:p>
        </p:txBody>
      </p:sp>
      <p:pic>
        <p:nvPicPr>
          <p:cNvPr id="16" name="Immagine 15">
            <a:extLst>
              <a:ext uri="{FF2B5EF4-FFF2-40B4-BE49-F238E27FC236}">
                <a16:creationId xmlns:a16="http://schemas.microsoft.com/office/drawing/2014/main" id="{DE68D309-F655-4DA1-7301-B31C5CA56E84}"/>
              </a:ext>
            </a:extLst>
          </p:cNvPr>
          <p:cNvPicPr>
            <a:picLocks noChangeAspect="1"/>
          </p:cNvPicPr>
          <p:nvPr/>
        </p:nvPicPr>
        <p:blipFill rotWithShape="1">
          <a:blip r:embed="rId12"/>
          <a:srcRect l="-2539" r="-2292"/>
          <a:stretch/>
        </p:blipFill>
        <p:spPr>
          <a:xfrm>
            <a:off x="9826070" y="6273378"/>
            <a:ext cx="1667430" cy="630572"/>
          </a:xfrm>
          <a:prstGeom prst="rect">
            <a:avLst/>
          </a:prstGeom>
          <a:gradFill flip="none" rotWithShape="1">
            <a:gsLst>
              <a:gs pos="0">
                <a:schemeClr val="bg1"/>
              </a:gs>
              <a:gs pos="35000">
                <a:schemeClr val="accent1">
                  <a:lumMod val="0"/>
                  <a:lumOff val="100000"/>
                </a:schemeClr>
              </a:gs>
              <a:gs pos="7000">
                <a:schemeClr val="accent1">
                  <a:lumMod val="100000"/>
                </a:schemeClr>
              </a:gs>
            </a:gsLst>
            <a:path path="circle">
              <a:fillToRect l="50000" t="-80000" r="50000" b="180000"/>
            </a:path>
            <a:tileRect/>
          </a:gradFill>
        </p:spPr>
      </p:pic>
      <p:pic>
        <p:nvPicPr>
          <p:cNvPr id="17" name="Immagine 16">
            <a:extLst>
              <a:ext uri="{FF2B5EF4-FFF2-40B4-BE49-F238E27FC236}">
                <a16:creationId xmlns:a16="http://schemas.microsoft.com/office/drawing/2014/main" id="{063441A5-69D6-8DA9-3E21-0C1511C38645}"/>
              </a:ext>
            </a:extLst>
          </p:cNvPr>
          <p:cNvPicPr>
            <a:picLocks noChangeAspect="1"/>
          </p:cNvPicPr>
          <p:nvPr/>
        </p:nvPicPr>
        <p:blipFill>
          <a:blip r:embed="rId13"/>
          <a:stretch>
            <a:fillRect/>
          </a:stretch>
        </p:blipFill>
        <p:spPr>
          <a:xfrm>
            <a:off x="11496675" y="6211554"/>
            <a:ext cx="695325" cy="680010"/>
          </a:xfrm>
          <a:prstGeom prst="rect">
            <a:avLst/>
          </a:prstGeom>
        </p:spPr>
      </p:pic>
      <p:sp>
        <p:nvSpPr>
          <p:cNvPr id="18" name="CasellaDiTesto 17">
            <a:extLst>
              <a:ext uri="{FF2B5EF4-FFF2-40B4-BE49-F238E27FC236}">
                <a16:creationId xmlns:a16="http://schemas.microsoft.com/office/drawing/2014/main" id="{57C79810-8079-2C1A-839E-8EC862972D08}"/>
              </a:ext>
            </a:extLst>
          </p:cNvPr>
          <p:cNvSpPr txBox="1"/>
          <p:nvPr/>
        </p:nvSpPr>
        <p:spPr bwMode="auto">
          <a:xfrm>
            <a:off x="7152110" y="6381761"/>
            <a:ext cx="2477220" cy="523220"/>
          </a:xfrm>
          <a:prstGeom prst="rect">
            <a:avLst/>
          </a:prstGeom>
          <a:noFill/>
        </p:spPr>
        <p:txBody>
          <a:bodyPr wrap="square">
            <a:spAutoFit/>
          </a:bodyPr>
          <a:lstStyle/>
          <a:p>
            <a:pPr algn="ctr" eaLnBrk="1" fontAlgn="auto" hangingPunct="1">
              <a:spcBef>
                <a:spcPts val="0"/>
              </a:spcBef>
              <a:spcAft>
                <a:spcPts val="0"/>
              </a:spcAft>
              <a:defRPr/>
            </a:pPr>
            <a:r>
              <a:rPr lang="it-IT" sz="1400" b="1" dirty="0">
                <a:solidFill>
                  <a:srgbClr val="7C5148"/>
                </a:solidFill>
                <a:latin typeface="Times New Roman" panose="02020603050405020304" pitchFamily="18" charset="0"/>
                <a:ea typeface="Tahoma" pitchFamily="34" charset="0"/>
                <a:cs typeface="Times New Roman" panose="02020603050405020304" pitchFamily="18" charset="0"/>
              </a:rPr>
              <a:t>Robin Meurice &amp; Sandra Soares-Frazão</a:t>
            </a:r>
          </a:p>
        </p:txBody>
      </p:sp>
      <p:sp>
        <p:nvSpPr>
          <p:cNvPr id="21" name="CasellaDiTesto 20">
            <a:extLst>
              <a:ext uri="{FF2B5EF4-FFF2-40B4-BE49-F238E27FC236}">
                <a16:creationId xmlns:a16="http://schemas.microsoft.com/office/drawing/2014/main" id="{B40B0FCA-6385-AAA1-4F1F-6378766A90CB}"/>
              </a:ext>
            </a:extLst>
          </p:cNvPr>
          <p:cNvSpPr txBox="1"/>
          <p:nvPr/>
        </p:nvSpPr>
        <p:spPr>
          <a:xfrm>
            <a:off x="-10002" y="6298277"/>
            <a:ext cx="6433332" cy="307777"/>
          </a:xfrm>
          <a:prstGeom prst="rect">
            <a:avLst/>
          </a:prstGeom>
          <a:noFill/>
        </p:spPr>
        <p:txBody>
          <a:bodyPr wrap="square">
            <a:spAutoFit/>
          </a:bodyPr>
          <a:lstStyle/>
          <a:p>
            <a:r>
              <a:rPr lang="en-US" sz="1400" b="1" dirty="0">
                <a:solidFill>
                  <a:srgbClr val="7C5148"/>
                </a:solidFill>
                <a:latin typeface="Times New Roman" panose="02020603050405020304" pitchFamily="18" charset="0"/>
              </a:rPr>
              <a:t>Closing parameters of morphodynamical models without trial-and-error</a:t>
            </a:r>
            <a:endParaRPr lang="en-US" sz="1400" b="1" i="0" u="none" strike="noStrike" baseline="0" dirty="0">
              <a:solidFill>
                <a:srgbClr val="7C5148"/>
              </a:solidFill>
              <a:latin typeface="Times New Roman" panose="02020603050405020304" pitchFamily="18" charset="0"/>
            </a:endParaRPr>
          </a:p>
        </p:txBody>
      </p:sp>
      <p:pic>
        <p:nvPicPr>
          <p:cNvPr id="27" name="Immagine 26" descr="Immagine che contiene testo&#10;&#10;Descrizione generata automaticamente">
            <a:extLst>
              <a:ext uri="{FF2B5EF4-FFF2-40B4-BE49-F238E27FC236}">
                <a16:creationId xmlns:a16="http://schemas.microsoft.com/office/drawing/2014/main" id="{031904B0-A72F-1C60-7E8B-9CA8F41F327A}"/>
              </a:ext>
            </a:extLst>
          </p:cNvPr>
          <p:cNvPicPr>
            <a:picLocks noChangeAspect="1"/>
          </p:cNvPicPr>
          <p:nvPr/>
        </p:nvPicPr>
        <p:blipFill rotWithShape="1">
          <a:blip r:embed="rId14">
            <a:extLst>
              <a:ext uri="{28A0092B-C50C-407E-A947-70E740481C1C}">
                <a14:useLocalDpi xmlns:a14="http://schemas.microsoft.com/office/drawing/2010/main" val="0"/>
              </a:ext>
            </a:extLst>
          </a:blip>
          <a:srcRect l="11042" t="22694" r="8908" b="56901"/>
          <a:stretch/>
        </p:blipFill>
        <p:spPr>
          <a:xfrm>
            <a:off x="9534246" y="-10633"/>
            <a:ext cx="2654579" cy="957542"/>
          </a:xfrm>
          <a:prstGeom prst="rect">
            <a:avLst/>
          </a:prstGeom>
        </p:spPr>
      </p:pic>
      <p:sp>
        <p:nvSpPr>
          <p:cNvPr id="12" name="ZoneTexte 11">
            <a:extLst>
              <a:ext uri="{FF2B5EF4-FFF2-40B4-BE49-F238E27FC236}">
                <a16:creationId xmlns:a16="http://schemas.microsoft.com/office/drawing/2014/main" id="{E462DEB1-1BB3-4A0C-B9A1-4B02596D14EA}"/>
              </a:ext>
            </a:extLst>
          </p:cNvPr>
          <p:cNvSpPr txBox="1"/>
          <p:nvPr/>
        </p:nvSpPr>
        <p:spPr>
          <a:xfrm>
            <a:off x="3175" y="6534047"/>
            <a:ext cx="504738" cy="307777"/>
          </a:xfrm>
          <a:prstGeom prst="rect">
            <a:avLst/>
          </a:prstGeom>
          <a:noFill/>
        </p:spPr>
        <p:txBody>
          <a:bodyPr wrap="square" rtlCol="0">
            <a:spAutoFit/>
          </a:bodyPr>
          <a:lstStyle/>
          <a:p>
            <a:r>
              <a:rPr lang="fr-FR" sz="1400" dirty="0">
                <a:solidFill>
                  <a:srgbClr val="7C5148"/>
                </a:solidFill>
                <a:latin typeface="Times New Roman" panose="02020603050405020304" pitchFamily="18" charset="0"/>
                <a:cs typeface="Times New Roman" panose="02020603050405020304" pitchFamily="18" charset="0"/>
              </a:rPr>
              <a:t>10</a:t>
            </a:r>
          </a:p>
        </p:txBody>
      </p:sp>
      <p:grpSp>
        <p:nvGrpSpPr>
          <p:cNvPr id="19" name="Groupe 18">
            <a:extLst>
              <a:ext uri="{FF2B5EF4-FFF2-40B4-BE49-F238E27FC236}">
                <a16:creationId xmlns:a16="http://schemas.microsoft.com/office/drawing/2014/main" id="{66F5E014-151D-43E9-B55B-A488D1CEF9C0}"/>
              </a:ext>
            </a:extLst>
          </p:cNvPr>
          <p:cNvGrpSpPr/>
          <p:nvPr/>
        </p:nvGrpSpPr>
        <p:grpSpPr>
          <a:xfrm>
            <a:off x="280657" y="5345875"/>
            <a:ext cx="1311412" cy="369332"/>
            <a:chOff x="9068499" y="4937404"/>
            <a:chExt cx="1311412" cy="369332"/>
          </a:xfrm>
          <a:solidFill>
            <a:schemeClr val="accent2">
              <a:lumMod val="40000"/>
              <a:lumOff val="60000"/>
            </a:schemeClr>
          </a:solidFill>
        </p:grpSpPr>
        <p:sp>
          <p:nvSpPr>
            <p:cNvPr id="20" name="Rectangle 19">
              <a:extLst>
                <a:ext uri="{FF2B5EF4-FFF2-40B4-BE49-F238E27FC236}">
                  <a16:creationId xmlns:a16="http://schemas.microsoft.com/office/drawing/2014/main" id="{8BB93E7C-D049-4003-8DBD-5A42C905EE79}"/>
                </a:ext>
              </a:extLst>
            </p:cNvPr>
            <p:cNvSpPr/>
            <p:nvPr/>
          </p:nvSpPr>
          <p:spPr>
            <a:xfrm>
              <a:off x="9068499" y="5049154"/>
              <a:ext cx="536895" cy="151001"/>
            </a:xfrm>
            <a:prstGeom prst="rect">
              <a:avLst/>
            </a:prstGeom>
            <a:solidFill>
              <a:srgbClr val="D07C4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6">
              <a:extLst>
                <a:ext uri="{FF2B5EF4-FFF2-40B4-BE49-F238E27FC236}">
                  <a16:creationId xmlns:a16="http://schemas.microsoft.com/office/drawing/2014/main" id="{5C5B284E-4C83-4973-A5C1-F94F92CFB5E7}"/>
                </a:ext>
              </a:extLst>
            </p:cNvPr>
            <p:cNvSpPr txBox="1"/>
            <p:nvPr/>
          </p:nvSpPr>
          <p:spPr>
            <a:xfrm>
              <a:off x="9748007" y="4937404"/>
              <a:ext cx="631904" cy="369332"/>
            </a:xfrm>
            <a:prstGeom prst="rect">
              <a:avLst/>
            </a:prstGeom>
            <a:noFill/>
          </p:spPr>
          <p:txBody>
            <a:bodyPr wrap="none" rtlCol="0">
              <a:spAutoFit/>
            </a:bodyPr>
            <a:lstStyle/>
            <a:p>
              <a:r>
                <a:rPr lang="fr-FR" dirty="0">
                  <a:latin typeface="+mj-lt"/>
                </a:rPr>
                <a:t>2P2L</a:t>
              </a:r>
              <a:endParaRPr lang="en-GB" dirty="0">
                <a:latin typeface="+mj-lt"/>
              </a:endParaRPr>
            </a:p>
          </p:txBody>
        </p:sp>
      </p:grpSp>
      <p:grpSp>
        <p:nvGrpSpPr>
          <p:cNvPr id="23" name="Groupe 22">
            <a:extLst>
              <a:ext uri="{FF2B5EF4-FFF2-40B4-BE49-F238E27FC236}">
                <a16:creationId xmlns:a16="http://schemas.microsoft.com/office/drawing/2014/main" id="{C3943A38-4DC3-40E1-9686-DAFCF0F287BD}"/>
              </a:ext>
            </a:extLst>
          </p:cNvPr>
          <p:cNvGrpSpPr/>
          <p:nvPr/>
        </p:nvGrpSpPr>
        <p:grpSpPr>
          <a:xfrm>
            <a:off x="280657" y="5782696"/>
            <a:ext cx="1248895" cy="369332"/>
            <a:chOff x="9068499" y="4937404"/>
            <a:chExt cx="1248895" cy="369332"/>
          </a:xfrm>
          <a:solidFill>
            <a:srgbClr val="60909B"/>
          </a:solidFill>
        </p:grpSpPr>
        <p:sp>
          <p:nvSpPr>
            <p:cNvPr id="24" name="Rectangle 23">
              <a:extLst>
                <a:ext uri="{FF2B5EF4-FFF2-40B4-BE49-F238E27FC236}">
                  <a16:creationId xmlns:a16="http://schemas.microsoft.com/office/drawing/2014/main" id="{9DF42343-C7C7-4177-AB87-38CFF8574FAA}"/>
                </a:ext>
              </a:extLst>
            </p:cNvPr>
            <p:cNvSpPr/>
            <p:nvPr/>
          </p:nvSpPr>
          <p:spPr>
            <a:xfrm>
              <a:off x="9068499" y="5049154"/>
              <a:ext cx="536895" cy="151001"/>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6">
              <a:extLst>
                <a:ext uri="{FF2B5EF4-FFF2-40B4-BE49-F238E27FC236}">
                  <a16:creationId xmlns:a16="http://schemas.microsoft.com/office/drawing/2014/main" id="{6CA1163D-C3CA-49E7-91A3-D477AB852F83}"/>
                </a:ext>
              </a:extLst>
            </p:cNvPr>
            <p:cNvSpPr txBox="1"/>
            <p:nvPr/>
          </p:nvSpPr>
          <p:spPr>
            <a:xfrm>
              <a:off x="9748007" y="4937404"/>
              <a:ext cx="569387" cy="369332"/>
            </a:xfrm>
            <a:prstGeom prst="rect">
              <a:avLst/>
            </a:prstGeom>
            <a:noFill/>
          </p:spPr>
          <p:txBody>
            <a:bodyPr wrap="none" rtlCol="0">
              <a:spAutoFit/>
            </a:bodyPr>
            <a:lstStyle/>
            <a:p>
              <a:r>
                <a:rPr lang="fr-FR" dirty="0">
                  <a:latin typeface="+mj-lt"/>
                </a:rPr>
                <a:t>JMP</a:t>
              </a:r>
              <a:endParaRPr lang="en-GB" dirty="0">
                <a:latin typeface="+mj-lt"/>
              </a:endParaRPr>
            </a:p>
          </p:txBody>
        </p:sp>
      </p:grpSp>
      <p:pic>
        <p:nvPicPr>
          <p:cNvPr id="28" name="Picture 8">
            <a:extLst>
              <a:ext uri="{FF2B5EF4-FFF2-40B4-BE49-F238E27FC236}">
                <a16:creationId xmlns:a16="http://schemas.microsoft.com/office/drawing/2014/main" id="{D63F560E-2049-4C01-9F9F-7A2DA97A867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554786" y="5766771"/>
            <a:ext cx="1667430" cy="385257"/>
          </a:xfrm>
          <a:prstGeom prst="rect">
            <a:avLst/>
          </a:prstGeom>
        </p:spPr>
      </p:pic>
      <p:pic>
        <p:nvPicPr>
          <p:cNvPr id="31" name="Graphique 30" descr="Puzzle">
            <a:extLst>
              <a:ext uri="{FF2B5EF4-FFF2-40B4-BE49-F238E27FC236}">
                <a16:creationId xmlns:a16="http://schemas.microsoft.com/office/drawing/2014/main" id="{3343454E-765C-41C9-9F98-762D6460C447}"/>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1388501" y="960765"/>
            <a:ext cx="770153" cy="770153"/>
          </a:xfrm>
          <a:prstGeom prst="rect">
            <a:avLst/>
          </a:prstGeom>
        </p:spPr>
      </p:pic>
    </p:spTree>
    <p:extLst>
      <p:ext uri="{BB962C8B-B14F-4D97-AF65-F5344CB8AC3E}">
        <p14:creationId xmlns:p14="http://schemas.microsoft.com/office/powerpoint/2010/main" val="3225662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D9076D40-B264-69C9-8293-4646E201F590}"/>
              </a:ext>
            </a:extLst>
          </p:cNvPr>
          <p:cNvSpPr/>
          <p:nvPr/>
        </p:nvSpPr>
        <p:spPr>
          <a:xfrm>
            <a:off x="0" y="0"/>
            <a:ext cx="10094959" cy="946909"/>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it-IT" dirty="0">
              <a:solidFill>
                <a:prstClr val="white"/>
              </a:solidFill>
            </a:endParaRPr>
          </a:p>
        </p:txBody>
      </p:sp>
      <p:sp>
        <p:nvSpPr>
          <p:cNvPr id="13" name="ZoneTexte 11">
            <a:extLst>
              <a:ext uri="{FF2B5EF4-FFF2-40B4-BE49-F238E27FC236}">
                <a16:creationId xmlns:a16="http://schemas.microsoft.com/office/drawing/2014/main" id="{60504821-F79B-B7CF-53E2-8FC9D1084E45}"/>
              </a:ext>
            </a:extLst>
          </p:cNvPr>
          <p:cNvSpPr txBox="1"/>
          <p:nvPr/>
        </p:nvSpPr>
        <p:spPr>
          <a:xfrm>
            <a:off x="12058" y="120892"/>
            <a:ext cx="8853268" cy="709685"/>
          </a:xfrm>
          <a:prstGeom prst="rect">
            <a:avLst/>
          </a:prstGeom>
        </p:spPr>
        <p:txBody>
          <a:bodyPr vert="horz" lIns="91440" tIns="45720" rIns="91440" bIns="45720" rtlCol="0" anchor="ctr">
            <a:noAutofit/>
          </a:bodyPr>
          <a:lstStyle/>
          <a:p>
            <a:pPr>
              <a:lnSpc>
                <a:spcPct val="90000"/>
              </a:lnSpc>
              <a:spcBef>
                <a:spcPct val="0"/>
              </a:spcBef>
              <a:spcAft>
                <a:spcPts val="600"/>
              </a:spcAft>
            </a:pPr>
            <a:r>
              <a:rPr lang="it-IT" sz="3000" dirty="0">
                <a:solidFill>
                  <a:srgbClr val="7C5148"/>
                </a:solidFill>
                <a:latin typeface="Times New Roman" panose="02020603050405020304" pitchFamily="18" charset="0"/>
                <a:cs typeface="Times New Roman" panose="02020603050405020304" pitchFamily="18" charset="0"/>
              </a:rPr>
              <a:t>Step 1: Generating the situations</a:t>
            </a:r>
          </a:p>
        </p:txBody>
      </p:sp>
      <p:sp>
        <p:nvSpPr>
          <p:cNvPr id="15" name="Rettangolo 14">
            <a:extLst>
              <a:ext uri="{FF2B5EF4-FFF2-40B4-BE49-F238E27FC236}">
                <a16:creationId xmlns:a16="http://schemas.microsoft.com/office/drawing/2014/main" id="{F9D970F2-7D53-D586-0AC5-86306A5B5397}"/>
              </a:ext>
            </a:extLst>
          </p:cNvPr>
          <p:cNvSpPr/>
          <p:nvPr/>
        </p:nvSpPr>
        <p:spPr bwMode="auto">
          <a:xfrm>
            <a:off x="0" y="6287234"/>
            <a:ext cx="12188825" cy="602861"/>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it-IT" dirty="0">
              <a:solidFill>
                <a:prstClr val="white"/>
              </a:solidFill>
            </a:endParaRPr>
          </a:p>
        </p:txBody>
      </p:sp>
      <p:pic>
        <p:nvPicPr>
          <p:cNvPr id="16" name="Immagine 15">
            <a:extLst>
              <a:ext uri="{FF2B5EF4-FFF2-40B4-BE49-F238E27FC236}">
                <a16:creationId xmlns:a16="http://schemas.microsoft.com/office/drawing/2014/main" id="{DE68D309-F655-4DA1-7301-B31C5CA56E84}"/>
              </a:ext>
            </a:extLst>
          </p:cNvPr>
          <p:cNvPicPr>
            <a:picLocks noChangeAspect="1"/>
          </p:cNvPicPr>
          <p:nvPr/>
        </p:nvPicPr>
        <p:blipFill rotWithShape="1">
          <a:blip r:embed="rId3"/>
          <a:srcRect l="-2539" r="-2292"/>
          <a:stretch/>
        </p:blipFill>
        <p:spPr>
          <a:xfrm>
            <a:off x="9826070" y="6273378"/>
            <a:ext cx="1667430" cy="630572"/>
          </a:xfrm>
          <a:prstGeom prst="rect">
            <a:avLst/>
          </a:prstGeom>
          <a:gradFill flip="none" rotWithShape="1">
            <a:gsLst>
              <a:gs pos="0">
                <a:schemeClr val="bg1"/>
              </a:gs>
              <a:gs pos="35000">
                <a:schemeClr val="accent1">
                  <a:lumMod val="0"/>
                  <a:lumOff val="100000"/>
                </a:schemeClr>
              </a:gs>
              <a:gs pos="7000">
                <a:schemeClr val="accent1">
                  <a:lumMod val="100000"/>
                </a:schemeClr>
              </a:gs>
            </a:gsLst>
            <a:path path="circle">
              <a:fillToRect l="50000" t="-80000" r="50000" b="180000"/>
            </a:path>
            <a:tileRect/>
          </a:gradFill>
        </p:spPr>
      </p:pic>
      <p:pic>
        <p:nvPicPr>
          <p:cNvPr id="17" name="Immagine 16">
            <a:extLst>
              <a:ext uri="{FF2B5EF4-FFF2-40B4-BE49-F238E27FC236}">
                <a16:creationId xmlns:a16="http://schemas.microsoft.com/office/drawing/2014/main" id="{063441A5-69D6-8DA9-3E21-0C1511C38645}"/>
              </a:ext>
            </a:extLst>
          </p:cNvPr>
          <p:cNvPicPr>
            <a:picLocks noChangeAspect="1"/>
          </p:cNvPicPr>
          <p:nvPr/>
        </p:nvPicPr>
        <p:blipFill>
          <a:blip r:embed="rId4"/>
          <a:stretch>
            <a:fillRect/>
          </a:stretch>
        </p:blipFill>
        <p:spPr>
          <a:xfrm>
            <a:off x="11496675" y="6211554"/>
            <a:ext cx="695325" cy="680010"/>
          </a:xfrm>
          <a:prstGeom prst="rect">
            <a:avLst/>
          </a:prstGeom>
        </p:spPr>
      </p:pic>
      <p:sp>
        <p:nvSpPr>
          <p:cNvPr id="18" name="CasellaDiTesto 17">
            <a:extLst>
              <a:ext uri="{FF2B5EF4-FFF2-40B4-BE49-F238E27FC236}">
                <a16:creationId xmlns:a16="http://schemas.microsoft.com/office/drawing/2014/main" id="{57C79810-8079-2C1A-839E-8EC862972D08}"/>
              </a:ext>
            </a:extLst>
          </p:cNvPr>
          <p:cNvSpPr txBox="1"/>
          <p:nvPr/>
        </p:nvSpPr>
        <p:spPr bwMode="auto">
          <a:xfrm>
            <a:off x="7152110" y="6381761"/>
            <a:ext cx="2477220" cy="523220"/>
          </a:xfrm>
          <a:prstGeom prst="rect">
            <a:avLst/>
          </a:prstGeom>
          <a:noFill/>
        </p:spPr>
        <p:txBody>
          <a:bodyPr wrap="square">
            <a:spAutoFit/>
          </a:bodyPr>
          <a:lstStyle/>
          <a:p>
            <a:pPr algn="ctr" eaLnBrk="1" fontAlgn="auto" hangingPunct="1">
              <a:spcBef>
                <a:spcPts val="0"/>
              </a:spcBef>
              <a:spcAft>
                <a:spcPts val="0"/>
              </a:spcAft>
              <a:defRPr/>
            </a:pPr>
            <a:r>
              <a:rPr lang="it-IT" sz="1400" b="1" dirty="0">
                <a:solidFill>
                  <a:srgbClr val="7C5148"/>
                </a:solidFill>
                <a:latin typeface="Times New Roman" panose="02020603050405020304" pitchFamily="18" charset="0"/>
                <a:ea typeface="Tahoma" pitchFamily="34" charset="0"/>
                <a:cs typeface="Times New Roman" panose="02020603050405020304" pitchFamily="18" charset="0"/>
              </a:rPr>
              <a:t>Robin Meurice &amp; Sandra Soares-Frazão</a:t>
            </a:r>
          </a:p>
        </p:txBody>
      </p:sp>
      <p:sp>
        <p:nvSpPr>
          <p:cNvPr id="21" name="CasellaDiTesto 20">
            <a:extLst>
              <a:ext uri="{FF2B5EF4-FFF2-40B4-BE49-F238E27FC236}">
                <a16:creationId xmlns:a16="http://schemas.microsoft.com/office/drawing/2014/main" id="{B40B0FCA-6385-AAA1-4F1F-6378766A90CB}"/>
              </a:ext>
            </a:extLst>
          </p:cNvPr>
          <p:cNvSpPr txBox="1"/>
          <p:nvPr/>
        </p:nvSpPr>
        <p:spPr>
          <a:xfrm>
            <a:off x="-10002" y="6298277"/>
            <a:ext cx="6433332" cy="307777"/>
          </a:xfrm>
          <a:prstGeom prst="rect">
            <a:avLst/>
          </a:prstGeom>
          <a:noFill/>
        </p:spPr>
        <p:txBody>
          <a:bodyPr wrap="square">
            <a:spAutoFit/>
          </a:bodyPr>
          <a:lstStyle/>
          <a:p>
            <a:r>
              <a:rPr lang="en-US" sz="1400" b="1" dirty="0">
                <a:solidFill>
                  <a:srgbClr val="7C5148"/>
                </a:solidFill>
                <a:latin typeface="Times New Roman" panose="02020603050405020304" pitchFamily="18" charset="0"/>
              </a:rPr>
              <a:t>Closing parameters of morphodynamical models without trial-and-error</a:t>
            </a:r>
            <a:endParaRPr lang="en-US" sz="1400" b="1" i="0" u="none" strike="noStrike" baseline="0" dirty="0">
              <a:solidFill>
                <a:srgbClr val="7C5148"/>
              </a:solidFill>
              <a:latin typeface="Times New Roman" panose="02020603050405020304" pitchFamily="18" charset="0"/>
            </a:endParaRPr>
          </a:p>
        </p:txBody>
      </p:sp>
      <p:pic>
        <p:nvPicPr>
          <p:cNvPr id="27" name="Immagine 26" descr="Immagine che contiene testo&#10;&#10;Descrizione generata automaticamente">
            <a:extLst>
              <a:ext uri="{FF2B5EF4-FFF2-40B4-BE49-F238E27FC236}">
                <a16:creationId xmlns:a16="http://schemas.microsoft.com/office/drawing/2014/main" id="{031904B0-A72F-1C60-7E8B-9CA8F41F327A}"/>
              </a:ext>
            </a:extLst>
          </p:cNvPr>
          <p:cNvPicPr>
            <a:picLocks noChangeAspect="1"/>
          </p:cNvPicPr>
          <p:nvPr/>
        </p:nvPicPr>
        <p:blipFill rotWithShape="1">
          <a:blip r:embed="rId5">
            <a:extLst>
              <a:ext uri="{28A0092B-C50C-407E-A947-70E740481C1C}">
                <a14:useLocalDpi xmlns:a14="http://schemas.microsoft.com/office/drawing/2010/main" val="0"/>
              </a:ext>
            </a:extLst>
          </a:blip>
          <a:srcRect l="11042" t="22694" r="8908" b="56901"/>
          <a:stretch/>
        </p:blipFill>
        <p:spPr>
          <a:xfrm>
            <a:off x="9534246" y="-10633"/>
            <a:ext cx="2654579" cy="957542"/>
          </a:xfrm>
          <a:prstGeom prst="rect">
            <a:avLst/>
          </a:prstGeom>
        </p:spPr>
      </p:pic>
      <p:sp>
        <p:nvSpPr>
          <p:cNvPr id="12" name="ZoneTexte 11">
            <a:extLst>
              <a:ext uri="{FF2B5EF4-FFF2-40B4-BE49-F238E27FC236}">
                <a16:creationId xmlns:a16="http://schemas.microsoft.com/office/drawing/2014/main" id="{E462DEB1-1BB3-4A0C-B9A1-4B02596D14EA}"/>
              </a:ext>
            </a:extLst>
          </p:cNvPr>
          <p:cNvSpPr txBox="1"/>
          <p:nvPr/>
        </p:nvSpPr>
        <p:spPr>
          <a:xfrm>
            <a:off x="3175" y="6534047"/>
            <a:ext cx="504738" cy="307777"/>
          </a:xfrm>
          <a:prstGeom prst="rect">
            <a:avLst/>
          </a:prstGeom>
          <a:noFill/>
        </p:spPr>
        <p:txBody>
          <a:bodyPr wrap="square" rtlCol="0">
            <a:spAutoFit/>
          </a:bodyPr>
          <a:lstStyle/>
          <a:p>
            <a:r>
              <a:rPr lang="fr-FR" sz="1400" dirty="0">
                <a:solidFill>
                  <a:srgbClr val="7C5148"/>
                </a:solidFill>
                <a:latin typeface="Times New Roman" panose="02020603050405020304" pitchFamily="18" charset="0"/>
                <a:cs typeface="Times New Roman" panose="02020603050405020304" pitchFamily="18" charset="0"/>
              </a:rPr>
              <a:t>11</a:t>
            </a:r>
          </a:p>
        </p:txBody>
      </p:sp>
      <mc:AlternateContent xmlns:mc="http://schemas.openxmlformats.org/markup-compatibility/2006" xmlns:a14="http://schemas.microsoft.com/office/drawing/2010/main">
        <mc:Choice Requires="a14">
          <p:graphicFrame>
            <p:nvGraphicFramePr>
              <p:cNvPr id="14" name="Content Placeholder 8">
                <a:extLst>
                  <a:ext uri="{FF2B5EF4-FFF2-40B4-BE49-F238E27FC236}">
                    <a16:creationId xmlns:a16="http://schemas.microsoft.com/office/drawing/2014/main" id="{89C5E521-B953-46AA-A593-A6AF72EE1A1B}"/>
                  </a:ext>
                </a:extLst>
              </p:cNvPr>
              <p:cNvGraphicFramePr>
                <a:graphicFrameLocks/>
              </p:cNvGraphicFramePr>
              <p:nvPr>
                <p:extLst>
                  <p:ext uri="{D42A27DB-BD31-4B8C-83A1-F6EECF244321}">
                    <p14:modId xmlns:p14="http://schemas.microsoft.com/office/powerpoint/2010/main" val="819273333"/>
                  </p:ext>
                </p:extLst>
              </p:nvPr>
            </p:nvGraphicFramePr>
            <p:xfrm>
              <a:off x="1189712" y="1572925"/>
              <a:ext cx="4809543" cy="3958076"/>
            </p:xfrm>
            <a:graphic>
              <a:graphicData uri="http://schemas.openxmlformats.org/drawingml/2006/table">
                <a:tbl>
                  <a:tblPr>
                    <a:tableStyleId>{5C22544A-7EE6-4342-B048-85BDC9FD1C3A}</a:tableStyleId>
                  </a:tblPr>
                  <a:tblGrid>
                    <a:gridCol w="788488">
                      <a:extLst>
                        <a:ext uri="{9D8B030D-6E8A-4147-A177-3AD203B41FA5}">
                          <a16:colId xmlns:a16="http://schemas.microsoft.com/office/drawing/2014/main" val="2013750105"/>
                        </a:ext>
                      </a:extLst>
                    </a:gridCol>
                    <a:gridCol w="788488">
                      <a:extLst>
                        <a:ext uri="{9D8B030D-6E8A-4147-A177-3AD203B41FA5}">
                          <a16:colId xmlns:a16="http://schemas.microsoft.com/office/drawing/2014/main" val="1045040434"/>
                        </a:ext>
                      </a:extLst>
                    </a:gridCol>
                    <a:gridCol w="788488">
                      <a:extLst>
                        <a:ext uri="{9D8B030D-6E8A-4147-A177-3AD203B41FA5}">
                          <a16:colId xmlns:a16="http://schemas.microsoft.com/office/drawing/2014/main" val="1152829406"/>
                        </a:ext>
                      </a:extLst>
                    </a:gridCol>
                    <a:gridCol w="788488">
                      <a:extLst>
                        <a:ext uri="{9D8B030D-6E8A-4147-A177-3AD203B41FA5}">
                          <a16:colId xmlns:a16="http://schemas.microsoft.com/office/drawing/2014/main" val="3070246115"/>
                        </a:ext>
                      </a:extLst>
                    </a:gridCol>
                    <a:gridCol w="788488">
                      <a:extLst>
                        <a:ext uri="{9D8B030D-6E8A-4147-A177-3AD203B41FA5}">
                          <a16:colId xmlns:a16="http://schemas.microsoft.com/office/drawing/2014/main" val="4168724284"/>
                        </a:ext>
                      </a:extLst>
                    </a:gridCol>
                    <a:gridCol w="867103">
                      <a:extLst>
                        <a:ext uri="{9D8B030D-6E8A-4147-A177-3AD203B41FA5}">
                          <a16:colId xmlns:a16="http://schemas.microsoft.com/office/drawing/2014/main" val="3582628195"/>
                        </a:ext>
                      </a:extLst>
                    </a:gridCol>
                  </a:tblGrid>
                  <a:tr h="232828">
                    <a:tc>
                      <a:txBody>
                        <a:bodyPr/>
                        <a:lstStyle/>
                        <a:p>
                          <a:pPr algn="l" fontAlgn="b"/>
                          <a:r>
                            <a:rPr lang="en-GB" sz="1200" b="1" u="none" strike="noStrike" dirty="0">
                              <a:effectLst/>
                              <a:latin typeface="+mj-lt"/>
                            </a:rPr>
                            <a:t>ID</a:t>
                          </a:r>
                          <a:endParaRPr lang="en-GB" sz="1200" b="1"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l" fontAlgn="b"/>
                          <a14:m>
                            <m:oMathPara xmlns:m="http://schemas.openxmlformats.org/officeDocument/2006/math">
                              <m:oMathParaPr>
                                <m:jc m:val="centerGroup"/>
                              </m:oMathParaPr>
                              <m:oMath xmlns:m="http://schemas.openxmlformats.org/officeDocument/2006/math">
                                <m:sSub>
                                  <m:sSubPr>
                                    <m:ctrlPr>
                                      <a:rPr lang="fr-FR" sz="1200" b="1" i="1" u="none" strike="noStrike" dirty="0" smtClean="0">
                                        <a:effectLst/>
                                        <a:latin typeface="Cambria Math" panose="02040503050406030204" pitchFamily="18" charset="0"/>
                                      </a:rPr>
                                    </m:ctrlPr>
                                  </m:sSubPr>
                                  <m:e>
                                    <m:r>
                                      <a:rPr lang="en-GB" sz="1200" b="1" i="1" u="none" strike="noStrike" dirty="0" smtClean="0">
                                        <a:effectLst/>
                                        <a:latin typeface="Cambria Math" panose="02040503050406030204" pitchFamily="18" charset="0"/>
                                      </a:rPr>
                                      <m:t>𝒅</m:t>
                                    </m:r>
                                  </m:e>
                                  <m:sub>
                                    <m:r>
                                      <a:rPr lang="en-GB" sz="1200" b="1" i="1" u="none" strike="noStrike" dirty="0" smtClean="0">
                                        <a:effectLst/>
                                        <a:latin typeface="Cambria Math" panose="02040503050406030204" pitchFamily="18" charset="0"/>
                                      </a:rPr>
                                      <m:t>𝟓𝟎</m:t>
                                    </m:r>
                                  </m:sub>
                                </m:sSub>
                                <m:r>
                                  <a:rPr lang="en-GB" sz="1200" b="1" i="1" u="none" strike="noStrike" dirty="0" smtClean="0">
                                    <a:effectLst/>
                                    <a:latin typeface="Cambria Math" panose="02040503050406030204" pitchFamily="18" charset="0"/>
                                  </a:rPr>
                                  <m:t> </m:t>
                                </m:r>
                                <m:r>
                                  <a:rPr lang="en-GB" sz="1200" b="1" i="1" u="none" strike="noStrike" dirty="0">
                                    <a:effectLst/>
                                    <a:latin typeface="Cambria Math" panose="02040503050406030204" pitchFamily="18" charset="0"/>
                                  </a:rPr>
                                  <m:t>(</m:t>
                                </m:r>
                                <m:r>
                                  <a:rPr lang="en-GB" sz="1200" b="1" i="1" u="none" strike="noStrike" dirty="0">
                                    <a:effectLst/>
                                    <a:latin typeface="Cambria Math" panose="02040503050406030204" pitchFamily="18" charset="0"/>
                                  </a:rPr>
                                  <m:t>𝒎</m:t>
                                </m:r>
                                <m:r>
                                  <a:rPr lang="en-GB" sz="1200" b="1" i="1" u="none" strike="noStrike" dirty="0">
                                    <a:effectLst/>
                                    <a:latin typeface="Cambria Math" panose="02040503050406030204" pitchFamily="18" charset="0"/>
                                  </a:rPr>
                                  <m:t>)</m:t>
                                </m:r>
                              </m:oMath>
                            </m:oMathPara>
                          </a14:m>
                          <a:endParaRPr lang="en-GB" sz="1200" b="1"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l" fontAlgn="b"/>
                          <a14:m>
                            <m:oMathPara xmlns:m="http://schemas.openxmlformats.org/officeDocument/2006/math">
                              <m:oMathParaPr>
                                <m:jc m:val="centerGroup"/>
                              </m:oMathParaPr>
                              <m:oMath xmlns:m="http://schemas.openxmlformats.org/officeDocument/2006/math">
                                <m:r>
                                  <a:rPr lang="en-GB" sz="1200" b="1" i="1" u="none" strike="noStrike" dirty="0" smtClean="0">
                                    <a:effectLst/>
                                    <a:latin typeface="Cambria Math" panose="02040503050406030204" pitchFamily="18" charset="0"/>
                                  </a:rPr>
                                  <m:t>𝒔</m:t>
                                </m:r>
                              </m:oMath>
                            </m:oMathPara>
                          </a14:m>
                          <a:endParaRPr lang="en-GB" sz="1200" b="1"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l" fontAlgn="b"/>
                          <a14:m>
                            <m:oMathPara xmlns:m="http://schemas.openxmlformats.org/officeDocument/2006/math">
                              <m:oMathParaPr>
                                <m:jc m:val="center"/>
                              </m:oMathParaPr>
                              <m:oMath xmlns:m="http://schemas.openxmlformats.org/officeDocument/2006/math">
                                <m:sSub>
                                  <m:sSubPr>
                                    <m:ctrlPr>
                                      <a:rPr lang="fr-FR" sz="1200" b="1" i="1" u="none" strike="noStrike" dirty="0" smtClean="0">
                                        <a:effectLst/>
                                        <a:latin typeface="Cambria Math" panose="02040503050406030204" pitchFamily="18" charset="0"/>
                                      </a:rPr>
                                    </m:ctrlPr>
                                  </m:sSubPr>
                                  <m:e>
                                    <m:r>
                                      <a:rPr lang="en-GB" sz="1200" b="1" i="1" u="none" strike="noStrike" dirty="0" smtClean="0">
                                        <a:effectLst/>
                                        <a:latin typeface="Cambria Math" panose="02040503050406030204" pitchFamily="18" charset="0"/>
                                      </a:rPr>
                                      <m:t>𝒆</m:t>
                                    </m:r>
                                  </m:e>
                                  <m:sub>
                                    <m:r>
                                      <a:rPr lang="en-GB" sz="1200" b="1" i="1" u="none" strike="noStrike" dirty="0" smtClean="0">
                                        <a:effectLst/>
                                        <a:latin typeface="Cambria Math" panose="02040503050406030204" pitchFamily="18" charset="0"/>
                                      </a:rPr>
                                      <m:t>𝟎</m:t>
                                    </m:r>
                                  </m:sub>
                                </m:sSub>
                              </m:oMath>
                            </m:oMathPara>
                          </a14:m>
                          <a:endParaRPr lang="en-GB" sz="1200" b="1"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l" fontAlgn="b"/>
                          <a14:m>
                            <m:oMathPara xmlns:m="http://schemas.openxmlformats.org/officeDocument/2006/math">
                              <m:oMathParaPr>
                                <m:jc m:val="centerGroup"/>
                              </m:oMathParaPr>
                              <m:oMath xmlns:m="http://schemas.openxmlformats.org/officeDocument/2006/math">
                                <m:sSub>
                                  <m:sSubPr>
                                    <m:ctrlPr>
                                      <a:rPr lang="fr-FR" sz="1200" b="1" i="1" u="none" strike="noStrike" dirty="0" smtClean="0">
                                        <a:effectLst/>
                                        <a:latin typeface="Cambria Math" panose="02040503050406030204" pitchFamily="18" charset="0"/>
                                      </a:rPr>
                                    </m:ctrlPr>
                                  </m:sSubPr>
                                  <m:e>
                                    <m:r>
                                      <a:rPr lang="en-GB" sz="1200" b="1" i="1" u="none" strike="noStrike" dirty="0" smtClean="0">
                                        <a:effectLst/>
                                        <a:latin typeface="Cambria Math" panose="02040503050406030204" pitchFamily="18" charset="0"/>
                                      </a:rPr>
                                      <m:t>𝑺</m:t>
                                    </m:r>
                                  </m:e>
                                  <m:sub>
                                    <m:r>
                                      <a:rPr lang="en-GB" sz="1200" b="1" i="1" u="none" strike="noStrike" dirty="0" smtClean="0">
                                        <a:effectLst/>
                                        <a:latin typeface="Cambria Math" panose="02040503050406030204" pitchFamily="18" charset="0"/>
                                      </a:rPr>
                                      <m:t>𝟎</m:t>
                                    </m:r>
                                  </m:sub>
                                </m:sSub>
                              </m:oMath>
                            </m:oMathPara>
                          </a14:m>
                          <a:endParaRPr lang="en-GB" sz="1200" b="1"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l" fontAlgn="b"/>
                          <a14:m>
                            <m:oMathPara xmlns:m="http://schemas.openxmlformats.org/officeDocument/2006/math">
                              <m:oMathParaPr>
                                <m:jc m:val="centerGroup"/>
                              </m:oMathParaPr>
                              <m:oMath xmlns:m="http://schemas.openxmlformats.org/officeDocument/2006/math">
                                <m:r>
                                  <a:rPr lang="en-GB" sz="1200" b="1" i="1" u="none" strike="noStrike" dirty="0" smtClean="0">
                                    <a:effectLst/>
                                    <a:latin typeface="Cambria Math" panose="02040503050406030204" pitchFamily="18" charset="0"/>
                                  </a:rPr>
                                  <m:t>𝒒</m:t>
                                </m:r>
                                <m:r>
                                  <a:rPr lang="en-GB" sz="1200" b="1" i="1" u="none" strike="noStrike" dirty="0" smtClean="0">
                                    <a:effectLst/>
                                    <a:latin typeface="Cambria Math" panose="02040503050406030204" pitchFamily="18" charset="0"/>
                                  </a:rPr>
                                  <m:t> (</m:t>
                                </m:r>
                                <m:r>
                                  <a:rPr lang="en-GB" sz="1200" b="1" i="1" u="none" strike="noStrike" dirty="0" smtClean="0">
                                    <a:effectLst/>
                                    <a:latin typeface="Cambria Math" panose="02040503050406030204" pitchFamily="18" charset="0"/>
                                  </a:rPr>
                                  <m:t>𝒎</m:t>
                                </m:r>
                                <m:r>
                                  <a:rPr lang="en-GB" sz="1200" b="1" i="1" u="none" strike="noStrike" dirty="0" smtClean="0">
                                    <a:effectLst/>
                                    <a:latin typeface="Cambria Math" panose="02040503050406030204" pitchFamily="18" charset="0"/>
                                  </a:rPr>
                                  <m:t>²/</m:t>
                                </m:r>
                                <m:r>
                                  <a:rPr lang="en-GB" sz="1200" b="1" i="1" u="none" strike="noStrike" dirty="0" smtClean="0">
                                    <a:effectLst/>
                                    <a:latin typeface="Cambria Math" panose="02040503050406030204" pitchFamily="18" charset="0"/>
                                  </a:rPr>
                                  <m:t>𝒔</m:t>
                                </m:r>
                                <m:r>
                                  <a:rPr lang="en-GB" sz="1200" b="1" i="1" u="none" strike="noStrike" dirty="0" smtClean="0">
                                    <a:effectLst/>
                                    <a:latin typeface="Cambria Math" panose="02040503050406030204" pitchFamily="18" charset="0"/>
                                  </a:rPr>
                                  <m:t>)</m:t>
                                </m:r>
                              </m:oMath>
                            </m:oMathPara>
                          </a14:m>
                          <a:endParaRPr lang="en-GB" sz="1200" b="1" i="0" u="none" strike="noStrike" dirty="0">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1990629222"/>
                      </a:ext>
                    </a:extLst>
                  </a:tr>
                  <a:tr h="232828">
                    <a:tc>
                      <a:txBody>
                        <a:bodyPr/>
                        <a:lstStyle/>
                        <a:p>
                          <a:pPr algn="r" fontAlgn="b"/>
                          <a:r>
                            <a:rPr lang="en-GB" sz="1200" u="none" strike="noStrike" dirty="0">
                              <a:effectLst/>
                              <a:latin typeface="+mj-lt"/>
                            </a:rPr>
                            <a:t>1</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0.0001</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2.8</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1399926884"/>
                      </a:ext>
                    </a:extLst>
                  </a:tr>
                  <a:tr h="232828">
                    <a:tc>
                      <a:txBody>
                        <a:bodyPr/>
                        <a:lstStyle/>
                        <a:p>
                          <a:pPr algn="r" fontAlgn="b"/>
                          <a:r>
                            <a:rPr lang="en-GB" sz="1200" u="none" strike="noStrike" dirty="0">
                              <a:effectLst/>
                              <a:latin typeface="+mj-lt"/>
                            </a:rPr>
                            <a:t>2</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dirty="0">
                              <a:effectLst/>
                              <a:latin typeface="+mj-lt"/>
                            </a:rPr>
                            <a:t>0.0001</a:t>
                          </a:r>
                          <a:endParaRPr lang="en-GB" sz="1200" b="0" i="0" u="none" strike="noStrike" dirty="0">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2.8</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1705758849"/>
                      </a:ext>
                    </a:extLst>
                  </a:tr>
                  <a:tr h="232828">
                    <a:tc>
                      <a:txBody>
                        <a:bodyPr/>
                        <a:lstStyle/>
                        <a:p>
                          <a:pPr algn="r" fontAlgn="b"/>
                          <a:r>
                            <a:rPr lang="en-GB" sz="1200" u="none" strike="noStrike" dirty="0">
                              <a:effectLst/>
                              <a:latin typeface="+mj-lt"/>
                            </a:rPr>
                            <a:t>3</a:t>
                          </a:r>
                          <a:endParaRPr lang="en-GB" sz="1200" b="0" i="0" u="none" strike="noStrike" dirty="0">
                            <a:solidFill>
                              <a:srgbClr val="000000"/>
                            </a:solidFill>
                            <a:effectLst/>
                            <a:latin typeface="+mj-lt"/>
                          </a:endParaRPr>
                        </a:p>
                      </a:txBody>
                      <a:tcPr marL="7569" marR="7569" marT="7569" marB="0" anchor="b">
                        <a:solidFill>
                          <a:srgbClr val="F4B183"/>
                        </a:solidFill>
                      </a:tcPr>
                    </a:tc>
                    <a:tc>
                      <a:txBody>
                        <a:bodyPr/>
                        <a:lstStyle/>
                        <a:p>
                          <a:pPr algn="r" fontAlgn="ctr"/>
                          <a:r>
                            <a:rPr lang="en-GB" sz="1200" u="none" strike="noStrike" dirty="0">
                              <a:effectLst/>
                              <a:latin typeface="+mj-lt"/>
                            </a:rPr>
                            <a:t>0.005</a:t>
                          </a:r>
                          <a:endParaRPr lang="en-GB" sz="1200" b="0" i="0" u="none" strike="noStrike" dirty="0">
                            <a:solidFill>
                              <a:srgbClr val="000000"/>
                            </a:solidFill>
                            <a:effectLst/>
                            <a:latin typeface="+mj-lt"/>
                          </a:endParaRPr>
                        </a:p>
                      </a:txBody>
                      <a:tcPr marL="7569" marR="7569" marT="7569" marB="0" anchor="ctr">
                        <a:solidFill>
                          <a:srgbClr val="FBE5D6"/>
                        </a:solidFill>
                      </a:tcPr>
                    </a:tc>
                    <a:tc>
                      <a:txBody>
                        <a:bodyPr/>
                        <a:lstStyle/>
                        <a:p>
                          <a:pPr algn="r" fontAlgn="b"/>
                          <a:r>
                            <a:rPr lang="en-GB" sz="1200" u="none" strike="noStrike" dirty="0">
                              <a:effectLst/>
                              <a:latin typeface="+mj-lt"/>
                            </a:rPr>
                            <a:t>2.8</a:t>
                          </a:r>
                          <a:endParaRPr lang="en-GB" sz="1200" b="0" i="0" u="none" strike="noStrike" dirty="0">
                            <a:solidFill>
                              <a:srgbClr val="000000"/>
                            </a:solidFill>
                            <a:effectLst/>
                            <a:latin typeface="+mj-lt"/>
                          </a:endParaRPr>
                        </a:p>
                      </a:txBody>
                      <a:tcPr marL="7569" marR="7569" marT="7569" marB="0" anchor="b">
                        <a:solidFill>
                          <a:srgbClr val="FBE5D6"/>
                        </a:solidFill>
                      </a:tcPr>
                    </a:tc>
                    <a:tc>
                      <a:txBody>
                        <a:bodyPr/>
                        <a:lstStyle/>
                        <a:p>
                          <a:pPr algn="r" fontAlgn="b"/>
                          <a:r>
                            <a:rPr lang="en-GB" sz="1200" u="none" strike="noStrike" dirty="0">
                              <a:effectLst/>
                              <a:latin typeface="+mj-lt"/>
                            </a:rPr>
                            <a:t>0.3</a:t>
                          </a:r>
                          <a:endParaRPr lang="en-GB" sz="1200" b="0" i="0" u="none" strike="noStrike" dirty="0">
                            <a:solidFill>
                              <a:srgbClr val="000000"/>
                            </a:solidFill>
                            <a:effectLst/>
                            <a:latin typeface="+mj-lt"/>
                          </a:endParaRPr>
                        </a:p>
                      </a:txBody>
                      <a:tcPr marL="7569" marR="7569" marT="7569" marB="0" anchor="b">
                        <a:solidFill>
                          <a:srgbClr val="FBE5D6"/>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rgbClr val="FBE5D6"/>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rgbClr val="FBE5D6"/>
                        </a:solidFill>
                      </a:tcPr>
                    </a:tc>
                    <a:extLst>
                      <a:ext uri="{0D108BD9-81ED-4DB2-BD59-A6C34878D82A}">
                        <a16:rowId xmlns:a16="http://schemas.microsoft.com/office/drawing/2014/main" val="180377397"/>
                      </a:ext>
                    </a:extLst>
                  </a:tr>
                  <a:tr h="232828">
                    <a:tc>
                      <a:txBody>
                        <a:bodyPr/>
                        <a:lstStyle/>
                        <a:p>
                          <a:pPr algn="r" fontAlgn="b"/>
                          <a:r>
                            <a:rPr lang="en-GB" sz="1200" u="none" strike="noStrike">
                              <a:effectLst/>
                              <a:latin typeface="+mj-lt"/>
                            </a:rPr>
                            <a:t>4</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dirty="0">
                              <a:effectLst/>
                              <a:latin typeface="+mj-lt"/>
                            </a:rPr>
                            <a:t>0.0001</a:t>
                          </a:r>
                          <a:endParaRPr lang="en-GB" sz="1200" b="0" i="0" u="none" strike="noStrike" dirty="0">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1.5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0.3</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225944369"/>
                      </a:ext>
                    </a:extLst>
                  </a:tr>
                  <a:tr h="232828">
                    <a:tc>
                      <a:txBody>
                        <a:bodyPr/>
                        <a:lstStyle/>
                        <a:p>
                          <a:pPr algn="r" fontAlgn="b"/>
                          <a:r>
                            <a:rPr lang="en-GB" sz="1200" u="none" strike="noStrike">
                              <a:effectLst/>
                              <a:latin typeface="+mj-lt"/>
                            </a:rPr>
                            <a:t>5</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dirty="0">
                              <a:effectLst/>
                              <a:latin typeface="+mj-lt"/>
                            </a:rPr>
                            <a:t>0.005</a:t>
                          </a:r>
                          <a:endParaRPr lang="en-GB" sz="1200" b="0" i="0" u="none" strike="noStrike" dirty="0">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2.8</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0.7</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2359802262"/>
                      </a:ext>
                    </a:extLst>
                  </a:tr>
                  <a:tr h="232828">
                    <a:tc>
                      <a:txBody>
                        <a:bodyPr/>
                        <a:lstStyle/>
                        <a:p>
                          <a:pPr algn="r" fontAlgn="b"/>
                          <a:r>
                            <a:rPr lang="en-GB" sz="1200" u="none" strike="noStrike">
                              <a:effectLst/>
                              <a:latin typeface="+mj-lt"/>
                            </a:rPr>
                            <a:t>6</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dirty="0">
                              <a:effectLst/>
                              <a:latin typeface="+mj-lt"/>
                            </a:rPr>
                            <a:t>0.005</a:t>
                          </a:r>
                          <a:endParaRPr lang="en-GB" sz="1200" b="0" i="0" u="none" strike="noStrike" dirty="0">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2.8</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0.3</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2072639437"/>
                      </a:ext>
                    </a:extLst>
                  </a:tr>
                  <a:tr h="232828">
                    <a:tc>
                      <a:txBody>
                        <a:bodyPr/>
                        <a:lstStyle/>
                        <a:p>
                          <a:pPr algn="r" fontAlgn="b"/>
                          <a:r>
                            <a:rPr lang="en-GB" sz="1200" u="none" strike="noStrike">
                              <a:effectLst/>
                              <a:latin typeface="+mj-lt"/>
                            </a:rPr>
                            <a:t>7</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dirty="0">
                              <a:effectLst/>
                              <a:latin typeface="+mj-lt"/>
                            </a:rPr>
                            <a:t>0.0001</a:t>
                          </a:r>
                          <a:endParaRPr lang="en-GB" sz="1200" b="0" i="0" u="none" strike="noStrike" dirty="0">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1.5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3636157695"/>
                      </a:ext>
                    </a:extLst>
                  </a:tr>
                  <a:tr h="232828">
                    <a:tc>
                      <a:txBody>
                        <a:bodyPr/>
                        <a:lstStyle/>
                        <a:p>
                          <a:pPr algn="r" fontAlgn="b"/>
                          <a:r>
                            <a:rPr lang="en-GB" sz="1200" u="none" strike="noStrike">
                              <a:effectLst/>
                              <a:latin typeface="+mj-lt"/>
                            </a:rPr>
                            <a:t>8</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0.0001</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2.8</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0.3</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420495253"/>
                      </a:ext>
                    </a:extLst>
                  </a:tr>
                  <a:tr h="232828">
                    <a:tc>
                      <a:txBody>
                        <a:bodyPr/>
                        <a:lstStyle/>
                        <a:p>
                          <a:pPr algn="r" fontAlgn="b"/>
                          <a:r>
                            <a:rPr lang="en-GB" sz="1200" u="none" strike="noStrike">
                              <a:effectLst/>
                              <a:latin typeface="+mj-lt"/>
                            </a:rPr>
                            <a:t>9</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0.005</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1.5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2850421497"/>
                      </a:ext>
                    </a:extLst>
                  </a:tr>
                  <a:tr h="232828">
                    <a:tc>
                      <a:txBody>
                        <a:bodyPr/>
                        <a:lstStyle/>
                        <a:p>
                          <a:pPr algn="r" fontAlgn="b"/>
                          <a:r>
                            <a:rPr lang="en-GB" sz="1200" u="none" strike="noStrike">
                              <a:effectLst/>
                              <a:latin typeface="+mj-lt"/>
                            </a:rPr>
                            <a:t>10</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0.0001</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1.5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172379631"/>
                      </a:ext>
                    </a:extLst>
                  </a:tr>
                  <a:tr h="232828">
                    <a:tc>
                      <a:txBody>
                        <a:bodyPr/>
                        <a:lstStyle/>
                        <a:p>
                          <a:pPr algn="r" fontAlgn="b"/>
                          <a:r>
                            <a:rPr lang="en-GB" sz="1200" u="none" strike="noStrike">
                              <a:effectLst/>
                              <a:latin typeface="+mj-lt"/>
                            </a:rPr>
                            <a:t>11</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0.005</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1.5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0.3</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498589205"/>
                      </a:ext>
                    </a:extLst>
                  </a:tr>
                  <a:tr h="232828">
                    <a:tc>
                      <a:txBody>
                        <a:bodyPr/>
                        <a:lstStyle/>
                        <a:p>
                          <a:pPr algn="r" fontAlgn="b"/>
                          <a:r>
                            <a:rPr lang="en-GB" sz="1200" u="none" strike="noStrike">
                              <a:effectLst/>
                              <a:latin typeface="+mj-lt"/>
                            </a:rPr>
                            <a:t>12</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0.0001</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1.5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0.3</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1701982984"/>
                      </a:ext>
                    </a:extLst>
                  </a:tr>
                  <a:tr h="232828">
                    <a:tc>
                      <a:txBody>
                        <a:bodyPr/>
                        <a:lstStyle/>
                        <a:p>
                          <a:pPr algn="r" fontAlgn="b"/>
                          <a:r>
                            <a:rPr lang="en-GB" sz="1200" u="none" strike="noStrike">
                              <a:effectLst/>
                              <a:latin typeface="+mj-lt"/>
                            </a:rPr>
                            <a:t>13</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0.005</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1.5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0.3</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3696246750"/>
                      </a:ext>
                    </a:extLst>
                  </a:tr>
                  <a:tr h="232828">
                    <a:tc>
                      <a:txBody>
                        <a:bodyPr/>
                        <a:lstStyle/>
                        <a:p>
                          <a:pPr algn="r" fontAlgn="b"/>
                          <a:r>
                            <a:rPr lang="en-GB" sz="1200" u="none" strike="noStrike">
                              <a:effectLst/>
                              <a:latin typeface="+mj-lt"/>
                            </a:rPr>
                            <a:t>14</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0.0001</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2.8</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0.3</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3726067703"/>
                      </a:ext>
                    </a:extLst>
                  </a:tr>
                  <a:tr h="232828">
                    <a:tc>
                      <a:txBody>
                        <a:bodyPr/>
                        <a:lstStyle/>
                        <a:p>
                          <a:pPr algn="r" fontAlgn="b"/>
                          <a:r>
                            <a:rPr lang="en-GB" sz="1200" u="none" strike="noStrike">
                              <a:effectLst/>
                              <a:latin typeface="+mj-lt"/>
                            </a:rPr>
                            <a:t>15</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0.005</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1.5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0.7</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289876467"/>
                      </a:ext>
                    </a:extLst>
                  </a:tr>
                  <a:tr h="232828">
                    <a:tc>
                      <a:txBody>
                        <a:bodyPr/>
                        <a:lstStyle/>
                        <a:p>
                          <a:pPr algn="r" fontAlgn="b"/>
                          <a:r>
                            <a:rPr lang="en-GB" sz="1200" u="none" strike="noStrike" dirty="0">
                              <a:effectLst/>
                              <a:latin typeface="+mj-lt"/>
                            </a:rPr>
                            <a:t>16</a:t>
                          </a:r>
                          <a:endParaRPr lang="en-GB" sz="1200" b="0" i="0" u="none" strike="noStrike" dirty="0">
                            <a:solidFill>
                              <a:srgbClr val="000000"/>
                            </a:solidFill>
                            <a:effectLst/>
                            <a:latin typeface="+mj-lt"/>
                          </a:endParaRPr>
                        </a:p>
                      </a:txBody>
                      <a:tcPr marL="7569" marR="7569" marT="7569" marB="0" anchor="b">
                        <a:solidFill>
                          <a:srgbClr val="F4B183"/>
                        </a:solidFill>
                      </a:tcPr>
                    </a:tc>
                    <a:tc>
                      <a:txBody>
                        <a:bodyPr/>
                        <a:lstStyle/>
                        <a:p>
                          <a:pPr algn="r" fontAlgn="ctr"/>
                          <a:r>
                            <a:rPr lang="en-GB" sz="1200" u="none" strike="noStrike" dirty="0">
                              <a:effectLst/>
                              <a:latin typeface="+mj-lt"/>
                            </a:rPr>
                            <a:t>0.005</a:t>
                          </a:r>
                          <a:endParaRPr lang="en-GB" sz="1200" b="0" i="0" u="none" strike="noStrike" dirty="0">
                            <a:solidFill>
                              <a:srgbClr val="000000"/>
                            </a:solidFill>
                            <a:effectLst/>
                            <a:latin typeface="+mj-lt"/>
                          </a:endParaRPr>
                        </a:p>
                      </a:txBody>
                      <a:tcPr marL="7569" marR="7569" marT="7569" marB="0" anchor="ctr">
                        <a:solidFill>
                          <a:srgbClr val="FBE5D6"/>
                        </a:solidFill>
                      </a:tcPr>
                    </a:tc>
                    <a:tc>
                      <a:txBody>
                        <a:bodyPr/>
                        <a:lstStyle/>
                        <a:p>
                          <a:pPr algn="r" fontAlgn="b"/>
                          <a:r>
                            <a:rPr lang="en-GB" sz="1200" u="none" strike="noStrike" dirty="0">
                              <a:effectLst/>
                              <a:latin typeface="+mj-lt"/>
                            </a:rPr>
                            <a:t>2.8</a:t>
                          </a:r>
                          <a:endParaRPr lang="en-GB" sz="1200" b="0" i="0" u="none" strike="noStrike" dirty="0">
                            <a:solidFill>
                              <a:srgbClr val="000000"/>
                            </a:solidFill>
                            <a:effectLst/>
                            <a:latin typeface="+mj-lt"/>
                          </a:endParaRPr>
                        </a:p>
                      </a:txBody>
                      <a:tcPr marL="7569" marR="7569" marT="7569" marB="0" anchor="b">
                        <a:solidFill>
                          <a:srgbClr val="FBE5D6"/>
                        </a:solidFill>
                      </a:tcPr>
                    </a:tc>
                    <a:tc>
                      <a:txBody>
                        <a:bodyPr/>
                        <a:lstStyle/>
                        <a:p>
                          <a:pPr algn="r" fontAlgn="b"/>
                          <a:r>
                            <a:rPr lang="en-GB" sz="1200" u="none" strike="noStrike" dirty="0">
                              <a:effectLst/>
                              <a:latin typeface="+mj-lt"/>
                            </a:rPr>
                            <a:t>0.7</a:t>
                          </a:r>
                          <a:endParaRPr lang="en-GB" sz="1200" b="0" i="0" u="none" strike="noStrike" dirty="0">
                            <a:solidFill>
                              <a:srgbClr val="000000"/>
                            </a:solidFill>
                            <a:effectLst/>
                            <a:latin typeface="+mj-lt"/>
                          </a:endParaRPr>
                        </a:p>
                      </a:txBody>
                      <a:tcPr marL="7569" marR="7569" marT="7569" marB="0" anchor="b">
                        <a:solidFill>
                          <a:srgbClr val="FBE5D6"/>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rgbClr val="FBE5D6"/>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rgbClr val="FBE5D6"/>
                        </a:solidFill>
                      </a:tcPr>
                    </a:tc>
                    <a:extLst>
                      <a:ext uri="{0D108BD9-81ED-4DB2-BD59-A6C34878D82A}">
                        <a16:rowId xmlns:a16="http://schemas.microsoft.com/office/drawing/2014/main" val="2847337599"/>
                      </a:ext>
                    </a:extLst>
                  </a:tr>
                </a:tbl>
              </a:graphicData>
            </a:graphic>
          </p:graphicFrame>
        </mc:Choice>
        <mc:Fallback xmlns="">
          <p:graphicFrame>
            <p:nvGraphicFramePr>
              <p:cNvPr id="14" name="Content Placeholder 8">
                <a:extLst>
                  <a:ext uri="{FF2B5EF4-FFF2-40B4-BE49-F238E27FC236}">
                    <a16:creationId xmlns:a16="http://schemas.microsoft.com/office/drawing/2014/main" id="{89C5E521-B953-46AA-A593-A6AF72EE1A1B}"/>
                  </a:ext>
                </a:extLst>
              </p:cNvPr>
              <p:cNvGraphicFramePr>
                <a:graphicFrameLocks/>
              </p:cNvGraphicFramePr>
              <p:nvPr>
                <p:extLst>
                  <p:ext uri="{D42A27DB-BD31-4B8C-83A1-F6EECF244321}">
                    <p14:modId xmlns:p14="http://schemas.microsoft.com/office/powerpoint/2010/main" val="819273333"/>
                  </p:ext>
                </p:extLst>
              </p:nvPr>
            </p:nvGraphicFramePr>
            <p:xfrm>
              <a:off x="1189712" y="1572925"/>
              <a:ext cx="4809543" cy="3958076"/>
            </p:xfrm>
            <a:graphic>
              <a:graphicData uri="http://schemas.openxmlformats.org/drawingml/2006/table">
                <a:tbl>
                  <a:tblPr>
                    <a:tableStyleId>{5C22544A-7EE6-4342-B048-85BDC9FD1C3A}</a:tableStyleId>
                  </a:tblPr>
                  <a:tblGrid>
                    <a:gridCol w="788488">
                      <a:extLst>
                        <a:ext uri="{9D8B030D-6E8A-4147-A177-3AD203B41FA5}">
                          <a16:colId xmlns:a16="http://schemas.microsoft.com/office/drawing/2014/main" val="2013750105"/>
                        </a:ext>
                      </a:extLst>
                    </a:gridCol>
                    <a:gridCol w="788488">
                      <a:extLst>
                        <a:ext uri="{9D8B030D-6E8A-4147-A177-3AD203B41FA5}">
                          <a16:colId xmlns:a16="http://schemas.microsoft.com/office/drawing/2014/main" val="1045040434"/>
                        </a:ext>
                      </a:extLst>
                    </a:gridCol>
                    <a:gridCol w="788488">
                      <a:extLst>
                        <a:ext uri="{9D8B030D-6E8A-4147-A177-3AD203B41FA5}">
                          <a16:colId xmlns:a16="http://schemas.microsoft.com/office/drawing/2014/main" val="1152829406"/>
                        </a:ext>
                      </a:extLst>
                    </a:gridCol>
                    <a:gridCol w="788488">
                      <a:extLst>
                        <a:ext uri="{9D8B030D-6E8A-4147-A177-3AD203B41FA5}">
                          <a16:colId xmlns:a16="http://schemas.microsoft.com/office/drawing/2014/main" val="3070246115"/>
                        </a:ext>
                      </a:extLst>
                    </a:gridCol>
                    <a:gridCol w="788488">
                      <a:extLst>
                        <a:ext uri="{9D8B030D-6E8A-4147-A177-3AD203B41FA5}">
                          <a16:colId xmlns:a16="http://schemas.microsoft.com/office/drawing/2014/main" val="4168724284"/>
                        </a:ext>
                      </a:extLst>
                    </a:gridCol>
                    <a:gridCol w="867103">
                      <a:extLst>
                        <a:ext uri="{9D8B030D-6E8A-4147-A177-3AD203B41FA5}">
                          <a16:colId xmlns:a16="http://schemas.microsoft.com/office/drawing/2014/main" val="3582628195"/>
                        </a:ext>
                      </a:extLst>
                    </a:gridCol>
                  </a:tblGrid>
                  <a:tr h="232828">
                    <a:tc>
                      <a:txBody>
                        <a:bodyPr/>
                        <a:lstStyle/>
                        <a:p>
                          <a:pPr algn="l" fontAlgn="b"/>
                          <a:r>
                            <a:rPr lang="en-GB" sz="1200" b="1" u="none" strike="noStrike" dirty="0">
                              <a:effectLst/>
                              <a:latin typeface="+mj-lt"/>
                            </a:rPr>
                            <a:t>ID</a:t>
                          </a:r>
                          <a:endParaRPr lang="en-GB" sz="1200" b="1"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endParaRPr lang="en-US"/>
                        </a:p>
                      </a:txBody>
                      <a:tcPr marL="7569" marR="7569" marT="7569" marB="0" anchor="b">
                        <a:blipFill>
                          <a:blip r:embed="rId6"/>
                          <a:stretch>
                            <a:fillRect l="-101550" t="-5263" r="-413178" b="-1652632"/>
                          </a:stretch>
                        </a:blipFill>
                      </a:tcPr>
                    </a:tc>
                    <a:tc>
                      <a:txBody>
                        <a:bodyPr/>
                        <a:lstStyle/>
                        <a:p>
                          <a:endParaRPr lang="en-US"/>
                        </a:p>
                      </a:txBody>
                      <a:tcPr marL="7569" marR="7569" marT="7569" marB="0" anchor="b">
                        <a:blipFill>
                          <a:blip r:embed="rId6"/>
                          <a:stretch>
                            <a:fillRect l="-200000" t="-5263" r="-310000" b="-1652632"/>
                          </a:stretch>
                        </a:blipFill>
                      </a:tcPr>
                    </a:tc>
                    <a:tc>
                      <a:txBody>
                        <a:bodyPr/>
                        <a:lstStyle/>
                        <a:p>
                          <a:endParaRPr lang="en-US"/>
                        </a:p>
                      </a:txBody>
                      <a:tcPr marL="7569" marR="7569" marT="7569" marB="0" anchor="b">
                        <a:blipFill>
                          <a:blip r:embed="rId6"/>
                          <a:stretch>
                            <a:fillRect l="-302326" t="-5263" r="-212403" b="-1652632"/>
                          </a:stretch>
                        </a:blipFill>
                      </a:tcPr>
                    </a:tc>
                    <a:tc>
                      <a:txBody>
                        <a:bodyPr/>
                        <a:lstStyle/>
                        <a:p>
                          <a:endParaRPr lang="en-US"/>
                        </a:p>
                      </a:txBody>
                      <a:tcPr marL="7569" marR="7569" marT="7569" marB="0" anchor="b">
                        <a:blipFill>
                          <a:blip r:embed="rId6"/>
                          <a:stretch>
                            <a:fillRect l="-399231" t="-5263" r="-110769" b="-1652632"/>
                          </a:stretch>
                        </a:blipFill>
                      </a:tcPr>
                    </a:tc>
                    <a:tc>
                      <a:txBody>
                        <a:bodyPr/>
                        <a:lstStyle/>
                        <a:p>
                          <a:endParaRPr lang="en-US"/>
                        </a:p>
                      </a:txBody>
                      <a:tcPr marL="7569" marR="7569" marT="7569" marB="0" anchor="b">
                        <a:blipFill>
                          <a:blip r:embed="rId6"/>
                          <a:stretch>
                            <a:fillRect l="-457042" t="-5263" r="-1408" b="-1652632"/>
                          </a:stretch>
                        </a:blipFill>
                      </a:tcPr>
                    </a:tc>
                    <a:extLst>
                      <a:ext uri="{0D108BD9-81ED-4DB2-BD59-A6C34878D82A}">
                        <a16:rowId xmlns:a16="http://schemas.microsoft.com/office/drawing/2014/main" val="1990629222"/>
                      </a:ext>
                    </a:extLst>
                  </a:tr>
                  <a:tr h="232828">
                    <a:tc>
                      <a:txBody>
                        <a:bodyPr/>
                        <a:lstStyle/>
                        <a:p>
                          <a:pPr algn="r" fontAlgn="b"/>
                          <a:r>
                            <a:rPr lang="en-GB" sz="1200" u="none" strike="noStrike" dirty="0">
                              <a:effectLst/>
                              <a:latin typeface="+mj-lt"/>
                            </a:rPr>
                            <a:t>1</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0.0001</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2.8</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1399926884"/>
                      </a:ext>
                    </a:extLst>
                  </a:tr>
                  <a:tr h="232828">
                    <a:tc>
                      <a:txBody>
                        <a:bodyPr/>
                        <a:lstStyle/>
                        <a:p>
                          <a:pPr algn="r" fontAlgn="b"/>
                          <a:r>
                            <a:rPr lang="en-GB" sz="1200" u="none" strike="noStrike" dirty="0">
                              <a:effectLst/>
                              <a:latin typeface="+mj-lt"/>
                            </a:rPr>
                            <a:t>2</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dirty="0">
                              <a:effectLst/>
                              <a:latin typeface="+mj-lt"/>
                            </a:rPr>
                            <a:t>0.0001</a:t>
                          </a:r>
                          <a:endParaRPr lang="en-GB" sz="1200" b="0" i="0" u="none" strike="noStrike" dirty="0">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2.8</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1705758849"/>
                      </a:ext>
                    </a:extLst>
                  </a:tr>
                  <a:tr h="232828">
                    <a:tc>
                      <a:txBody>
                        <a:bodyPr/>
                        <a:lstStyle/>
                        <a:p>
                          <a:pPr algn="r" fontAlgn="b"/>
                          <a:r>
                            <a:rPr lang="en-GB" sz="1200" u="none" strike="noStrike" dirty="0">
                              <a:effectLst/>
                              <a:latin typeface="+mj-lt"/>
                            </a:rPr>
                            <a:t>3</a:t>
                          </a:r>
                          <a:endParaRPr lang="en-GB" sz="1200" b="0" i="0" u="none" strike="noStrike" dirty="0">
                            <a:solidFill>
                              <a:srgbClr val="000000"/>
                            </a:solidFill>
                            <a:effectLst/>
                            <a:latin typeface="+mj-lt"/>
                          </a:endParaRPr>
                        </a:p>
                      </a:txBody>
                      <a:tcPr marL="7569" marR="7569" marT="7569" marB="0" anchor="b">
                        <a:solidFill>
                          <a:srgbClr val="F4B183"/>
                        </a:solidFill>
                      </a:tcPr>
                    </a:tc>
                    <a:tc>
                      <a:txBody>
                        <a:bodyPr/>
                        <a:lstStyle/>
                        <a:p>
                          <a:pPr algn="r" fontAlgn="ctr"/>
                          <a:r>
                            <a:rPr lang="en-GB" sz="1200" u="none" strike="noStrike" dirty="0">
                              <a:effectLst/>
                              <a:latin typeface="+mj-lt"/>
                            </a:rPr>
                            <a:t>0.005</a:t>
                          </a:r>
                          <a:endParaRPr lang="en-GB" sz="1200" b="0" i="0" u="none" strike="noStrike" dirty="0">
                            <a:solidFill>
                              <a:srgbClr val="000000"/>
                            </a:solidFill>
                            <a:effectLst/>
                            <a:latin typeface="+mj-lt"/>
                          </a:endParaRPr>
                        </a:p>
                      </a:txBody>
                      <a:tcPr marL="7569" marR="7569" marT="7569" marB="0" anchor="ctr">
                        <a:solidFill>
                          <a:srgbClr val="FBE5D6"/>
                        </a:solidFill>
                      </a:tcPr>
                    </a:tc>
                    <a:tc>
                      <a:txBody>
                        <a:bodyPr/>
                        <a:lstStyle/>
                        <a:p>
                          <a:pPr algn="r" fontAlgn="b"/>
                          <a:r>
                            <a:rPr lang="en-GB" sz="1200" u="none" strike="noStrike" dirty="0">
                              <a:effectLst/>
                              <a:latin typeface="+mj-lt"/>
                            </a:rPr>
                            <a:t>2.8</a:t>
                          </a:r>
                          <a:endParaRPr lang="en-GB" sz="1200" b="0" i="0" u="none" strike="noStrike" dirty="0">
                            <a:solidFill>
                              <a:srgbClr val="000000"/>
                            </a:solidFill>
                            <a:effectLst/>
                            <a:latin typeface="+mj-lt"/>
                          </a:endParaRPr>
                        </a:p>
                      </a:txBody>
                      <a:tcPr marL="7569" marR="7569" marT="7569" marB="0" anchor="b">
                        <a:solidFill>
                          <a:srgbClr val="FBE5D6"/>
                        </a:solidFill>
                      </a:tcPr>
                    </a:tc>
                    <a:tc>
                      <a:txBody>
                        <a:bodyPr/>
                        <a:lstStyle/>
                        <a:p>
                          <a:pPr algn="r" fontAlgn="b"/>
                          <a:r>
                            <a:rPr lang="en-GB" sz="1200" u="none" strike="noStrike" dirty="0">
                              <a:effectLst/>
                              <a:latin typeface="+mj-lt"/>
                            </a:rPr>
                            <a:t>0.3</a:t>
                          </a:r>
                          <a:endParaRPr lang="en-GB" sz="1200" b="0" i="0" u="none" strike="noStrike" dirty="0">
                            <a:solidFill>
                              <a:srgbClr val="000000"/>
                            </a:solidFill>
                            <a:effectLst/>
                            <a:latin typeface="+mj-lt"/>
                          </a:endParaRPr>
                        </a:p>
                      </a:txBody>
                      <a:tcPr marL="7569" marR="7569" marT="7569" marB="0" anchor="b">
                        <a:solidFill>
                          <a:srgbClr val="FBE5D6"/>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rgbClr val="FBE5D6"/>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rgbClr val="FBE5D6"/>
                        </a:solidFill>
                      </a:tcPr>
                    </a:tc>
                    <a:extLst>
                      <a:ext uri="{0D108BD9-81ED-4DB2-BD59-A6C34878D82A}">
                        <a16:rowId xmlns:a16="http://schemas.microsoft.com/office/drawing/2014/main" val="180377397"/>
                      </a:ext>
                    </a:extLst>
                  </a:tr>
                  <a:tr h="232828">
                    <a:tc>
                      <a:txBody>
                        <a:bodyPr/>
                        <a:lstStyle/>
                        <a:p>
                          <a:pPr algn="r" fontAlgn="b"/>
                          <a:r>
                            <a:rPr lang="en-GB" sz="1200" u="none" strike="noStrike">
                              <a:effectLst/>
                              <a:latin typeface="+mj-lt"/>
                            </a:rPr>
                            <a:t>4</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dirty="0">
                              <a:effectLst/>
                              <a:latin typeface="+mj-lt"/>
                            </a:rPr>
                            <a:t>0.0001</a:t>
                          </a:r>
                          <a:endParaRPr lang="en-GB" sz="1200" b="0" i="0" u="none" strike="noStrike" dirty="0">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1.5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0.3</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225944369"/>
                      </a:ext>
                    </a:extLst>
                  </a:tr>
                  <a:tr h="232828">
                    <a:tc>
                      <a:txBody>
                        <a:bodyPr/>
                        <a:lstStyle/>
                        <a:p>
                          <a:pPr algn="r" fontAlgn="b"/>
                          <a:r>
                            <a:rPr lang="en-GB" sz="1200" u="none" strike="noStrike">
                              <a:effectLst/>
                              <a:latin typeface="+mj-lt"/>
                            </a:rPr>
                            <a:t>5</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dirty="0">
                              <a:effectLst/>
                              <a:latin typeface="+mj-lt"/>
                            </a:rPr>
                            <a:t>0.005</a:t>
                          </a:r>
                          <a:endParaRPr lang="en-GB" sz="1200" b="0" i="0" u="none" strike="noStrike" dirty="0">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2.8</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0.7</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2359802262"/>
                      </a:ext>
                    </a:extLst>
                  </a:tr>
                  <a:tr h="232828">
                    <a:tc>
                      <a:txBody>
                        <a:bodyPr/>
                        <a:lstStyle/>
                        <a:p>
                          <a:pPr algn="r" fontAlgn="b"/>
                          <a:r>
                            <a:rPr lang="en-GB" sz="1200" u="none" strike="noStrike">
                              <a:effectLst/>
                              <a:latin typeface="+mj-lt"/>
                            </a:rPr>
                            <a:t>6</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dirty="0">
                              <a:effectLst/>
                              <a:latin typeface="+mj-lt"/>
                            </a:rPr>
                            <a:t>0.005</a:t>
                          </a:r>
                          <a:endParaRPr lang="en-GB" sz="1200" b="0" i="0" u="none" strike="noStrike" dirty="0">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2.8</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0.3</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2072639437"/>
                      </a:ext>
                    </a:extLst>
                  </a:tr>
                  <a:tr h="232828">
                    <a:tc>
                      <a:txBody>
                        <a:bodyPr/>
                        <a:lstStyle/>
                        <a:p>
                          <a:pPr algn="r" fontAlgn="b"/>
                          <a:r>
                            <a:rPr lang="en-GB" sz="1200" u="none" strike="noStrike">
                              <a:effectLst/>
                              <a:latin typeface="+mj-lt"/>
                            </a:rPr>
                            <a:t>7</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dirty="0">
                              <a:effectLst/>
                              <a:latin typeface="+mj-lt"/>
                            </a:rPr>
                            <a:t>0.0001</a:t>
                          </a:r>
                          <a:endParaRPr lang="en-GB" sz="1200" b="0" i="0" u="none" strike="noStrike" dirty="0">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1.5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3636157695"/>
                      </a:ext>
                    </a:extLst>
                  </a:tr>
                  <a:tr h="232828">
                    <a:tc>
                      <a:txBody>
                        <a:bodyPr/>
                        <a:lstStyle/>
                        <a:p>
                          <a:pPr algn="r" fontAlgn="b"/>
                          <a:r>
                            <a:rPr lang="en-GB" sz="1200" u="none" strike="noStrike">
                              <a:effectLst/>
                              <a:latin typeface="+mj-lt"/>
                            </a:rPr>
                            <a:t>8</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0.0001</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2.8</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0.3</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420495253"/>
                      </a:ext>
                    </a:extLst>
                  </a:tr>
                  <a:tr h="232828">
                    <a:tc>
                      <a:txBody>
                        <a:bodyPr/>
                        <a:lstStyle/>
                        <a:p>
                          <a:pPr algn="r" fontAlgn="b"/>
                          <a:r>
                            <a:rPr lang="en-GB" sz="1200" u="none" strike="noStrike">
                              <a:effectLst/>
                              <a:latin typeface="+mj-lt"/>
                            </a:rPr>
                            <a:t>9</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0.005</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1.5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2850421497"/>
                      </a:ext>
                    </a:extLst>
                  </a:tr>
                  <a:tr h="232828">
                    <a:tc>
                      <a:txBody>
                        <a:bodyPr/>
                        <a:lstStyle/>
                        <a:p>
                          <a:pPr algn="r" fontAlgn="b"/>
                          <a:r>
                            <a:rPr lang="en-GB" sz="1200" u="none" strike="noStrike">
                              <a:effectLst/>
                              <a:latin typeface="+mj-lt"/>
                            </a:rPr>
                            <a:t>10</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0.0001</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1.5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172379631"/>
                      </a:ext>
                    </a:extLst>
                  </a:tr>
                  <a:tr h="232828">
                    <a:tc>
                      <a:txBody>
                        <a:bodyPr/>
                        <a:lstStyle/>
                        <a:p>
                          <a:pPr algn="r" fontAlgn="b"/>
                          <a:r>
                            <a:rPr lang="en-GB" sz="1200" u="none" strike="noStrike">
                              <a:effectLst/>
                              <a:latin typeface="+mj-lt"/>
                            </a:rPr>
                            <a:t>11</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0.005</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1.5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0.3</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498589205"/>
                      </a:ext>
                    </a:extLst>
                  </a:tr>
                  <a:tr h="232828">
                    <a:tc>
                      <a:txBody>
                        <a:bodyPr/>
                        <a:lstStyle/>
                        <a:p>
                          <a:pPr algn="r" fontAlgn="b"/>
                          <a:r>
                            <a:rPr lang="en-GB" sz="1200" u="none" strike="noStrike">
                              <a:effectLst/>
                              <a:latin typeface="+mj-lt"/>
                            </a:rPr>
                            <a:t>12</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0.0001</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1.5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0.3</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1701982984"/>
                      </a:ext>
                    </a:extLst>
                  </a:tr>
                  <a:tr h="232828">
                    <a:tc>
                      <a:txBody>
                        <a:bodyPr/>
                        <a:lstStyle/>
                        <a:p>
                          <a:pPr algn="r" fontAlgn="b"/>
                          <a:r>
                            <a:rPr lang="en-GB" sz="1200" u="none" strike="noStrike">
                              <a:effectLst/>
                              <a:latin typeface="+mj-lt"/>
                            </a:rPr>
                            <a:t>13</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0.005</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1.5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0.3</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3696246750"/>
                      </a:ext>
                    </a:extLst>
                  </a:tr>
                  <a:tr h="232828">
                    <a:tc>
                      <a:txBody>
                        <a:bodyPr/>
                        <a:lstStyle/>
                        <a:p>
                          <a:pPr algn="r" fontAlgn="b"/>
                          <a:r>
                            <a:rPr lang="en-GB" sz="1200" u="none" strike="noStrike">
                              <a:effectLst/>
                              <a:latin typeface="+mj-lt"/>
                            </a:rPr>
                            <a:t>14</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0.0001</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2.8</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0.3</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3726067703"/>
                      </a:ext>
                    </a:extLst>
                  </a:tr>
                  <a:tr h="232828">
                    <a:tc>
                      <a:txBody>
                        <a:bodyPr/>
                        <a:lstStyle/>
                        <a:p>
                          <a:pPr algn="r" fontAlgn="b"/>
                          <a:r>
                            <a:rPr lang="en-GB" sz="1200" u="none" strike="noStrike">
                              <a:effectLst/>
                              <a:latin typeface="+mj-lt"/>
                            </a:rPr>
                            <a:t>15</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0.005</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1.5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0.7</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289876467"/>
                      </a:ext>
                    </a:extLst>
                  </a:tr>
                  <a:tr h="232828">
                    <a:tc>
                      <a:txBody>
                        <a:bodyPr/>
                        <a:lstStyle/>
                        <a:p>
                          <a:pPr algn="r" fontAlgn="b"/>
                          <a:r>
                            <a:rPr lang="en-GB" sz="1200" u="none" strike="noStrike" dirty="0">
                              <a:effectLst/>
                              <a:latin typeface="+mj-lt"/>
                            </a:rPr>
                            <a:t>16</a:t>
                          </a:r>
                          <a:endParaRPr lang="en-GB" sz="1200" b="0" i="0" u="none" strike="noStrike" dirty="0">
                            <a:solidFill>
                              <a:srgbClr val="000000"/>
                            </a:solidFill>
                            <a:effectLst/>
                            <a:latin typeface="+mj-lt"/>
                          </a:endParaRPr>
                        </a:p>
                      </a:txBody>
                      <a:tcPr marL="7569" marR="7569" marT="7569" marB="0" anchor="b">
                        <a:solidFill>
                          <a:srgbClr val="F4B183"/>
                        </a:solidFill>
                      </a:tcPr>
                    </a:tc>
                    <a:tc>
                      <a:txBody>
                        <a:bodyPr/>
                        <a:lstStyle/>
                        <a:p>
                          <a:pPr algn="r" fontAlgn="ctr"/>
                          <a:r>
                            <a:rPr lang="en-GB" sz="1200" u="none" strike="noStrike" dirty="0">
                              <a:effectLst/>
                              <a:latin typeface="+mj-lt"/>
                            </a:rPr>
                            <a:t>0.005</a:t>
                          </a:r>
                          <a:endParaRPr lang="en-GB" sz="1200" b="0" i="0" u="none" strike="noStrike" dirty="0">
                            <a:solidFill>
                              <a:srgbClr val="000000"/>
                            </a:solidFill>
                            <a:effectLst/>
                            <a:latin typeface="+mj-lt"/>
                          </a:endParaRPr>
                        </a:p>
                      </a:txBody>
                      <a:tcPr marL="7569" marR="7569" marT="7569" marB="0" anchor="ctr">
                        <a:solidFill>
                          <a:srgbClr val="FBE5D6"/>
                        </a:solidFill>
                      </a:tcPr>
                    </a:tc>
                    <a:tc>
                      <a:txBody>
                        <a:bodyPr/>
                        <a:lstStyle/>
                        <a:p>
                          <a:pPr algn="r" fontAlgn="b"/>
                          <a:r>
                            <a:rPr lang="en-GB" sz="1200" u="none" strike="noStrike" dirty="0">
                              <a:effectLst/>
                              <a:latin typeface="+mj-lt"/>
                            </a:rPr>
                            <a:t>2.8</a:t>
                          </a:r>
                          <a:endParaRPr lang="en-GB" sz="1200" b="0" i="0" u="none" strike="noStrike" dirty="0">
                            <a:solidFill>
                              <a:srgbClr val="000000"/>
                            </a:solidFill>
                            <a:effectLst/>
                            <a:latin typeface="+mj-lt"/>
                          </a:endParaRPr>
                        </a:p>
                      </a:txBody>
                      <a:tcPr marL="7569" marR="7569" marT="7569" marB="0" anchor="b">
                        <a:solidFill>
                          <a:srgbClr val="FBE5D6"/>
                        </a:solidFill>
                      </a:tcPr>
                    </a:tc>
                    <a:tc>
                      <a:txBody>
                        <a:bodyPr/>
                        <a:lstStyle/>
                        <a:p>
                          <a:pPr algn="r" fontAlgn="b"/>
                          <a:r>
                            <a:rPr lang="en-GB" sz="1200" u="none" strike="noStrike" dirty="0">
                              <a:effectLst/>
                              <a:latin typeface="+mj-lt"/>
                            </a:rPr>
                            <a:t>0.7</a:t>
                          </a:r>
                          <a:endParaRPr lang="en-GB" sz="1200" b="0" i="0" u="none" strike="noStrike" dirty="0">
                            <a:solidFill>
                              <a:srgbClr val="000000"/>
                            </a:solidFill>
                            <a:effectLst/>
                            <a:latin typeface="+mj-lt"/>
                          </a:endParaRPr>
                        </a:p>
                      </a:txBody>
                      <a:tcPr marL="7569" marR="7569" marT="7569" marB="0" anchor="b">
                        <a:solidFill>
                          <a:srgbClr val="FBE5D6"/>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rgbClr val="FBE5D6"/>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rgbClr val="FBE5D6"/>
                        </a:solidFill>
                      </a:tcPr>
                    </a:tc>
                    <a:extLst>
                      <a:ext uri="{0D108BD9-81ED-4DB2-BD59-A6C34878D82A}">
                        <a16:rowId xmlns:a16="http://schemas.microsoft.com/office/drawing/2014/main" val="2847337599"/>
                      </a:ext>
                    </a:extLst>
                  </a:tr>
                </a:tbl>
              </a:graphicData>
            </a:graphic>
          </p:graphicFrame>
        </mc:Fallback>
      </mc:AlternateContent>
      <p:pic>
        <p:nvPicPr>
          <p:cNvPr id="19" name="Graphique 18" descr="Marteau">
            <a:extLst>
              <a:ext uri="{FF2B5EF4-FFF2-40B4-BE49-F238E27FC236}">
                <a16:creationId xmlns:a16="http://schemas.microsoft.com/office/drawing/2014/main" id="{2AED5E92-9114-435E-99EF-92467742CA4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438524" y="917500"/>
            <a:ext cx="750301" cy="750301"/>
          </a:xfrm>
          <a:prstGeom prst="rect">
            <a:avLst/>
          </a:prstGeom>
        </p:spPr>
      </p:pic>
      <p:pic>
        <p:nvPicPr>
          <p:cNvPr id="20" name="Picture 8">
            <a:extLst>
              <a:ext uri="{FF2B5EF4-FFF2-40B4-BE49-F238E27FC236}">
                <a16:creationId xmlns:a16="http://schemas.microsoft.com/office/drawing/2014/main" id="{FFFF1705-666B-4DA2-9C12-79CD1134930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554786" y="5766771"/>
            <a:ext cx="1667430" cy="385257"/>
          </a:xfrm>
          <a:prstGeom prst="rect">
            <a:avLst/>
          </a:prstGeom>
        </p:spPr>
      </p:pic>
      <mc:AlternateContent xmlns:mc="http://schemas.openxmlformats.org/markup-compatibility/2006" xmlns:a14="http://schemas.microsoft.com/office/drawing/2010/main">
        <mc:Choice Requires="a14">
          <p:graphicFrame>
            <p:nvGraphicFramePr>
              <p:cNvPr id="24" name="Content Placeholder 8">
                <a:extLst>
                  <a:ext uri="{FF2B5EF4-FFF2-40B4-BE49-F238E27FC236}">
                    <a16:creationId xmlns:a16="http://schemas.microsoft.com/office/drawing/2014/main" id="{53749DD3-5E54-4B0C-B020-AB5B08454633}"/>
                  </a:ext>
                </a:extLst>
              </p:cNvPr>
              <p:cNvGraphicFramePr>
                <a:graphicFrameLocks/>
              </p:cNvGraphicFramePr>
              <p:nvPr>
                <p:extLst>
                  <p:ext uri="{D42A27DB-BD31-4B8C-83A1-F6EECF244321}">
                    <p14:modId xmlns:p14="http://schemas.microsoft.com/office/powerpoint/2010/main" val="3188090701"/>
                  </p:ext>
                </p:extLst>
              </p:nvPr>
            </p:nvGraphicFramePr>
            <p:xfrm>
              <a:off x="6183764" y="1568642"/>
              <a:ext cx="4809543" cy="3958076"/>
            </p:xfrm>
            <a:graphic>
              <a:graphicData uri="http://schemas.openxmlformats.org/drawingml/2006/table">
                <a:tbl>
                  <a:tblPr>
                    <a:tableStyleId>{5C22544A-7EE6-4342-B048-85BDC9FD1C3A}</a:tableStyleId>
                  </a:tblPr>
                  <a:tblGrid>
                    <a:gridCol w="788488">
                      <a:extLst>
                        <a:ext uri="{9D8B030D-6E8A-4147-A177-3AD203B41FA5}">
                          <a16:colId xmlns:a16="http://schemas.microsoft.com/office/drawing/2014/main" val="2013750105"/>
                        </a:ext>
                      </a:extLst>
                    </a:gridCol>
                    <a:gridCol w="788488">
                      <a:extLst>
                        <a:ext uri="{9D8B030D-6E8A-4147-A177-3AD203B41FA5}">
                          <a16:colId xmlns:a16="http://schemas.microsoft.com/office/drawing/2014/main" val="1045040434"/>
                        </a:ext>
                      </a:extLst>
                    </a:gridCol>
                    <a:gridCol w="788488">
                      <a:extLst>
                        <a:ext uri="{9D8B030D-6E8A-4147-A177-3AD203B41FA5}">
                          <a16:colId xmlns:a16="http://schemas.microsoft.com/office/drawing/2014/main" val="1152829406"/>
                        </a:ext>
                      </a:extLst>
                    </a:gridCol>
                    <a:gridCol w="788488">
                      <a:extLst>
                        <a:ext uri="{9D8B030D-6E8A-4147-A177-3AD203B41FA5}">
                          <a16:colId xmlns:a16="http://schemas.microsoft.com/office/drawing/2014/main" val="3070246115"/>
                        </a:ext>
                      </a:extLst>
                    </a:gridCol>
                    <a:gridCol w="788488">
                      <a:extLst>
                        <a:ext uri="{9D8B030D-6E8A-4147-A177-3AD203B41FA5}">
                          <a16:colId xmlns:a16="http://schemas.microsoft.com/office/drawing/2014/main" val="4168724284"/>
                        </a:ext>
                      </a:extLst>
                    </a:gridCol>
                    <a:gridCol w="867103">
                      <a:extLst>
                        <a:ext uri="{9D8B030D-6E8A-4147-A177-3AD203B41FA5}">
                          <a16:colId xmlns:a16="http://schemas.microsoft.com/office/drawing/2014/main" val="3582628195"/>
                        </a:ext>
                      </a:extLst>
                    </a:gridCol>
                  </a:tblGrid>
                  <a:tr h="232828">
                    <a:tc>
                      <a:txBody>
                        <a:bodyPr/>
                        <a:lstStyle/>
                        <a:p>
                          <a:pPr algn="l" fontAlgn="b"/>
                          <a:r>
                            <a:rPr lang="en-GB" sz="1200" b="1" u="none" strike="noStrike" dirty="0">
                              <a:effectLst/>
                              <a:latin typeface="+mj-lt"/>
                            </a:rPr>
                            <a:t>ID</a:t>
                          </a:r>
                          <a:endParaRPr lang="en-GB" sz="1200" b="1"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l" fontAlgn="b"/>
                          <a14:m>
                            <m:oMathPara xmlns:m="http://schemas.openxmlformats.org/officeDocument/2006/math">
                              <m:oMathParaPr>
                                <m:jc m:val="centerGroup"/>
                              </m:oMathParaPr>
                              <m:oMath xmlns:m="http://schemas.openxmlformats.org/officeDocument/2006/math">
                                <m:sSub>
                                  <m:sSubPr>
                                    <m:ctrlPr>
                                      <a:rPr lang="fr-FR" sz="1200" b="1" i="1" u="none" strike="noStrike" dirty="0" smtClean="0">
                                        <a:effectLst/>
                                        <a:latin typeface="Cambria Math" panose="02040503050406030204" pitchFamily="18" charset="0"/>
                                      </a:rPr>
                                    </m:ctrlPr>
                                  </m:sSubPr>
                                  <m:e>
                                    <m:r>
                                      <a:rPr lang="en-GB" sz="1200" b="1" i="1" u="none" strike="noStrike" dirty="0" smtClean="0">
                                        <a:effectLst/>
                                        <a:latin typeface="Cambria Math" panose="02040503050406030204" pitchFamily="18" charset="0"/>
                                      </a:rPr>
                                      <m:t>𝒅</m:t>
                                    </m:r>
                                  </m:e>
                                  <m:sub>
                                    <m:r>
                                      <a:rPr lang="en-GB" sz="1200" b="1" i="1" u="none" strike="noStrike" dirty="0" smtClean="0">
                                        <a:effectLst/>
                                        <a:latin typeface="Cambria Math" panose="02040503050406030204" pitchFamily="18" charset="0"/>
                                      </a:rPr>
                                      <m:t>𝟓𝟎</m:t>
                                    </m:r>
                                  </m:sub>
                                </m:sSub>
                                <m:r>
                                  <a:rPr lang="en-GB" sz="1200" b="1" i="1" u="none" strike="noStrike" dirty="0" smtClean="0">
                                    <a:effectLst/>
                                    <a:latin typeface="Cambria Math" panose="02040503050406030204" pitchFamily="18" charset="0"/>
                                  </a:rPr>
                                  <m:t> </m:t>
                                </m:r>
                                <m:r>
                                  <a:rPr lang="en-GB" sz="1200" b="1" i="1" u="none" strike="noStrike" dirty="0">
                                    <a:effectLst/>
                                    <a:latin typeface="Cambria Math" panose="02040503050406030204" pitchFamily="18" charset="0"/>
                                  </a:rPr>
                                  <m:t>(</m:t>
                                </m:r>
                                <m:r>
                                  <a:rPr lang="en-GB" sz="1200" b="1" i="1" u="none" strike="noStrike" dirty="0">
                                    <a:effectLst/>
                                    <a:latin typeface="Cambria Math" panose="02040503050406030204" pitchFamily="18" charset="0"/>
                                  </a:rPr>
                                  <m:t>𝒎</m:t>
                                </m:r>
                                <m:r>
                                  <a:rPr lang="en-GB" sz="1200" b="1" i="1" u="none" strike="noStrike" dirty="0">
                                    <a:effectLst/>
                                    <a:latin typeface="Cambria Math" panose="02040503050406030204" pitchFamily="18" charset="0"/>
                                  </a:rPr>
                                  <m:t>)</m:t>
                                </m:r>
                              </m:oMath>
                            </m:oMathPara>
                          </a14:m>
                          <a:endParaRPr lang="en-GB" sz="1200" b="1"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l" fontAlgn="b"/>
                          <a14:m>
                            <m:oMathPara xmlns:m="http://schemas.openxmlformats.org/officeDocument/2006/math">
                              <m:oMathParaPr>
                                <m:jc m:val="centerGroup"/>
                              </m:oMathParaPr>
                              <m:oMath xmlns:m="http://schemas.openxmlformats.org/officeDocument/2006/math">
                                <m:r>
                                  <a:rPr lang="en-GB" sz="1200" b="1" i="1" u="none" strike="noStrike" dirty="0" smtClean="0">
                                    <a:effectLst/>
                                    <a:latin typeface="Cambria Math" panose="02040503050406030204" pitchFamily="18" charset="0"/>
                                  </a:rPr>
                                  <m:t>𝒔</m:t>
                                </m:r>
                              </m:oMath>
                            </m:oMathPara>
                          </a14:m>
                          <a:endParaRPr lang="en-GB" sz="1200" b="1"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l" fontAlgn="b"/>
                          <a14:m>
                            <m:oMathPara xmlns:m="http://schemas.openxmlformats.org/officeDocument/2006/math">
                              <m:oMathParaPr>
                                <m:jc m:val="center"/>
                              </m:oMathParaPr>
                              <m:oMath xmlns:m="http://schemas.openxmlformats.org/officeDocument/2006/math">
                                <m:sSub>
                                  <m:sSubPr>
                                    <m:ctrlPr>
                                      <a:rPr lang="fr-FR" sz="1200" b="1" i="1" u="none" strike="noStrike" dirty="0" smtClean="0">
                                        <a:effectLst/>
                                        <a:latin typeface="Cambria Math" panose="02040503050406030204" pitchFamily="18" charset="0"/>
                                      </a:rPr>
                                    </m:ctrlPr>
                                  </m:sSubPr>
                                  <m:e>
                                    <m:r>
                                      <a:rPr lang="en-GB" sz="1200" b="1" i="1" u="none" strike="noStrike" dirty="0" smtClean="0">
                                        <a:effectLst/>
                                        <a:latin typeface="Cambria Math" panose="02040503050406030204" pitchFamily="18" charset="0"/>
                                      </a:rPr>
                                      <m:t>𝒆</m:t>
                                    </m:r>
                                  </m:e>
                                  <m:sub>
                                    <m:r>
                                      <a:rPr lang="en-GB" sz="1200" b="1" i="1" u="none" strike="noStrike" dirty="0" smtClean="0">
                                        <a:effectLst/>
                                        <a:latin typeface="Cambria Math" panose="02040503050406030204" pitchFamily="18" charset="0"/>
                                      </a:rPr>
                                      <m:t>𝟎</m:t>
                                    </m:r>
                                  </m:sub>
                                </m:sSub>
                              </m:oMath>
                            </m:oMathPara>
                          </a14:m>
                          <a:endParaRPr lang="en-GB" sz="1200" b="1"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l" fontAlgn="b"/>
                          <a14:m>
                            <m:oMathPara xmlns:m="http://schemas.openxmlformats.org/officeDocument/2006/math">
                              <m:oMathParaPr>
                                <m:jc m:val="centerGroup"/>
                              </m:oMathParaPr>
                              <m:oMath xmlns:m="http://schemas.openxmlformats.org/officeDocument/2006/math">
                                <m:sSub>
                                  <m:sSubPr>
                                    <m:ctrlPr>
                                      <a:rPr lang="fr-FR" sz="1200" b="1" i="1" u="none" strike="noStrike" dirty="0" smtClean="0">
                                        <a:effectLst/>
                                        <a:latin typeface="Cambria Math" panose="02040503050406030204" pitchFamily="18" charset="0"/>
                                      </a:rPr>
                                    </m:ctrlPr>
                                  </m:sSubPr>
                                  <m:e>
                                    <m:r>
                                      <a:rPr lang="en-GB" sz="1200" b="1" i="1" u="none" strike="noStrike" dirty="0" smtClean="0">
                                        <a:effectLst/>
                                        <a:latin typeface="Cambria Math" panose="02040503050406030204" pitchFamily="18" charset="0"/>
                                      </a:rPr>
                                      <m:t>𝑺</m:t>
                                    </m:r>
                                  </m:e>
                                  <m:sub>
                                    <m:r>
                                      <a:rPr lang="en-GB" sz="1200" b="1" i="1" u="none" strike="noStrike" dirty="0" smtClean="0">
                                        <a:effectLst/>
                                        <a:latin typeface="Cambria Math" panose="02040503050406030204" pitchFamily="18" charset="0"/>
                                      </a:rPr>
                                      <m:t>𝟎</m:t>
                                    </m:r>
                                  </m:sub>
                                </m:sSub>
                              </m:oMath>
                            </m:oMathPara>
                          </a14:m>
                          <a:endParaRPr lang="en-GB" sz="1200" b="1"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l" fontAlgn="b"/>
                          <a14:m>
                            <m:oMathPara xmlns:m="http://schemas.openxmlformats.org/officeDocument/2006/math">
                              <m:oMathParaPr>
                                <m:jc m:val="centerGroup"/>
                              </m:oMathParaPr>
                              <m:oMath xmlns:m="http://schemas.openxmlformats.org/officeDocument/2006/math">
                                <m:r>
                                  <a:rPr lang="en-GB" sz="1200" b="1" i="1" u="none" strike="noStrike" dirty="0" smtClean="0">
                                    <a:effectLst/>
                                    <a:latin typeface="Cambria Math" panose="02040503050406030204" pitchFamily="18" charset="0"/>
                                  </a:rPr>
                                  <m:t>𝒒</m:t>
                                </m:r>
                                <m:r>
                                  <a:rPr lang="en-GB" sz="1200" b="1" i="1" u="none" strike="noStrike" dirty="0" smtClean="0">
                                    <a:effectLst/>
                                    <a:latin typeface="Cambria Math" panose="02040503050406030204" pitchFamily="18" charset="0"/>
                                  </a:rPr>
                                  <m:t> (</m:t>
                                </m:r>
                                <m:r>
                                  <a:rPr lang="en-GB" sz="1200" b="1" i="1" u="none" strike="noStrike" dirty="0" smtClean="0">
                                    <a:effectLst/>
                                    <a:latin typeface="Cambria Math" panose="02040503050406030204" pitchFamily="18" charset="0"/>
                                  </a:rPr>
                                  <m:t>𝒎</m:t>
                                </m:r>
                                <m:r>
                                  <a:rPr lang="en-GB" sz="1200" b="1" i="1" u="none" strike="noStrike" dirty="0" smtClean="0">
                                    <a:effectLst/>
                                    <a:latin typeface="Cambria Math" panose="02040503050406030204" pitchFamily="18" charset="0"/>
                                  </a:rPr>
                                  <m:t>²/</m:t>
                                </m:r>
                                <m:r>
                                  <a:rPr lang="en-GB" sz="1200" b="1" i="1" u="none" strike="noStrike" dirty="0" smtClean="0">
                                    <a:effectLst/>
                                    <a:latin typeface="Cambria Math" panose="02040503050406030204" pitchFamily="18" charset="0"/>
                                  </a:rPr>
                                  <m:t>𝒔</m:t>
                                </m:r>
                                <m:r>
                                  <a:rPr lang="en-GB" sz="1200" b="1" i="1" u="none" strike="noStrike" dirty="0" smtClean="0">
                                    <a:effectLst/>
                                    <a:latin typeface="Cambria Math" panose="02040503050406030204" pitchFamily="18" charset="0"/>
                                  </a:rPr>
                                  <m:t>)</m:t>
                                </m:r>
                              </m:oMath>
                            </m:oMathPara>
                          </a14:m>
                          <a:endParaRPr lang="en-GB" sz="1200" b="1" i="0" u="none" strike="noStrike" dirty="0">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1990629222"/>
                      </a:ext>
                    </a:extLst>
                  </a:tr>
                  <a:tr h="232828">
                    <a:tc>
                      <a:txBody>
                        <a:bodyPr/>
                        <a:lstStyle/>
                        <a:p>
                          <a:pPr algn="r" fontAlgn="b"/>
                          <a:r>
                            <a:rPr lang="en-GB" sz="1200" u="none" strike="noStrike" dirty="0">
                              <a:effectLst/>
                              <a:latin typeface="+mj-lt"/>
                            </a:rPr>
                            <a:t>17</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0.005</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1.5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2614125967"/>
                      </a:ext>
                    </a:extLst>
                  </a:tr>
                  <a:tr h="232828">
                    <a:tc>
                      <a:txBody>
                        <a:bodyPr/>
                        <a:lstStyle/>
                        <a:p>
                          <a:pPr algn="r" fontAlgn="b"/>
                          <a:r>
                            <a:rPr lang="en-GB" sz="1200" u="none" strike="noStrike" dirty="0">
                              <a:effectLst/>
                              <a:latin typeface="+mj-lt"/>
                            </a:rPr>
                            <a:t>18</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dirty="0">
                              <a:effectLst/>
                              <a:latin typeface="+mj-lt"/>
                            </a:rPr>
                            <a:t>0.0001</a:t>
                          </a:r>
                          <a:endParaRPr lang="en-GB" sz="1200" b="0" i="0" u="none" strike="noStrike" dirty="0">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1.5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0.3</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1552751026"/>
                      </a:ext>
                    </a:extLst>
                  </a:tr>
                  <a:tr h="232828">
                    <a:tc>
                      <a:txBody>
                        <a:bodyPr/>
                        <a:lstStyle/>
                        <a:p>
                          <a:pPr algn="r" fontAlgn="b"/>
                          <a:r>
                            <a:rPr lang="en-GB" sz="1200" u="none" strike="noStrike" dirty="0">
                              <a:effectLst/>
                              <a:latin typeface="+mj-lt"/>
                            </a:rPr>
                            <a:t>19</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dirty="0">
                              <a:effectLst/>
                              <a:latin typeface="+mj-lt"/>
                            </a:rPr>
                            <a:t>0.005</a:t>
                          </a:r>
                          <a:endParaRPr lang="en-GB" sz="1200" b="0" i="0" u="none" strike="noStrike" dirty="0">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2.8</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0.3</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1511627666"/>
                      </a:ext>
                    </a:extLst>
                  </a:tr>
                  <a:tr h="232828">
                    <a:tc>
                      <a:txBody>
                        <a:bodyPr/>
                        <a:lstStyle/>
                        <a:p>
                          <a:pPr algn="r" fontAlgn="b"/>
                          <a:r>
                            <a:rPr lang="en-GB" sz="1200" u="none" strike="noStrike" dirty="0">
                              <a:effectLst/>
                              <a:latin typeface="+mj-lt"/>
                            </a:rPr>
                            <a:t>20</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dirty="0">
                              <a:effectLst/>
                              <a:latin typeface="+mj-lt"/>
                            </a:rPr>
                            <a:t>0.0001</a:t>
                          </a:r>
                          <a:endParaRPr lang="en-GB" sz="1200" b="0" i="0" u="none" strike="noStrike" dirty="0">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2.8</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1425957862"/>
                      </a:ext>
                    </a:extLst>
                  </a:tr>
                  <a:tr h="232828">
                    <a:tc>
                      <a:txBody>
                        <a:bodyPr/>
                        <a:lstStyle/>
                        <a:p>
                          <a:pPr algn="r" fontAlgn="b"/>
                          <a:r>
                            <a:rPr lang="en-GB" sz="1200" u="none" strike="noStrike" dirty="0">
                              <a:effectLst/>
                              <a:latin typeface="+mj-lt"/>
                            </a:rPr>
                            <a:t>21</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0.005</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1.5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0.3</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1981955167"/>
                      </a:ext>
                    </a:extLst>
                  </a:tr>
                  <a:tr h="232828">
                    <a:tc>
                      <a:txBody>
                        <a:bodyPr/>
                        <a:lstStyle/>
                        <a:p>
                          <a:pPr algn="r" fontAlgn="b"/>
                          <a:r>
                            <a:rPr lang="en-GB" sz="1200" u="none" strike="noStrike" dirty="0">
                              <a:effectLst/>
                              <a:latin typeface="+mj-lt"/>
                            </a:rPr>
                            <a:t>22</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0.005</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2.8</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2253861047"/>
                      </a:ext>
                    </a:extLst>
                  </a:tr>
                  <a:tr h="232828">
                    <a:tc>
                      <a:txBody>
                        <a:bodyPr/>
                        <a:lstStyle/>
                        <a:p>
                          <a:pPr algn="r" fontAlgn="b"/>
                          <a:r>
                            <a:rPr lang="en-GB" sz="1200" u="none" strike="noStrike" dirty="0">
                              <a:effectLst/>
                              <a:latin typeface="+mj-lt"/>
                            </a:rPr>
                            <a:t>23</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0.0001</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1.5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239028843"/>
                      </a:ext>
                    </a:extLst>
                  </a:tr>
                  <a:tr h="232828">
                    <a:tc>
                      <a:txBody>
                        <a:bodyPr/>
                        <a:lstStyle/>
                        <a:p>
                          <a:pPr algn="r" fontAlgn="b"/>
                          <a:r>
                            <a:rPr lang="en-GB" sz="1200" u="none" strike="noStrike" dirty="0">
                              <a:effectLst/>
                              <a:latin typeface="+mj-lt"/>
                            </a:rPr>
                            <a:t>24</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0.005</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2.8</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2946050279"/>
                      </a:ext>
                    </a:extLst>
                  </a:tr>
                  <a:tr h="232828">
                    <a:tc>
                      <a:txBody>
                        <a:bodyPr/>
                        <a:lstStyle/>
                        <a:p>
                          <a:pPr algn="r" fontAlgn="b"/>
                          <a:r>
                            <a:rPr lang="en-GB" sz="1200" u="none" strike="noStrike" dirty="0">
                              <a:effectLst/>
                              <a:latin typeface="+mj-lt"/>
                            </a:rPr>
                            <a:t>25</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0.005</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1.5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0.3</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96171635"/>
                      </a:ext>
                    </a:extLst>
                  </a:tr>
                  <a:tr h="232828">
                    <a:tc>
                      <a:txBody>
                        <a:bodyPr/>
                        <a:lstStyle/>
                        <a:p>
                          <a:pPr algn="r" fontAlgn="b"/>
                          <a:r>
                            <a:rPr lang="en-GB" sz="1200" u="none" strike="noStrike" dirty="0">
                              <a:effectLst/>
                              <a:latin typeface="+mj-lt"/>
                            </a:rPr>
                            <a:t>26</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0.0001</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2.8</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0.3</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240689145"/>
                      </a:ext>
                    </a:extLst>
                  </a:tr>
                  <a:tr h="232828">
                    <a:tc>
                      <a:txBody>
                        <a:bodyPr/>
                        <a:lstStyle/>
                        <a:p>
                          <a:pPr algn="r" fontAlgn="b"/>
                          <a:r>
                            <a:rPr lang="en-GB" sz="1200" u="none" strike="noStrike" dirty="0">
                              <a:effectLst/>
                              <a:latin typeface="+mj-lt"/>
                            </a:rPr>
                            <a:t>27</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0.005</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1.5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0.7</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3673443696"/>
                      </a:ext>
                    </a:extLst>
                  </a:tr>
                  <a:tr h="232828">
                    <a:tc>
                      <a:txBody>
                        <a:bodyPr/>
                        <a:lstStyle/>
                        <a:p>
                          <a:pPr algn="r" fontAlgn="b"/>
                          <a:r>
                            <a:rPr lang="en-GB" sz="1200" u="none" strike="noStrike" dirty="0">
                              <a:effectLst/>
                              <a:latin typeface="+mj-lt"/>
                            </a:rPr>
                            <a:t>28</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0.0001</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2.8</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0.1</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463073211"/>
                      </a:ext>
                    </a:extLst>
                  </a:tr>
                  <a:tr h="232828">
                    <a:tc>
                      <a:txBody>
                        <a:bodyPr/>
                        <a:lstStyle/>
                        <a:p>
                          <a:pPr algn="r" fontAlgn="b"/>
                          <a:r>
                            <a:rPr lang="en-GB" sz="1200" u="none" strike="noStrike" dirty="0">
                              <a:effectLst/>
                              <a:latin typeface="+mj-lt"/>
                            </a:rPr>
                            <a:t>29</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0.0001</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2.8</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0.3</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0.1</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3862358211"/>
                      </a:ext>
                    </a:extLst>
                  </a:tr>
                  <a:tr h="232828">
                    <a:tc>
                      <a:txBody>
                        <a:bodyPr/>
                        <a:lstStyle/>
                        <a:p>
                          <a:pPr algn="r" fontAlgn="b"/>
                          <a:r>
                            <a:rPr lang="en-GB" sz="1200" u="none" strike="noStrike" dirty="0">
                              <a:effectLst/>
                              <a:latin typeface="+mj-lt"/>
                            </a:rPr>
                            <a:t>30</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0.0001</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1.5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749281950"/>
                      </a:ext>
                    </a:extLst>
                  </a:tr>
                  <a:tr h="232828">
                    <a:tc>
                      <a:txBody>
                        <a:bodyPr/>
                        <a:lstStyle/>
                        <a:p>
                          <a:pPr algn="r" fontAlgn="b"/>
                          <a:r>
                            <a:rPr lang="en-GB" sz="1200" u="none" strike="noStrike" dirty="0">
                              <a:effectLst/>
                              <a:latin typeface="+mj-lt"/>
                            </a:rPr>
                            <a:t>31</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0.0001</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1.5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0.3</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572003848"/>
                      </a:ext>
                    </a:extLst>
                  </a:tr>
                  <a:tr h="232828">
                    <a:tc>
                      <a:txBody>
                        <a:bodyPr/>
                        <a:lstStyle/>
                        <a:p>
                          <a:pPr algn="r" fontAlgn="b"/>
                          <a:r>
                            <a:rPr lang="en-GB" sz="1200" u="none" strike="noStrike" dirty="0">
                              <a:effectLst/>
                              <a:latin typeface="+mj-lt"/>
                            </a:rPr>
                            <a:t>32</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0.005</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2.8</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0.3</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86605640"/>
                      </a:ext>
                    </a:extLst>
                  </a:tr>
                </a:tbl>
              </a:graphicData>
            </a:graphic>
          </p:graphicFrame>
        </mc:Choice>
        <mc:Fallback xmlns="">
          <p:graphicFrame>
            <p:nvGraphicFramePr>
              <p:cNvPr id="24" name="Content Placeholder 8">
                <a:extLst>
                  <a:ext uri="{FF2B5EF4-FFF2-40B4-BE49-F238E27FC236}">
                    <a16:creationId xmlns:a16="http://schemas.microsoft.com/office/drawing/2014/main" id="{53749DD3-5E54-4B0C-B020-AB5B08454633}"/>
                  </a:ext>
                </a:extLst>
              </p:cNvPr>
              <p:cNvGraphicFramePr>
                <a:graphicFrameLocks/>
              </p:cNvGraphicFramePr>
              <p:nvPr>
                <p:extLst>
                  <p:ext uri="{D42A27DB-BD31-4B8C-83A1-F6EECF244321}">
                    <p14:modId xmlns:p14="http://schemas.microsoft.com/office/powerpoint/2010/main" val="3188090701"/>
                  </p:ext>
                </p:extLst>
              </p:nvPr>
            </p:nvGraphicFramePr>
            <p:xfrm>
              <a:off x="6183764" y="1568642"/>
              <a:ext cx="4809543" cy="3958076"/>
            </p:xfrm>
            <a:graphic>
              <a:graphicData uri="http://schemas.openxmlformats.org/drawingml/2006/table">
                <a:tbl>
                  <a:tblPr>
                    <a:tableStyleId>{5C22544A-7EE6-4342-B048-85BDC9FD1C3A}</a:tableStyleId>
                  </a:tblPr>
                  <a:tblGrid>
                    <a:gridCol w="788488">
                      <a:extLst>
                        <a:ext uri="{9D8B030D-6E8A-4147-A177-3AD203B41FA5}">
                          <a16:colId xmlns:a16="http://schemas.microsoft.com/office/drawing/2014/main" val="2013750105"/>
                        </a:ext>
                      </a:extLst>
                    </a:gridCol>
                    <a:gridCol w="788488">
                      <a:extLst>
                        <a:ext uri="{9D8B030D-6E8A-4147-A177-3AD203B41FA5}">
                          <a16:colId xmlns:a16="http://schemas.microsoft.com/office/drawing/2014/main" val="1045040434"/>
                        </a:ext>
                      </a:extLst>
                    </a:gridCol>
                    <a:gridCol w="788488">
                      <a:extLst>
                        <a:ext uri="{9D8B030D-6E8A-4147-A177-3AD203B41FA5}">
                          <a16:colId xmlns:a16="http://schemas.microsoft.com/office/drawing/2014/main" val="1152829406"/>
                        </a:ext>
                      </a:extLst>
                    </a:gridCol>
                    <a:gridCol w="788488">
                      <a:extLst>
                        <a:ext uri="{9D8B030D-6E8A-4147-A177-3AD203B41FA5}">
                          <a16:colId xmlns:a16="http://schemas.microsoft.com/office/drawing/2014/main" val="3070246115"/>
                        </a:ext>
                      </a:extLst>
                    </a:gridCol>
                    <a:gridCol w="788488">
                      <a:extLst>
                        <a:ext uri="{9D8B030D-6E8A-4147-A177-3AD203B41FA5}">
                          <a16:colId xmlns:a16="http://schemas.microsoft.com/office/drawing/2014/main" val="4168724284"/>
                        </a:ext>
                      </a:extLst>
                    </a:gridCol>
                    <a:gridCol w="867103">
                      <a:extLst>
                        <a:ext uri="{9D8B030D-6E8A-4147-A177-3AD203B41FA5}">
                          <a16:colId xmlns:a16="http://schemas.microsoft.com/office/drawing/2014/main" val="3582628195"/>
                        </a:ext>
                      </a:extLst>
                    </a:gridCol>
                  </a:tblGrid>
                  <a:tr h="232828">
                    <a:tc>
                      <a:txBody>
                        <a:bodyPr/>
                        <a:lstStyle/>
                        <a:p>
                          <a:pPr algn="l" fontAlgn="b"/>
                          <a:r>
                            <a:rPr lang="en-GB" sz="1200" b="1" u="none" strike="noStrike" dirty="0">
                              <a:effectLst/>
                              <a:latin typeface="+mj-lt"/>
                            </a:rPr>
                            <a:t>ID</a:t>
                          </a:r>
                          <a:endParaRPr lang="en-GB" sz="1200" b="1"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endParaRPr lang="en-US"/>
                        </a:p>
                      </a:txBody>
                      <a:tcPr marL="7569" marR="7569" marT="7569" marB="0" anchor="b">
                        <a:blipFill>
                          <a:blip r:embed="rId10"/>
                          <a:stretch>
                            <a:fillRect l="-101550" t="-2632" r="-413178" b="-1652632"/>
                          </a:stretch>
                        </a:blipFill>
                      </a:tcPr>
                    </a:tc>
                    <a:tc>
                      <a:txBody>
                        <a:bodyPr/>
                        <a:lstStyle/>
                        <a:p>
                          <a:endParaRPr lang="en-US"/>
                        </a:p>
                      </a:txBody>
                      <a:tcPr marL="7569" marR="7569" marT="7569" marB="0" anchor="b">
                        <a:blipFill>
                          <a:blip r:embed="rId10"/>
                          <a:stretch>
                            <a:fillRect l="-200000" t="-2632" r="-310000" b="-1652632"/>
                          </a:stretch>
                        </a:blipFill>
                      </a:tcPr>
                    </a:tc>
                    <a:tc>
                      <a:txBody>
                        <a:bodyPr/>
                        <a:lstStyle/>
                        <a:p>
                          <a:endParaRPr lang="en-US"/>
                        </a:p>
                      </a:txBody>
                      <a:tcPr marL="7569" marR="7569" marT="7569" marB="0" anchor="b">
                        <a:blipFill>
                          <a:blip r:embed="rId10"/>
                          <a:stretch>
                            <a:fillRect l="-302326" t="-2632" r="-212403" b="-1652632"/>
                          </a:stretch>
                        </a:blipFill>
                      </a:tcPr>
                    </a:tc>
                    <a:tc>
                      <a:txBody>
                        <a:bodyPr/>
                        <a:lstStyle/>
                        <a:p>
                          <a:endParaRPr lang="en-US"/>
                        </a:p>
                      </a:txBody>
                      <a:tcPr marL="7569" marR="7569" marT="7569" marB="0" anchor="b">
                        <a:blipFill>
                          <a:blip r:embed="rId10"/>
                          <a:stretch>
                            <a:fillRect l="-399231" t="-2632" r="-110769" b="-1652632"/>
                          </a:stretch>
                        </a:blipFill>
                      </a:tcPr>
                    </a:tc>
                    <a:tc>
                      <a:txBody>
                        <a:bodyPr/>
                        <a:lstStyle/>
                        <a:p>
                          <a:endParaRPr lang="en-US"/>
                        </a:p>
                      </a:txBody>
                      <a:tcPr marL="7569" marR="7569" marT="7569" marB="0" anchor="b">
                        <a:blipFill>
                          <a:blip r:embed="rId10"/>
                          <a:stretch>
                            <a:fillRect l="-457042" t="-2632" r="-1408" b="-1652632"/>
                          </a:stretch>
                        </a:blipFill>
                      </a:tcPr>
                    </a:tc>
                    <a:extLst>
                      <a:ext uri="{0D108BD9-81ED-4DB2-BD59-A6C34878D82A}">
                        <a16:rowId xmlns:a16="http://schemas.microsoft.com/office/drawing/2014/main" val="1990629222"/>
                      </a:ext>
                    </a:extLst>
                  </a:tr>
                  <a:tr h="232828">
                    <a:tc>
                      <a:txBody>
                        <a:bodyPr/>
                        <a:lstStyle/>
                        <a:p>
                          <a:pPr algn="r" fontAlgn="b"/>
                          <a:r>
                            <a:rPr lang="en-GB" sz="1200" u="none" strike="noStrike" dirty="0">
                              <a:effectLst/>
                              <a:latin typeface="+mj-lt"/>
                            </a:rPr>
                            <a:t>17</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0.005</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1.5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2614125967"/>
                      </a:ext>
                    </a:extLst>
                  </a:tr>
                  <a:tr h="232828">
                    <a:tc>
                      <a:txBody>
                        <a:bodyPr/>
                        <a:lstStyle/>
                        <a:p>
                          <a:pPr algn="r" fontAlgn="b"/>
                          <a:r>
                            <a:rPr lang="en-GB" sz="1200" u="none" strike="noStrike" dirty="0">
                              <a:effectLst/>
                              <a:latin typeface="+mj-lt"/>
                            </a:rPr>
                            <a:t>18</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dirty="0">
                              <a:effectLst/>
                              <a:latin typeface="+mj-lt"/>
                            </a:rPr>
                            <a:t>0.0001</a:t>
                          </a:r>
                          <a:endParaRPr lang="en-GB" sz="1200" b="0" i="0" u="none" strike="noStrike" dirty="0">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1.5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0.3</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1552751026"/>
                      </a:ext>
                    </a:extLst>
                  </a:tr>
                  <a:tr h="232828">
                    <a:tc>
                      <a:txBody>
                        <a:bodyPr/>
                        <a:lstStyle/>
                        <a:p>
                          <a:pPr algn="r" fontAlgn="b"/>
                          <a:r>
                            <a:rPr lang="en-GB" sz="1200" u="none" strike="noStrike" dirty="0">
                              <a:effectLst/>
                              <a:latin typeface="+mj-lt"/>
                            </a:rPr>
                            <a:t>19</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dirty="0">
                              <a:effectLst/>
                              <a:latin typeface="+mj-lt"/>
                            </a:rPr>
                            <a:t>0.005</a:t>
                          </a:r>
                          <a:endParaRPr lang="en-GB" sz="1200" b="0" i="0" u="none" strike="noStrike" dirty="0">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2.8</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0.3</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1511627666"/>
                      </a:ext>
                    </a:extLst>
                  </a:tr>
                  <a:tr h="232828">
                    <a:tc>
                      <a:txBody>
                        <a:bodyPr/>
                        <a:lstStyle/>
                        <a:p>
                          <a:pPr algn="r" fontAlgn="b"/>
                          <a:r>
                            <a:rPr lang="en-GB" sz="1200" u="none" strike="noStrike" dirty="0">
                              <a:effectLst/>
                              <a:latin typeface="+mj-lt"/>
                            </a:rPr>
                            <a:t>20</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dirty="0">
                              <a:effectLst/>
                              <a:latin typeface="+mj-lt"/>
                            </a:rPr>
                            <a:t>0.0001</a:t>
                          </a:r>
                          <a:endParaRPr lang="en-GB" sz="1200" b="0" i="0" u="none" strike="noStrike" dirty="0">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2.8</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1425957862"/>
                      </a:ext>
                    </a:extLst>
                  </a:tr>
                  <a:tr h="232828">
                    <a:tc>
                      <a:txBody>
                        <a:bodyPr/>
                        <a:lstStyle/>
                        <a:p>
                          <a:pPr algn="r" fontAlgn="b"/>
                          <a:r>
                            <a:rPr lang="en-GB" sz="1200" u="none" strike="noStrike" dirty="0">
                              <a:effectLst/>
                              <a:latin typeface="+mj-lt"/>
                            </a:rPr>
                            <a:t>21</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0.005</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1.5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0.3</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1981955167"/>
                      </a:ext>
                    </a:extLst>
                  </a:tr>
                  <a:tr h="232828">
                    <a:tc>
                      <a:txBody>
                        <a:bodyPr/>
                        <a:lstStyle/>
                        <a:p>
                          <a:pPr algn="r" fontAlgn="b"/>
                          <a:r>
                            <a:rPr lang="en-GB" sz="1200" u="none" strike="noStrike" dirty="0">
                              <a:effectLst/>
                              <a:latin typeface="+mj-lt"/>
                            </a:rPr>
                            <a:t>22</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0.005</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2.8</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2253861047"/>
                      </a:ext>
                    </a:extLst>
                  </a:tr>
                  <a:tr h="232828">
                    <a:tc>
                      <a:txBody>
                        <a:bodyPr/>
                        <a:lstStyle/>
                        <a:p>
                          <a:pPr algn="r" fontAlgn="b"/>
                          <a:r>
                            <a:rPr lang="en-GB" sz="1200" u="none" strike="noStrike" dirty="0">
                              <a:effectLst/>
                              <a:latin typeface="+mj-lt"/>
                            </a:rPr>
                            <a:t>23</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0.0001</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1.5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239028843"/>
                      </a:ext>
                    </a:extLst>
                  </a:tr>
                  <a:tr h="232828">
                    <a:tc>
                      <a:txBody>
                        <a:bodyPr/>
                        <a:lstStyle/>
                        <a:p>
                          <a:pPr algn="r" fontAlgn="b"/>
                          <a:r>
                            <a:rPr lang="en-GB" sz="1200" u="none" strike="noStrike" dirty="0">
                              <a:effectLst/>
                              <a:latin typeface="+mj-lt"/>
                            </a:rPr>
                            <a:t>24</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0.005</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2.8</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2946050279"/>
                      </a:ext>
                    </a:extLst>
                  </a:tr>
                  <a:tr h="232828">
                    <a:tc>
                      <a:txBody>
                        <a:bodyPr/>
                        <a:lstStyle/>
                        <a:p>
                          <a:pPr algn="r" fontAlgn="b"/>
                          <a:r>
                            <a:rPr lang="en-GB" sz="1200" u="none" strike="noStrike" dirty="0">
                              <a:effectLst/>
                              <a:latin typeface="+mj-lt"/>
                            </a:rPr>
                            <a:t>25</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0.005</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1.5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0.3</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96171635"/>
                      </a:ext>
                    </a:extLst>
                  </a:tr>
                  <a:tr h="232828">
                    <a:tc>
                      <a:txBody>
                        <a:bodyPr/>
                        <a:lstStyle/>
                        <a:p>
                          <a:pPr algn="r" fontAlgn="b"/>
                          <a:r>
                            <a:rPr lang="en-GB" sz="1200" u="none" strike="noStrike" dirty="0">
                              <a:effectLst/>
                              <a:latin typeface="+mj-lt"/>
                            </a:rPr>
                            <a:t>26</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0.0001</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2.8</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0.3</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240689145"/>
                      </a:ext>
                    </a:extLst>
                  </a:tr>
                  <a:tr h="232828">
                    <a:tc>
                      <a:txBody>
                        <a:bodyPr/>
                        <a:lstStyle/>
                        <a:p>
                          <a:pPr algn="r" fontAlgn="b"/>
                          <a:r>
                            <a:rPr lang="en-GB" sz="1200" u="none" strike="noStrike" dirty="0">
                              <a:effectLst/>
                              <a:latin typeface="+mj-lt"/>
                            </a:rPr>
                            <a:t>27</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0.005</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1.5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0.7</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3673443696"/>
                      </a:ext>
                    </a:extLst>
                  </a:tr>
                  <a:tr h="232828">
                    <a:tc>
                      <a:txBody>
                        <a:bodyPr/>
                        <a:lstStyle/>
                        <a:p>
                          <a:pPr algn="r" fontAlgn="b"/>
                          <a:r>
                            <a:rPr lang="en-GB" sz="1200" u="none" strike="noStrike" dirty="0">
                              <a:effectLst/>
                              <a:latin typeface="+mj-lt"/>
                            </a:rPr>
                            <a:t>28</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0.0001</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2.8</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0.1</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463073211"/>
                      </a:ext>
                    </a:extLst>
                  </a:tr>
                  <a:tr h="232828">
                    <a:tc>
                      <a:txBody>
                        <a:bodyPr/>
                        <a:lstStyle/>
                        <a:p>
                          <a:pPr algn="r" fontAlgn="b"/>
                          <a:r>
                            <a:rPr lang="en-GB" sz="1200" u="none" strike="noStrike" dirty="0">
                              <a:effectLst/>
                              <a:latin typeface="+mj-lt"/>
                            </a:rPr>
                            <a:t>29</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0.0001</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2.8</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0.3</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0.1</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3862358211"/>
                      </a:ext>
                    </a:extLst>
                  </a:tr>
                  <a:tr h="232828">
                    <a:tc>
                      <a:txBody>
                        <a:bodyPr/>
                        <a:lstStyle/>
                        <a:p>
                          <a:pPr algn="r" fontAlgn="b"/>
                          <a:r>
                            <a:rPr lang="en-GB" sz="1200" u="none" strike="noStrike" dirty="0">
                              <a:effectLst/>
                              <a:latin typeface="+mj-lt"/>
                            </a:rPr>
                            <a:t>30</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0.0001</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1.5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749281950"/>
                      </a:ext>
                    </a:extLst>
                  </a:tr>
                  <a:tr h="232828">
                    <a:tc>
                      <a:txBody>
                        <a:bodyPr/>
                        <a:lstStyle/>
                        <a:p>
                          <a:pPr algn="r" fontAlgn="b"/>
                          <a:r>
                            <a:rPr lang="en-GB" sz="1200" u="none" strike="noStrike" dirty="0">
                              <a:effectLst/>
                              <a:latin typeface="+mj-lt"/>
                            </a:rPr>
                            <a:t>31</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0.0001</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1.5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0.3</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572003848"/>
                      </a:ext>
                    </a:extLst>
                  </a:tr>
                  <a:tr h="232828">
                    <a:tc>
                      <a:txBody>
                        <a:bodyPr/>
                        <a:lstStyle/>
                        <a:p>
                          <a:pPr algn="r" fontAlgn="b"/>
                          <a:r>
                            <a:rPr lang="en-GB" sz="1200" u="none" strike="noStrike" dirty="0">
                              <a:effectLst/>
                              <a:latin typeface="+mj-lt"/>
                            </a:rPr>
                            <a:t>32</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0.005</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2.8</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0.3</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extLst>
                      <a:ext uri="{0D108BD9-81ED-4DB2-BD59-A6C34878D82A}">
                        <a16:rowId xmlns:a16="http://schemas.microsoft.com/office/drawing/2014/main" val="86605640"/>
                      </a:ext>
                    </a:extLst>
                  </a:tr>
                </a:tbl>
              </a:graphicData>
            </a:graphic>
          </p:graphicFrame>
        </mc:Fallback>
      </mc:AlternateContent>
    </p:spTree>
    <p:extLst>
      <p:ext uri="{BB962C8B-B14F-4D97-AF65-F5344CB8AC3E}">
        <p14:creationId xmlns:p14="http://schemas.microsoft.com/office/powerpoint/2010/main" val="2291602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14" name="Content Placeholder 4">
                <a:extLst>
                  <a:ext uri="{FF2B5EF4-FFF2-40B4-BE49-F238E27FC236}">
                    <a16:creationId xmlns:a16="http://schemas.microsoft.com/office/drawing/2014/main" id="{EC02DB94-9A51-4958-8949-FAC2DDA20CA1}"/>
                  </a:ext>
                </a:extLst>
              </p:cNvPr>
              <p:cNvGraphicFramePr>
                <a:graphicFrameLocks/>
              </p:cNvGraphicFramePr>
              <p:nvPr>
                <p:extLst>
                  <p:ext uri="{D42A27DB-BD31-4B8C-83A1-F6EECF244321}">
                    <p14:modId xmlns:p14="http://schemas.microsoft.com/office/powerpoint/2010/main" val="3576316140"/>
                  </p:ext>
                </p:extLst>
              </p:nvPr>
            </p:nvGraphicFramePr>
            <p:xfrm>
              <a:off x="688063" y="935038"/>
              <a:ext cx="10700438" cy="49212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Choice>
        <mc:Fallback xmlns="">
          <p:graphicFrame>
            <p:nvGraphicFramePr>
              <p:cNvPr id="14" name="Content Placeholder 4">
                <a:extLst>
                  <a:ext uri="{FF2B5EF4-FFF2-40B4-BE49-F238E27FC236}">
                    <a16:creationId xmlns:a16="http://schemas.microsoft.com/office/drawing/2014/main" id="{EC02DB94-9A51-4958-8949-FAC2DDA20CA1}"/>
                  </a:ext>
                </a:extLst>
              </p:cNvPr>
              <p:cNvGraphicFramePr>
                <a:graphicFrameLocks/>
              </p:cNvGraphicFramePr>
              <p:nvPr>
                <p:extLst>
                  <p:ext uri="{D42A27DB-BD31-4B8C-83A1-F6EECF244321}">
                    <p14:modId xmlns:p14="http://schemas.microsoft.com/office/powerpoint/2010/main" val="3576316140"/>
                  </p:ext>
                </p:extLst>
              </p:nvPr>
            </p:nvGraphicFramePr>
            <p:xfrm>
              <a:off x="688063" y="935038"/>
              <a:ext cx="10700438" cy="492127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mc:Fallback>
      </mc:AlternateContent>
      <p:sp>
        <p:nvSpPr>
          <p:cNvPr id="26" name="Rectangle 25">
            <a:extLst>
              <a:ext uri="{FF2B5EF4-FFF2-40B4-BE49-F238E27FC236}">
                <a16:creationId xmlns:a16="http://schemas.microsoft.com/office/drawing/2014/main" id="{AC869C0E-EA15-4AAB-A8C5-15156577B5BD}"/>
              </a:ext>
            </a:extLst>
          </p:cNvPr>
          <p:cNvSpPr/>
          <p:nvPr/>
        </p:nvSpPr>
        <p:spPr>
          <a:xfrm>
            <a:off x="572627" y="3717505"/>
            <a:ext cx="10996024" cy="1492434"/>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88A74077-B2EA-4E79-B7E3-5BE9F8F66BD1}"/>
              </a:ext>
            </a:extLst>
          </p:cNvPr>
          <p:cNvSpPr/>
          <p:nvPr/>
        </p:nvSpPr>
        <p:spPr>
          <a:xfrm>
            <a:off x="5691227" y="1656508"/>
            <a:ext cx="5877424" cy="195504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ttangolo 7">
            <a:extLst>
              <a:ext uri="{FF2B5EF4-FFF2-40B4-BE49-F238E27FC236}">
                <a16:creationId xmlns:a16="http://schemas.microsoft.com/office/drawing/2014/main" id="{D9076D40-B264-69C9-8293-4646E201F590}"/>
              </a:ext>
            </a:extLst>
          </p:cNvPr>
          <p:cNvSpPr/>
          <p:nvPr/>
        </p:nvSpPr>
        <p:spPr>
          <a:xfrm>
            <a:off x="0" y="0"/>
            <a:ext cx="10094959" cy="946909"/>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it-IT" dirty="0">
              <a:solidFill>
                <a:prstClr val="white"/>
              </a:solidFill>
            </a:endParaRPr>
          </a:p>
        </p:txBody>
      </p:sp>
      <p:sp>
        <p:nvSpPr>
          <p:cNvPr id="13" name="ZoneTexte 11">
            <a:extLst>
              <a:ext uri="{FF2B5EF4-FFF2-40B4-BE49-F238E27FC236}">
                <a16:creationId xmlns:a16="http://schemas.microsoft.com/office/drawing/2014/main" id="{60504821-F79B-B7CF-53E2-8FC9D1084E45}"/>
              </a:ext>
            </a:extLst>
          </p:cNvPr>
          <p:cNvSpPr txBox="1"/>
          <p:nvPr/>
        </p:nvSpPr>
        <p:spPr>
          <a:xfrm>
            <a:off x="12058" y="120892"/>
            <a:ext cx="8330753" cy="709685"/>
          </a:xfrm>
          <a:prstGeom prst="rect">
            <a:avLst/>
          </a:prstGeom>
        </p:spPr>
        <p:txBody>
          <a:bodyPr vert="horz" lIns="91440" tIns="45720" rIns="91440" bIns="45720" rtlCol="0" anchor="ctr">
            <a:normAutofit/>
          </a:bodyPr>
          <a:lstStyle/>
          <a:p>
            <a:pPr algn="just">
              <a:lnSpc>
                <a:spcPct val="90000"/>
              </a:lnSpc>
              <a:spcBef>
                <a:spcPct val="0"/>
              </a:spcBef>
              <a:spcAft>
                <a:spcPts val="600"/>
              </a:spcAft>
            </a:pPr>
            <a:r>
              <a:rPr lang="it-IT" sz="3000" dirty="0">
                <a:solidFill>
                  <a:srgbClr val="7C5148"/>
                </a:solidFill>
                <a:latin typeface="Times New Roman" panose="02020603050405020304" pitchFamily="18" charset="0"/>
                <a:cs typeface="Times New Roman" panose="02020603050405020304" pitchFamily="18" charset="0"/>
              </a:rPr>
              <a:t>Optimisation procedure for any transport law</a:t>
            </a:r>
          </a:p>
        </p:txBody>
      </p:sp>
      <p:sp>
        <p:nvSpPr>
          <p:cNvPr id="15" name="Rettangolo 14">
            <a:extLst>
              <a:ext uri="{FF2B5EF4-FFF2-40B4-BE49-F238E27FC236}">
                <a16:creationId xmlns:a16="http://schemas.microsoft.com/office/drawing/2014/main" id="{F9D970F2-7D53-D586-0AC5-86306A5B5397}"/>
              </a:ext>
            </a:extLst>
          </p:cNvPr>
          <p:cNvSpPr/>
          <p:nvPr/>
        </p:nvSpPr>
        <p:spPr bwMode="auto">
          <a:xfrm>
            <a:off x="0" y="6287234"/>
            <a:ext cx="12188825" cy="602861"/>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it-IT" dirty="0">
              <a:solidFill>
                <a:prstClr val="white"/>
              </a:solidFill>
            </a:endParaRPr>
          </a:p>
        </p:txBody>
      </p:sp>
      <p:pic>
        <p:nvPicPr>
          <p:cNvPr id="16" name="Immagine 15">
            <a:extLst>
              <a:ext uri="{FF2B5EF4-FFF2-40B4-BE49-F238E27FC236}">
                <a16:creationId xmlns:a16="http://schemas.microsoft.com/office/drawing/2014/main" id="{DE68D309-F655-4DA1-7301-B31C5CA56E84}"/>
              </a:ext>
            </a:extLst>
          </p:cNvPr>
          <p:cNvPicPr>
            <a:picLocks noChangeAspect="1"/>
          </p:cNvPicPr>
          <p:nvPr/>
        </p:nvPicPr>
        <p:blipFill rotWithShape="1">
          <a:blip r:embed="rId12"/>
          <a:srcRect l="-2539" r="-2292"/>
          <a:stretch/>
        </p:blipFill>
        <p:spPr>
          <a:xfrm>
            <a:off x="9826070" y="6273378"/>
            <a:ext cx="1667430" cy="630572"/>
          </a:xfrm>
          <a:prstGeom prst="rect">
            <a:avLst/>
          </a:prstGeom>
          <a:gradFill flip="none" rotWithShape="1">
            <a:gsLst>
              <a:gs pos="0">
                <a:schemeClr val="bg1"/>
              </a:gs>
              <a:gs pos="35000">
                <a:schemeClr val="accent1">
                  <a:lumMod val="0"/>
                  <a:lumOff val="100000"/>
                </a:schemeClr>
              </a:gs>
              <a:gs pos="7000">
                <a:schemeClr val="accent1">
                  <a:lumMod val="100000"/>
                </a:schemeClr>
              </a:gs>
            </a:gsLst>
            <a:path path="circle">
              <a:fillToRect l="50000" t="-80000" r="50000" b="180000"/>
            </a:path>
            <a:tileRect/>
          </a:gradFill>
        </p:spPr>
      </p:pic>
      <p:pic>
        <p:nvPicPr>
          <p:cNvPr id="17" name="Immagine 16">
            <a:extLst>
              <a:ext uri="{FF2B5EF4-FFF2-40B4-BE49-F238E27FC236}">
                <a16:creationId xmlns:a16="http://schemas.microsoft.com/office/drawing/2014/main" id="{063441A5-69D6-8DA9-3E21-0C1511C38645}"/>
              </a:ext>
            </a:extLst>
          </p:cNvPr>
          <p:cNvPicPr>
            <a:picLocks noChangeAspect="1"/>
          </p:cNvPicPr>
          <p:nvPr/>
        </p:nvPicPr>
        <p:blipFill>
          <a:blip r:embed="rId13"/>
          <a:stretch>
            <a:fillRect/>
          </a:stretch>
        </p:blipFill>
        <p:spPr>
          <a:xfrm>
            <a:off x="11496675" y="6211554"/>
            <a:ext cx="695325" cy="680010"/>
          </a:xfrm>
          <a:prstGeom prst="rect">
            <a:avLst/>
          </a:prstGeom>
        </p:spPr>
      </p:pic>
      <p:sp>
        <p:nvSpPr>
          <p:cNvPr id="18" name="CasellaDiTesto 17">
            <a:extLst>
              <a:ext uri="{FF2B5EF4-FFF2-40B4-BE49-F238E27FC236}">
                <a16:creationId xmlns:a16="http://schemas.microsoft.com/office/drawing/2014/main" id="{57C79810-8079-2C1A-839E-8EC862972D08}"/>
              </a:ext>
            </a:extLst>
          </p:cNvPr>
          <p:cNvSpPr txBox="1"/>
          <p:nvPr/>
        </p:nvSpPr>
        <p:spPr bwMode="auto">
          <a:xfrm>
            <a:off x="7152110" y="6381761"/>
            <a:ext cx="2477220" cy="523220"/>
          </a:xfrm>
          <a:prstGeom prst="rect">
            <a:avLst/>
          </a:prstGeom>
          <a:noFill/>
        </p:spPr>
        <p:txBody>
          <a:bodyPr wrap="square">
            <a:spAutoFit/>
          </a:bodyPr>
          <a:lstStyle/>
          <a:p>
            <a:pPr algn="ctr" eaLnBrk="1" fontAlgn="auto" hangingPunct="1">
              <a:spcBef>
                <a:spcPts val="0"/>
              </a:spcBef>
              <a:spcAft>
                <a:spcPts val="0"/>
              </a:spcAft>
              <a:defRPr/>
            </a:pPr>
            <a:r>
              <a:rPr lang="it-IT" sz="1400" b="1" dirty="0">
                <a:solidFill>
                  <a:srgbClr val="7C5148"/>
                </a:solidFill>
                <a:latin typeface="Times New Roman" panose="02020603050405020304" pitchFamily="18" charset="0"/>
                <a:ea typeface="Tahoma" pitchFamily="34" charset="0"/>
                <a:cs typeface="Times New Roman" panose="02020603050405020304" pitchFamily="18" charset="0"/>
              </a:rPr>
              <a:t>Robin Meurice &amp; Sandra Soares-Frazão</a:t>
            </a:r>
          </a:p>
        </p:txBody>
      </p:sp>
      <p:sp>
        <p:nvSpPr>
          <p:cNvPr id="21" name="CasellaDiTesto 20">
            <a:extLst>
              <a:ext uri="{FF2B5EF4-FFF2-40B4-BE49-F238E27FC236}">
                <a16:creationId xmlns:a16="http://schemas.microsoft.com/office/drawing/2014/main" id="{B40B0FCA-6385-AAA1-4F1F-6378766A90CB}"/>
              </a:ext>
            </a:extLst>
          </p:cNvPr>
          <p:cNvSpPr txBox="1"/>
          <p:nvPr/>
        </p:nvSpPr>
        <p:spPr>
          <a:xfrm>
            <a:off x="-10002" y="6298277"/>
            <a:ext cx="6433332" cy="307777"/>
          </a:xfrm>
          <a:prstGeom prst="rect">
            <a:avLst/>
          </a:prstGeom>
          <a:noFill/>
        </p:spPr>
        <p:txBody>
          <a:bodyPr wrap="square">
            <a:spAutoFit/>
          </a:bodyPr>
          <a:lstStyle/>
          <a:p>
            <a:r>
              <a:rPr lang="en-US" sz="1400" b="1" dirty="0">
                <a:solidFill>
                  <a:srgbClr val="7C5148"/>
                </a:solidFill>
                <a:latin typeface="Times New Roman" panose="02020603050405020304" pitchFamily="18" charset="0"/>
              </a:rPr>
              <a:t>Closing parameters of morphodynamical models without trial-and-error</a:t>
            </a:r>
            <a:endParaRPr lang="en-US" sz="1400" b="1" i="0" u="none" strike="noStrike" baseline="0" dirty="0">
              <a:solidFill>
                <a:srgbClr val="7C5148"/>
              </a:solidFill>
              <a:latin typeface="Times New Roman" panose="02020603050405020304" pitchFamily="18" charset="0"/>
            </a:endParaRPr>
          </a:p>
        </p:txBody>
      </p:sp>
      <p:pic>
        <p:nvPicPr>
          <p:cNvPr id="27" name="Immagine 26" descr="Immagine che contiene testo&#10;&#10;Descrizione generata automaticamente">
            <a:extLst>
              <a:ext uri="{FF2B5EF4-FFF2-40B4-BE49-F238E27FC236}">
                <a16:creationId xmlns:a16="http://schemas.microsoft.com/office/drawing/2014/main" id="{031904B0-A72F-1C60-7E8B-9CA8F41F327A}"/>
              </a:ext>
            </a:extLst>
          </p:cNvPr>
          <p:cNvPicPr>
            <a:picLocks noChangeAspect="1"/>
          </p:cNvPicPr>
          <p:nvPr/>
        </p:nvPicPr>
        <p:blipFill rotWithShape="1">
          <a:blip r:embed="rId14">
            <a:extLst>
              <a:ext uri="{28A0092B-C50C-407E-A947-70E740481C1C}">
                <a14:useLocalDpi xmlns:a14="http://schemas.microsoft.com/office/drawing/2010/main" val="0"/>
              </a:ext>
            </a:extLst>
          </a:blip>
          <a:srcRect l="11042" t="22694" r="8908" b="56901"/>
          <a:stretch/>
        </p:blipFill>
        <p:spPr>
          <a:xfrm>
            <a:off x="9534246" y="-10633"/>
            <a:ext cx="2654579" cy="957542"/>
          </a:xfrm>
          <a:prstGeom prst="rect">
            <a:avLst/>
          </a:prstGeom>
        </p:spPr>
      </p:pic>
      <p:sp>
        <p:nvSpPr>
          <p:cNvPr id="12" name="ZoneTexte 11">
            <a:extLst>
              <a:ext uri="{FF2B5EF4-FFF2-40B4-BE49-F238E27FC236}">
                <a16:creationId xmlns:a16="http://schemas.microsoft.com/office/drawing/2014/main" id="{E462DEB1-1BB3-4A0C-B9A1-4B02596D14EA}"/>
              </a:ext>
            </a:extLst>
          </p:cNvPr>
          <p:cNvSpPr txBox="1"/>
          <p:nvPr/>
        </p:nvSpPr>
        <p:spPr>
          <a:xfrm>
            <a:off x="3175" y="6534047"/>
            <a:ext cx="504738" cy="307777"/>
          </a:xfrm>
          <a:prstGeom prst="rect">
            <a:avLst/>
          </a:prstGeom>
          <a:noFill/>
        </p:spPr>
        <p:txBody>
          <a:bodyPr wrap="square" rtlCol="0">
            <a:spAutoFit/>
          </a:bodyPr>
          <a:lstStyle/>
          <a:p>
            <a:r>
              <a:rPr lang="fr-FR" sz="1400" dirty="0">
                <a:solidFill>
                  <a:srgbClr val="7C5148"/>
                </a:solidFill>
                <a:latin typeface="Times New Roman" panose="02020603050405020304" pitchFamily="18" charset="0"/>
                <a:cs typeface="Times New Roman" panose="02020603050405020304" pitchFamily="18" charset="0"/>
              </a:rPr>
              <a:t>12</a:t>
            </a:r>
          </a:p>
        </p:txBody>
      </p:sp>
      <p:grpSp>
        <p:nvGrpSpPr>
          <p:cNvPr id="19" name="Groupe 18">
            <a:extLst>
              <a:ext uri="{FF2B5EF4-FFF2-40B4-BE49-F238E27FC236}">
                <a16:creationId xmlns:a16="http://schemas.microsoft.com/office/drawing/2014/main" id="{66F5E014-151D-43E9-B55B-A488D1CEF9C0}"/>
              </a:ext>
            </a:extLst>
          </p:cNvPr>
          <p:cNvGrpSpPr/>
          <p:nvPr/>
        </p:nvGrpSpPr>
        <p:grpSpPr>
          <a:xfrm>
            <a:off x="280657" y="5345875"/>
            <a:ext cx="1311412" cy="369332"/>
            <a:chOff x="9068499" y="4937404"/>
            <a:chExt cx="1311412" cy="369332"/>
          </a:xfrm>
          <a:solidFill>
            <a:schemeClr val="accent2">
              <a:lumMod val="40000"/>
              <a:lumOff val="60000"/>
            </a:schemeClr>
          </a:solidFill>
        </p:grpSpPr>
        <p:sp>
          <p:nvSpPr>
            <p:cNvPr id="20" name="Rectangle 19">
              <a:extLst>
                <a:ext uri="{FF2B5EF4-FFF2-40B4-BE49-F238E27FC236}">
                  <a16:creationId xmlns:a16="http://schemas.microsoft.com/office/drawing/2014/main" id="{8BB93E7C-D049-4003-8DBD-5A42C905EE79}"/>
                </a:ext>
              </a:extLst>
            </p:cNvPr>
            <p:cNvSpPr/>
            <p:nvPr/>
          </p:nvSpPr>
          <p:spPr>
            <a:xfrm>
              <a:off x="9068499" y="5049154"/>
              <a:ext cx="536895" cy="151001"/>
            </a:xfrm>
            <a:prstGeom prst="rect">
              <a:avLst/>
            </a:prstGeom>
            <a:solidFill>
              <a:srgbClr val="D07C4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6">
              <a:extLst>
                <a:ext uri="{FF2B5EF4-FFF2-40B4-BE49-F238E27FC236}">
                  <a16:creationId xmlns:a16="http://schemas.microsoft.com/office/drawing/2014/main" id="{5C5B284E-4C83-4973-A5C1-F94F92CFB5E7}"/>
                </a:ext>
              </a:extLst>
            </p:cNvPr>
            <p:cNvSpPr txBox="1"/>
            <p:nvPr/>
          </p:nvSpPr>
          <p:spPr>
            <a:xfrm>
              <a:off x="9748007" y="4937404"/>
              <a:ext cx="631904" cy="369332"/>
            </a:xfrm>
            <a:prstGeom prst="rect">
              <a:avLst/>
            </a:prstGeom>
            <a:noFill/>
          </p:spPr>
          <p:txBody>
            <a:bodyPr wrap="none" rtlCol="0">
              <a:spAutoFit/>
            </a:bodyPr>
            <a:lstStyle/>
            <a:p>
              <a:r>
                <a:rPr lang="fr-FR" dirty="0">
                  <a:latin typeface="+mj-lt"/>
                </a:rPr>
                <a:t>2P2L</a:t>
              </a:r>
              <a:endParaRPr lang="en-GB" dirty="0">
                <a:latin typeface="+mj-lt"/>
              </a:endParaRPr>
            </a:p>
          </p:txBody>
        </p:sp>
      </p:grpSp>
      <p:grpSp>
        <p:nvGrpSpPr>
          <p:cNvPr id="23" name="Groupe 22">
            <a:extLst>
              <a:ext uri="{FF2B5EF4-FFF2-40B4-BE49-F238E27FC236}">
                <a16:creationId xmlns:a16="http://schemas.microsoft.com/office/drawing/2014/main" id="{C3943A38-4DC3-40E1-9686-DAFCF0F287BD}"/>
              </a:ext>
            </a:extLst>
          </p:cNvPr>
          <p:cNvGrpSpPr/>
          <p:nvPr/>
        </p:nvGrpSpPr>
        <p:grpSpPr>
          <a:xfrm>
            <a:off x="280657" y="5782696"/>
            <a:ext cx="1248895" cy="369332"/>
            <a:chOff x="9068499" y="4937404"/>
            <a:chExt cx="1248895" cy="369332"/>
          </a:xfrm>
          <a:solidFill>
            <a:srgbClr val="60909B"/>
          </a:solidFill>
        </p:grpSpPr>
        <p:sp>
          <p:nvSpPr>
            <p:cNvPr id="24" name="Rectangle 23">
              <a:extLst>
                <a:ext uri="{FF2B5EF4-FFF2-40B4-BE49-F238E27FC236}">
                  <a16:creationId xmlns:a16="http://schemas.microsoft.com/office/drawing/2014/main" id="{9DF42343-C7C7-4177-AB87-38CFF8574FAA}"/>
                </a:ext>
              </a:extLst>
            </p:cNvPr>
            <p:cNvSpPr/>
            <p:nvPr/>
          </p:nvSpPr>
          <p:spPr>
            <a:xfrm>
              <a:off x="9068499" y="5049154"/>
              <a:ext cx="536895" cy="151001"/>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6">
              <a:extLst>
                <a:ext uri="{FF2B5EF4-FFF2-40B4-BE49-F238E27FC236}">
                  <a16:creationId xmlns:a16="http://schemas.microsoft.com/office/drawing/2014/main" id="{6CA1163D-C3CA-49E7-91A3-D477AB852F83}"/>
                </a:ext>
              </a:extLst>
            </p:cNvPr>
            <p:cNvSpPr txBox="1"/>
            <p:nvPr/>
          </p:nvSpPr>
          <p:spPr>
            <a:xfrm>
              <a:off x="9748007" y="4937404"/>
              <a:ext cx="569387" cy="369332"/>
            </a:xfrm>
            <a:prstGeom prst="rect">
              <a:avLst/>
            </a:prstGeom>
            <a:noFill/>
          </p:spPr>
          <p:txBody>
            <a:bodyPr wrap="none" rtlCol="0">
              <a:spAutoFit/>
            </a:bodyPr>
            <a:lstStyle/>
            <a:p>
              <a:r>
                <a:rPr lang="fr-FR" dirty="0">
                  <a:latin typeface="+mj-lt"/>
                </a:rPr>
                <a:t>JMP</a:t>
              </a:r>
              <a:endParaRPr lang="en-GB" dirty="0">
                <a:latin typeface="+mj-lt"/>
              </a:endParaRPr>
            </a:p>
          </p:txBody>
        </p:sp>
      </p:grpSp>
      <p:pic>
        <p:nvPicPr>
          <p:cNvPr id="28" name="Picture 8">
            <a:extLst>
              <a:ext uri="{FF2B5EF4-FFF2-40B4-BE49-F238E27FC236}">
                <a16:creationId xmlns:a16="http://schemas.microsoft.com/office/drawing/2014/main" id="{D63F560E-2049-4C01-9F9F-7A2DA97A867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554786" y="5766771"/>
            <a:ext cx="1667430" cy="385257"/>
          </a:xfrm>
          <a:prstGeom prst="rect">
            <a:avLst/>
          </a:prstGeom>
        </p:spPr>
      </p:pic>
      <p:pic>
        <p:nvPicPr>
          <p:cNvPr id="31" name="Graphique 30" descr="Puzzle">
            <a:extLst>
              <a:ext uri="{FF2B5EF4-FFF2-40B4-BE49-F238E27FC236}">
                <a16:creationId xmlns:a16="http://schemas.microsoft.com/office/drawing/2014/main" id="{3343454E-765C-41C9-9F98-762D6460C447}"/>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1388501" y="960765"/>
            <a:ext cx="770153" cy="770153"/>
          </a:xfrm>
          <a:prstGeom prst="rect">
            <a:avLst/>
          </a:prstGeom>
        </p:spPr>
      </p:pic>
      <p:sp>
        <p:nvSpPr>
          <p:cNvPr id="30" name="Rectangle 29">
            <a:extLst>
              <a:ext uri="{FF2B5EF4-FFF2-40B4-BE49-F238E27FC236}">
                <a16:creationId xmlns:a16="http://schemas.microsoft.com/office/drawing/2014/main" id="{4897B20A-9AA5-434B-BE1F-C561DD548DF3}"/>
              </a:ext>
            </a:extLst>
          </p:cNvPr>
          <p:cNvSpPr/>
          <p:nvPr/>
        </p:nvSpPr>
        <p:spPr>
          <a:xfrm>
            <a:off x="280657" y="1656508"/>
            <a:ext cx="3072143" cy="195504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306049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D9076D40-B264-69C9-8293-4646E201F590}"/>
              </a:ext>
            </a:extLst>
          </p:cNvPr>
          <p:cNvSpPr/>
          <p:nvPr/>
        </p:nvSpPr>
        <p:spPr>
          <a:xfrm>
            <a:off x="0" y="0"/>
            <a:ext cx="10094959" cy="946909"/>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it-IT" dirty="0">
              <a:solidFill>
                <a:prstClr val="white"/>
              </a:solidFill>
            </a:endParaRPr>
          </a:p>
        </p:txBody>
      </p:sp>
      <p:sp>
        <p:nvSpPr>
          <p:cNvPr id="13" name="ZoneTexte 11">
            <a:extLst>
              <a:ext uri="{FF2B5EF4-FFF2-40B4-BE49-F238E27FC236}">
                <a16:creationId xmlns:a16="http://schemas.microsoft.com/office/drawing/2014/main" id="{60504821-F79B-B7CF-53E2-8FC9D1084E45}"/>
              </a:ext>
            </a:extLst>
          </p:cNvPr>
          <p:cNvSpPr txBox="1"/>
          <p:nvPr/>
        </p:nvSpPr>
        <p:spPr>
          <a:xfrm>
            <a:off x="12058" y="120892"/>
            <a:ext cx="8853268" cy="709685"/>
          </a:xfrm>
          <a:prstGeom prst="rect">
            <a:avLst/>
          </a:prstGeom>
        </p:spPr>
        <p:txBody>
          <a:bodyPr vert="horz" lIns="91440" tIns="45720" rIns="91440" bIns="45720" rtlCol="0" anchor="ctr">
            <a:noAutofit/>
          </a:bodyPr>
          <a:lstStyle/>
          <a:p>
            <a:pPr>
              <a:lnSpc>
                <a:spcPct val="90000"/>
              </a:lnSpc>
              <a:spcBef>
                <a:spcPct val="0"/>
              </a:spcBef>
              <a:spcAft>
                <a:spcPts val="600"/>
              </a:spcAft>
            </a:pPr>
            <a:r>
              <a:rPr lang="it-IT" sz="3000" dirty="0">
                <a:solidFill>
                  <a:srgbClr val="7C5148"/>
                </a:solidFill>
                <a:latin typeface="Times New Roman" panose="02020603050405020304" pitchFamily="18" charset="0"/>
                <a:cs typeface="Times New Roman" panose="02020603050405020304" pitchFamily="18" charset="0"/>
              </a:rPr>
              <a:t>Step 2: Solid discharge computation</a:t>
            </a:r>
          </a:p>
        </p:txBody>
      </p:sp>
      <p:sp>
        <p:nvSpPr>
          <p:cNvPr id="15" name="Rettangolo 14">
            <a:extLst>
              <a:ext uri="{FF2B5EF4-FFF2-40B4-BE49-F238E27FC236}">
                <a16:creationId xmlns:a16="http://schemas.microsoft.com/office/drawing/2014/main" id="{F9D970F2-7D53-D586-0AC5-86306A5B5397}"/>
              </a:ext>
            </a:extLst>
          </p:cNvPr>
          <p:cNvSpPr/>
          <p:nvPr/>
        </p:nvSpPr>
        <p:spPr bwMode="auto">
          <a:xfrm>
            <a:off x="0" y="6287234"/>
            <a:ext cx="12188825" cy="602861"/>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it-IT" dirty="0">
              <a:solidFill>
                <a:prstClr val="white"/>
              </a:solidFill>
            </a:endParaRPr>
          </a:p>
        </p:txBody>
      </p:sp>
      <p:pic>
        <p:nvPicPr>
          <p:cNvPr id="16" name="Immagine 15">
            <a:extLst>
              <a:ext uri="{FF2B5EF4-FFF2-40B4-BE49-F238E27FC236}">
                <a16:creationId xmlns:a16="http://schemas.microsoft.com/office/drawing/2014/main" id="{DE68D309-F655-4DA1-7301-B31C5CA56E84}"/>
              </a:ext>
            </a:extLst>
          </p:cNvPr>
          <p:cNvPicPr>
            <a:picLocks noChangeAspect="1"/>
          </p:cNvPicPr>
          <p:nvPr/>
        </p:nvPicPr>
        <p:blipFill rotWithShape="1">
          <a:blip r:embed="rId3"/>
          <a:srcRect l="-2539" r="-2292"/>
          <a:stretch/>
        </p:blipFill>
        <p:spPr>
          <a:xfrm>
            <a:off x="9826070" y="6273378"/>
            <a:ext cx="1667430" cy="630572"/>
          </a:xfrm>
          <a:prstGeom prst="rect">
            <a:avLst/>
          </a:prstGeom>
          <a:gradFill flip="none" rotWithShape="1">
            <a:gsLst>
              <a:gs pos="0">
                <a:schemeClr val="bg1"/>
              </a:gs>
              <a:gs pos="35000">
                <a:schemeClr val="accent1">
                  <a:lumMod val="0"/>
                  <a:lumOff val="100000"/>
                </a:schemeClr>
              </a:gs>
              <a:gs pos="7000">
                <a:schemeClr val="accent1">
                  <a:lumMod val="100000"/>
                </a:schemeClr>
              </a:gs>
            </a:gsLst>
            <a:path path="circle">
              <a:fillToRect l="50000" t="-80000" r="50000" b="180000"/>
            </a:path>
            <a:tileRect/>
          </a:gradFill>
        </p:spPr>
      </p:pic>
      <p:pic>
        <p:nvPicPr>
          <p:cNvPr id="17" name="Immagine 16">
            <a:extLst>
              <a:ext uri="{FF2B5EF4-FFF2-40B4-BE49-F238E27FC236}">
                <a16:creationId xmlns:a16="http://schemas.microsoft.com/office/drawing/2014/main" id="{063441A5-69D6-8DA9-3E21-0C1511C38645}"/>
              </a:ext>
            </a:extLst>
          </p:cNvPr>
          <p:cNvPicPr>
            <a:picLocks noChangeAspect="1"/>
          </p:cNvPicPr>
          <p:nvPr/>
        </p:nvPicPr>
        <p:blipFill>
          <a:blip r:embed="rId4"/>
          <a:stretch>
            <a:fillRect/>
          </a:stretch>
        </p:blipFill>
        <p:spPr>
          <a:xfrm>
            <a:off x="11496675" y="6211554"/>
            <a:ext cx="695325" cy="680010"/>
          </a:xfrm>
          <a:prstGeom prst="rect">
            <a:avLst/>
          </a:prstGeom>
        </p:spPr>
      </p:pic>
      <p:sp>
        <p:nvSpPr>
          <p:cNvPr id="18" name="CasellaDiTesto 17">
            <a:extLst>
              <a:ext uri="{FF2B5EF4-FFF2-40B4-BE49-F238E27FC236}">
                <a16:creationId xmlns:a16="http://schemas.microsoft.com/office/drawing/2014/main" id="{57C79810-8079-2C1A-839E-8EC862972D08}"/>
              </a:ext>
            </a:extLst>
          </p:cNvPr>
          <p:cNvSpPr txBox="1"/>
          <p:nvPr/>
        </p:nvSpPr>
        <p:spPr bwMode="auto">
          <a:xfrm>
            <a:off x="7152110" y="6381761"/>
            <a:ext cx="2477220" cy="523220"/>
          </a:xfrm>
          <a:prstGeom prst="rect">
            <a:avLst/>
          </a:prstGeom>
          <a:noFill/>
        </p:spPr>
        <p:txBody>
          <a:bodyPr wrap="square">
            <a:spAutoFit/>
          </a:bodyPr>
          <a:lstStyle/>
          <a:p>
            <a:pPr algn="ctr" eaLnBrk="1" fontAlgn="auto" hangingPunct="1">
              <a:spcBef>
                <a:spcPts val="0"/>
              </a:spcBef>
              <a:spcAft>
                <a:spcPts val="0"/>
              </a:spcAft>
              <a:defRPr/>
            </a:pPr>
            <a:r>
              <a:rPr lang="it-IT" sz="1400" b="1" dirty="0">
                <a:solidFill>
                  <a:srgbClr val="7C5148"/>
                </a:solidFill>
                <a:latin typeface="Times New Roman" panose="02020603050405020304" pitchFamily="18" charset="0"/>
                <a:ea typeface="Tahoma" pitchFamily="34" charset="0"/>
                <a:cs typeface="Times New Roman" panose="02020603050405020304" pitchFamily="18" charset="0"/>
              </a:rPr>
              <a:t>Robin Meurice &amp; Sandra Soares-Frazão</a:t>
            </a:r>
          </a:p>
        </p:txBody>
      </p:sp>
      <p:sp>
        <p:nvSpPr>
          <p:cNvPr id="21" name="CasellaDiTesto 20">
            <a:extLst>
              <a:ext uri="{FF2B5EF4-FFF2-40B4-BE49-F238E27FC236}">
                <a16:creationId xmlns:a16="http://schemas.microsoft.com/office/drawing/2014/main" id="{B40B0FCA-6385-AAA1-4F1F-6378766A90CB}"/>
              </a:ext>
            </a:extLst>
          </p:cNvPr>
          <p:cNvSpPr txBox="1"/>
          <p:nvPr/>
        </p:nvSpPr>
        <p:spPr>
          <a:xfrm>
            <a:off x="-10002" y="6298277"/>
            <a:ext cx="6433332" cy="307777"/>
          </a:xfrm>
          <a:prstGeom prst="rect">
            <a:avLst/>
          </a:prstGeom>
          <a:noFill/>
        </p:spPr>
        <p:txBody>
          <a:bodyPr wrap="square">
            <a:spAutoFit/>
          </a:bodyPr>
          <a:lstStyle/>
          <a:p>
            <a:r>
              <a:rPr lang="en-US" sz="1400" b="1" dirty="0">
                <a:solidFill>
                  <a:srgbClr val="7C5148"/>
                </a:solidFill>
                <a:latin typeface="Times New Roman" panose="02020603050405020304" pitchFamily="18" charset="0"/>
              </a:rPr>
              <a:t>Closing parameters of morphodynamical models without trial-and-error</a:t>
            </a:r>
            <a:endParaRPr lang="en-US" sz="1400" b="1" i="0" u="none" strike="noStrike" baseline="0" dirty="0">
              <a:solidFill>
                <a:srgbClr val="7C5148"/>
              </a:solidFill>
              <a:latin typeface="Times New Roman" panose="02020603050405020304" pitchFamily="18" charset="0"/>
            </a:endParaRPr>
          </a:p>
        </p:txBody>
      </p:sp>
      <p:pic>
        <p:nvPicPr>
          <p:cNvPr id="27" name="Immagine 26" descr="Immagine che contiene testo&#10;&#10;Descrizione generata automaticamente">
            <a:extLst>
              <a:ext uri="{FF2B5EF4-FFF2-40B4-BE49-F238E27FC236}">
                <a16:creationId xmlns:a16="http://schemas.microsoft.com/office/drawing/2014/main" id="{031904B0-A72F-1C60-7E8B-9CA8F41F327A}"/>
              </a:ext>
            </a:extLst>
          </p:cNvPr>
          <p:cNvPicPr>
            <a:picLocks noChangeAspect="1"/>
          </p:cNvPicPr>
          <p:nvPr/>
        </p:nvPicPr>
        <p:blipFill rotWithShape="1">
          <a:blip r:embed="rId5">
            <a:extLst>
              <a:ext uri="{28A0092B-C50C-407E-A947-70E740481C1C}">
                <a14:useLocalDpi xmlns:a14="http://schemas.microsoft.com/office/drawing/2010/main" val="0"/>
              </a:ext>
            </a:extLst>
          </a:blip>
          <a:srcRect l="11042" t="22694" r="8908" b="56901"/>
          <a:stretch/>
        </p:blipFill>
        <p:spPr>
          <a:xfrm>
            <a:off x="9534246" y="-10633"/>
            <a:ext cx="2654579" cy="957542"/>
          </a:xfrm>
          <a:prstGeom prst="rect">
            <a:avLst/>
          </a:prstGeom>
        </p:spPr>
      </p:pic>
      <p:sp>
        <p:nvSpPr>
          <p:cNvPr id="12" name="ZoneTexte 11">
            <a:extLst>
              <a:ext uri="{FF2B5EF4-FFF2-40B4-BE49-F238E27FC236}">
                <a16:creationId xmlns:a16="http://schemas.microsoft.com/office/drawing/2014/main" id="{E462DEB1-1BB3-4A0C-B9A1-4B02596D14EA}"/>
              </a:ext>
            </a:extLst>
          </p:cNvPr>
          <p:cNvSpPr txBox="1"/>
          <p:nvPr/>
        </p:nvSpPr>
        <p:spPr>
          <a:xfrm>
            <a:off x="3175" y="6534047"/>
            <a:ext cx="504738" cy="307777"/>
          </a:xfrm>
          <a:prstGeom prst="rect">
            <a:avLst/>
          </a:prstGeom>
          <a:noFill/>
        </p:spPr>
        <p:txBody>
          <a:bodyPr wrap="square" rtlCol="0">
            <a:spAutoFit/>
          </a:bodyPr>
          <a:lstStyle/>
          <a:p>
            <a:r>
              <a:rPr lang="fr-FR" sz="1400" dirty="0">
                <a:solidFill>
                  <a:srgbClr val="7C5148"/>
                </a:solidFill>
                <a:latin typeface="Times New Roman" panose="02020603050405020304" pitchFamily="18" charset="0"/>
                <a:cs typeface="Times New Roman" panose="02020603050405020304" pitchFamily="18" charset="0"/>
              </a:rPr>
              <a:t>13</a:t>
            </a:r>
          </a:p>
        </p:txBody>
      </p:sp>
      <mc:AlternateContent xmlns:mc="http://schemas.openxmlformats.org/markup-compatibility/2006" xmlns:a14="http://schemas.microsoft.com/office/drawing/2010/main">
        <mc:Choice Requires="a14">
          <p:graphicFrame>
            <p:nvGraphicFramePr>
              <p:cNvPr id="14" name="Content Placeholder 8">
                <a:extLst>
                  <a:ext uri="{FF2B5EF4-FFF2-40B4-BE49-F238E27FC236}">
                    <a16:creationId xmlns:a16="http://schemas.microsoft.com/office/drawing/2014/main" id="{89C5E521-B953-46AA-A593-A6AF72EE1A1B}"/>
                  </a:ext>
                </a:extLst>
              </p:cNvPr>
              <p:cNvGraphicFramePr>
                <a:graphicFrameLocks/>
              </p:cNvGraphicFramePr>
              <p:nvPr>
                <p:extLst>
                  <p:ext uri="{D42A27DB-BD31-4B8C-83A1-F6EECF244321}">
                    <p14:modId xmlns:p14="http://schemas.microsoft.com/office/powerpoint/2010/main" val="4015718460"/>
                  </p:ext>
                </p:extLst>
              </p:nvPr>
            </p:nvGraphicFramePr>
            <p:xfrm>
              <a:off x="507913" y="1526383"/>
              <a:ext cx="5876698" cy="4192421"/>
            </p:xfrm>
            <a:graphic>
              <a:graphicData uri="http://schemas.openxmlformats.org/drawingml/2006/table">
                <a:tbl>
                  <a:tblPr>
                    <a:tableStyleId>{5C22544A-7EE6-4342-B048-85BDC9FD1C3A}</a:tableStyleId>
                  </a:tblPr>
                  <a:tblGrid>
                    <a:gridCol w="801588">
                      <a:extLst>
                        <a:ext uri="{9D8B030D-6E8A-4147-A177-3AD203B41FA5}">
                          <a16:colId xmlns:a16="http://schemas.microsoft.com/office/drawing/2014/main" val="2013750105"/>
                        </a:ext>
                      </a:extLst>
                    </a:gridCol>
                    <a:gridCol w="801588">
                      <a:extLst>
                        <a:ext uri="{9D8B030D-6E8A-4147-A177-3AD203B41FA5}">
                          <a16:colId xmlns:a16="http://schemas.microsoft.com/office/drawing/2014/main" val="1045040434"/>
                        </a:ext>
                      </a:extLst>
                    </a:gridCol>
                    <a:gridCol w="801588">
                      <a:extLst>
                        <a:ext uri="{9D8B030D-6E8A-4147-A177-3AD203B41FA5}">
                          <a16:colId xmlns:a16="http://schemas.microsoft.com/office/drawing/2014/main" val="1152829406"/>
                        </a:ext>
                      </a:extLst>
                    </a:gridCol>
                    <a:gridCol w="801588">
                      <a:extLst>
                        <a:ext uri="{9D8B030D-6E8A-4147-A177-3AD203B41FA5}">
                          <a16:colId xmlns:a16="http://schemas.microsoft.com/office/drawing/2014/main" val="3070246115"/>
                        </a:ext>
                      </a:extLst>
                    </a:gridCol>
                    <a:gridCol w="801588">
                      <a:extLst>
                        <a:ext uri="{9D8B030D-6E8A-4147-A177-3AD203B41FA5}">
                          <a16:colId xmlns:a16="http://schemas.microsoft.com/office/drawing/2014/main" val="4168724284"/>
                        </a:ext>
                      </a:extLst>
                    </a:gridCol>
                    <a:gridCol w="881510">
                      <a:extLst>
                        <a:ext uri="{9D8B030D-6E8A-4147-A177-3AD203B41FA5}">
                          <a16:colId xmlns:a16="http://schemas.microsoft.com/office/drawing/2014/main" val="3582628195"/>
                        </a:ext>
                      </a:extLst>
                    </a:gridCol>
                    <a:gridCol w="987248">
                      <a:extLst>
                        <a:ext uri="{9D8B030D-6E8A-4147-A177-3AD203B41FA5}">
                          <a16:colId xmlns:a16="http://schemas.microsoft.com/office/drawing/2014/main" val="3533716270"/>
                        </a:ext>
                      </a:extLst>
                    </a:gridCol>
                  </a:tblGrid>
                  <a:tr h="246613">
                    <a:tc>
                      <a:txBody>
                        <a:bodyPr/>
                        <a:lstStyle/>
                        <a:p>
                          <a:pPr algn="l" fontAlgn="b"/>
                          <a:r>
                            <a:rPr lang="en-GB" sz="1200" b="1" u="none" strike="noStrike" dirty="0">
                              <a:effectLst/>
                              <a:latin typeface="+mj-lt"/>
                            </a:rPr>
                            <a:t>ID</a:t>
                          </a:r>
                          <a:endParaRPr lang="en-GB" sz="1200" b="1"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l" fontAlgn="b"/>
                          <a14:m>
                            <m:oMathPara xmlns:m="http://schemas.openxmlformats.org/officeDocument/2006/math">
                              <m:oMathParaPr>
                                <m:jc m:val="centerGroup"/>
                              </m:oMathParaPr>
                              <m:oMath xmlns:m="http://schemas.openxmlformats.org/officeDocument/2006/math">
                                <m:sSub>
                                  <m:sSubPr>
                                    <m:ctrlPr>
                                      <a:rPr lang="fr-FR" sz="1200" b="1" i="1" u="none" strike="noStrike" dirty="0" smtClean="0">
                                        <a:effectLst/>
                                        <a:latin typeface="Cambria Math" panose="02040503050406030204" pitchFamily="18" charset="0"/>
                                      </a:rPr>
                                    </m:ctrlPr>
                                  </m:sSubPr>
                                  <m:e>
                                    <m:r>
                                      <a:rPr lang="en-GB" sz="1200" b="1" i="1" u="none" strike="noStrike" dirty="0" smtClean="0">
                                        <a:effectLst/>
                                        <a:latin typeface="Cambria Math" panose="02040503050406030204" pitchFamily="18" charset="0"/>
                                      </a:rPr>
                                      <m:t>𝒅</m:t>
                                    </m:r>
                                  </m:e>
                                  <m:sub>
                                    <m:r>
                                      <a:rPr lang="en-GB" sz="1200" b="1" i="1" u="none" strike="noStrike" dirty="0" smtClean="0">
                                        <a:effectLst/>
                                        <a:latin typeface="Cambria Math" panose="02040503050406030204" pitchFamily="18" charset="0"/>
                                      </a:rPr>
                                      <m:t>𝟓𝟎</m:t>
                                    </m:r>
                                  </m:sub>
                                </m:sSub>
                                <m:r>
                                  <a:rPr lang="en-GB" sz="1200" b="1" i="1" u="none" strike="noStrike" dirty="0" smtClean="0">
                                    <a:effectLst/>
                                    <a:latin typeface="Cambria Math" panose="02040503050406030204" pitchFamily="18" charset="0"/>
                                  </a:rPr>
                                  <m:t> </m:t>
                                </m:r>
                                <m:r>
                                  <a:rPr lang="en-GB" sz="1200" b="1" i="1" u="none" strike="noStrike" dirty="0">
                                    <a:effectLst/>
                                    <a:latin typeface="Cambria Math" panose="02040503050406030204" pitchFamily="18" charset="0"/>
                                  </a:rPr>
                                  <m:t>(</m:t>
                                </m:r>
                                <m:r>
                                  <a:rPr lang="en-GB" sz="1200" b="1" i="1" u="none" strike="noStrike" dirty="0">
                                    <a:effectLst/>
                                    <a:latin typeface="Cambria Math" panose="02040503050406030204" pitchFamily="18" charset="0"/>
                                  </a:rPr>
                                  <m:t>𝒎</m:t>
                                </m:r>
                                <m:r>
                                  <a:rPr lang="en-GB" sz="1200" b="1" i="1" u="none" strike="noStrike" dirty="0">
                                    <a:effectLst/>
                                    <a:latin typeface="Cambria Math" panose="02040503050406030204" pitchFamily="18" charset="0"/>
                                  </a:rPr>
                                  <m:t>)</m:t>
                                </m:r>
                              </m:oMath>
                            </m:oMathPara>
                          </a14:m>
                          <a:endParaRPr lang="en-GB" sz="1200" b="1"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l" fontAlgn="b"/>
                          <a14:m>
                            <m:oMathPara xmlns:m="http://schemas.openxmlformats.org/officeDocument/2006/math">
                              <m:oMathParaPr>
                                <m:jc m:val="centerGroup"/>
                              </m:oMathParaPr>
                              <m:oMath xmlns:m="http://schemas.openxmlformats.org/officeDocument/2006/math">
                                <m:r>
                                  <a:rPr lang="en-GB" sz="1200" b="1" i="1" u="none" strike="noStrike" dirty="0" smtClean="0">
                                    <a:effectLst/>
                                    <a:latin typeface="Cambria Math" panose="02040503050406030204" pitchFamily="18" charset="0"/>
                                  </a:rPr>
                                  <m:t>𝒔</m:t>
                                </m:r>
                              </m:oMath>
                            </m:oMathPara>
                          </a14:m>
                          <a:endParaRPr lang="en-GB" sz="1200" b="1"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l" fontAlgn="b"/>
                          <a14:m>
                            <m:oMathPara xmlns:m="http://schemas.openxmlformats.org/officeDocument/2006/math">
                              <m:oMathParaPr>
                                <m:jc m:val="center"/>
                              </m:oMathParaPr>
                              <m:oMath xmlns:m="http://schemas.openxmlformats.org/officeDocument/2006/math">
                                <m:sSub>
                                  <m:sSubPr>
                                    <m:ctrlPr>
                                      <a:rPr lang="fr-FR" sz="1200" b="1" i="1" u="none" strike="noStrike" dirty="0" smtClean="0">
                                        <a:effectLst/>
                                        <a:latin typeface="Cambria Math" panose="02040503050406030204" pitchFamily="18" charset="0"/>
                                      </a:rPr>
                                    </m:ctrlPr>
                                  </m:sSubPr>
                                  <m:e>
                                    <m:r>
                                      <a:rPr lang="en-GB" sz="1200" b="1" i="1" u="none" strike="noStrike" dirty="0" smtClean="0">
                                        <a:effectLst/>
                                        <a:latin typeface="Cambria Math" panose="02040503050406030204" pitchFamily="18" charset="0"/>
                                      </a:rPr>
                                      <m:t>𝒆</m:t>
                                    </m:r>
                                  </m:e>
                                  <m:sub>
                                    <m:r>
                                      <a:rPr lang="en-GB" sz="1200" b="1" i="1" u="none" strike="noStrike" dirty="0" smtClean="0">
                                        <a:effectLst/>
                                        <a:latin typeface="Cambria Math" panose="02040503050406030204" pitchFamily="18" charset="0"/>
                                      </a:rPr>
                                      <m:t>𝟎</m:t>
                                    </m:r>
                                  </m:sub>
                                </m:sSub>
                              </m:oMath>
                            </m:oMathPara>
                          </a14:m>
                          <a:endParaRPr lang="en-GB" sz="1200" b="1"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l" fontAlgn="b"/>
                          <a14:m>
                            <m:oMathPara xmlns:m="http://schemas.openxmlformats.org/officeDocument/2006/math">
                              <m:oMathParaPr>
                                <m:jc m:val="centerGroup"/>
                              </m:oMathParaPr>
                              <m:oMath xmlns:m="http://schemas.openxmlformats.org/officeDocument/2006/math">
                                <m:sSub>
                                  <m:sSubPr>
                                    <m:ctrlPr>
                                      <a:rPr lang="fr-FR" sz="1200" b="1" i="1" u="none" strike="noStrike" dirty="0" smtClean="0">
                                        <a:effectLst/>
                                        <a:latin typeface="Cambria Math" panose="02040503050406030204" pitchFamily="18" charset="0"/>
                                      </a:rPr>
                                    </m:ctrlPr>
                                  </m:sSubPr>
                                  <m:e>
                                    <m:r>
                                      <a:rPr lang="en-GB" sz="1200" b="1" i="1" u="none" strike="noStrike" dirty="0" smtClean="0">
                                        <a:effectLst/>
                                        <a:latin typeface="Cambria Math" panose="02040503050406030204" pitchFamily="18" charset="0"/>
                                      </a:rPr>
                                      <m:t>𝑺</m:t>
                                    </m:r>
                                  </m:e>
                                  <m:sub>
                                    <m:r>
                                      <a:rPr lang="en-GB" sz="1200" b="1" i="1" u="none" strike="noStrike" dirty="0" smtClean="0">
                                        <a:effectLst/>
                                        <a:latin typeface="Cambria Math" panose="02040503050406030204" pitchFamily="18" charset="0"/>
                                      </a:rPr>
                                      <m:t>𝟎</m:t>
                                    </m:r>
                                  </m:sub>
                                </m:sSub>
                              </m:oMath>
                            </m:oMathPara>
                          </a14:m>
                          <a:endParaRPr lang="en-GB" sz="1200" b="1"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l" fontAlgn="b"/>
                          <a14:m>
                            <m:oMathPara xmlns:m="http://schemas.openxmlformats.org/officeDocument/2006/math">
                              <m:oMathParaPr>
                                <m:jc m:val="centerGroup"/>
                              </m:oMathParaPr>
                              <m:oMath xmlns:m="http://schemas.openxmlformats.org/officeDocument/2006/math">
                                <m:r>
                                  <a:rPr lang="en-GB" sz="1200" b="1" i="1" u="none" strike="noStrike" dirty="0" smtClean="0">
                                    <a:effectLst/>
                                    <a:latin typeface="Cambria Math" panose="02040503050406030204" pitchFamily="18" charset="0"/>
                                  </a:rPr>
                                  <m:t>𝒒</m:t>
                                </m:r>
                                <m:r>
                                  <a:rPr lang="en-GB" sz="1200" b="1" i="1" u="none" strike="noStrike" dirty="0" smtClean="0">
                                    <a:effectLst/>
                                    <a:latin typeface="Cambria Math" panose="02040503050406030204" pitchFamily="18" charset="0"/>
                                  </a:rPr>
                                  <m:t> (</m:t>
                                </m:r>
                                <m:r>
                                  <a:rPr lang="en-GB" sz="1200" b="1" i="1" u="none" strike="noStrike" dirty="0" smtClean="0">
                                    <a:effectLst/>
                                    <a:latin typeface="Cambria Math" panose="02040503050406030204" pitchFamily="18" charset="0"/>
                                  </a:rPr>
                                  <m:t>𝒎</m:t>
                                </m:r>
                                <m:r>
                                  <a:rPr lang="en-GB" sz="1200" b="1" i="1" u="none" strike="noStrike" dirty="0" smtClean="0">
                                    <a:effectLst/>
                                    <a:latin typeface="Cambria Math" panose="02040503050406030204" pitchFamily="18" charset="0"/>
                                  </a:rPr>
                                  <m:t>²/</m:t>
                                </m:r>
                                <m:r>
                                  <a:rPr lang="en-GB" sz="1200" b="1" i="1" u="none" strike="noStrike" dirty="0" smtClean="0">
                                    <a:effectLst/>
                                    <a:latin typeface="Cambria Math" panose="02040503050406030204" pitchFamily="18" charset="0"/>
                                  </a:rPr>
                                  <m:t>𝒔</m:t>
                                </m:r>
                                <m:r>
                                  <a:rPr lang="en-GB" sz="1200" b="1" i="1" u="none" strike="noStrike" dirty="0" smtClean="0">
                                    <a:effectLst/>
                                    <a:latin typeface="Cambria Math" panose="02040503050406030204" pitchFamily="18" charset="0"/>
                                  </a:rPr>
                                  <m:t>)</m:t>
                                </m:r>
                              </m:oMath>
                            </m:oMathPara>
                          </a14:m>
                          <a:endParaRPr lang="en-GB" sz="1200" b="1"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l" fontAlgn="b"/>
                          <a14:m>
                            <m:oMathPara xmlns:m="http://schemas.openxmlformats.org/officeDocument/2006/math">
                              <m:oMathParaPr>
                                <m:jc m:val="centerGroup"/>
                              </m:oMathParaPr>
                              <m:oMath xmlns:m="http://schemas.openxmlformats.org/officeDocument/2006/math">
                                <m:sSub>
                                  <m:sSubPr>
                                    <m:ctrlPr>
                                      <a:rPr lang="fr-FR" sz="1200" b="1" i="1" u="none" strike="noStrike" dirty="0" smtClean="0">
                                        <a:solidFill>
                                          <a:srgbClr val="000000"/>
                                        </a:solidFill>
                                        <a:effectLst/>
                                        <a:latin typeface="Cambria Math" panose="02040503050406030204" pitchFamily="18" charset="0"/>
                                      </a:rPr>
                                    </m:ctrlPr>
                                  </m:sSubPr>
                                  <m:e>
                                    <m:r>
                                      <a:rPr lang="en-GB" sz="1200" b="1" i="1" u="none" strike="noStrike" dirty="0" smtClean="0">
                                        <a:solidFill>
                                          <a:srgbClr val="000000"/>
                                        </a:solidFill>
                                        <a:effectLst/>
                                        <a:latin typeface="Cambria Math" panose="02040503050406030204" pitchFamily="18" charset="0"/>
                                      </a:rPr>
                                      <m:t>𝒒</m:t>
                                    </m:r>
                                  </m:e>
                                  <m:sub>
                                    <m:r>
                                      <a:rPr lang="en-GB" sz="1200" b="1" i="1" u="none" strike="noStrike" dirty="0" smtClean="0">
                                        <a:solidFill>
                                          <a:srgbClr val="000000"/>
                                        </a:solidFill>
                                        <a:effectLst/>
                                        <a:latin typeface="Cambria Math" panose="02040503050406030204" pitchFamily="18" charset="0"/>
                                      </a:rPr>
                                      <m:t>𝒔</m:t>
                                    </m:r>
                                  </m:sub>
                                </m:sSub>
                                <m:r>
                                  <a:rPr lang="en-GB" sz="1200" b="1" i="1" u="none" strike="noStrike" dirty="0">
                                    <a:solidFill>
                                      <a:srgbClr val="000000"/>
                                    </a:solidFill>
                                    <a:effectLst/>
                                    <a:latin typeface="Cambria Math" panose="02040503050406030204" pitchFamily="18" charset="0"/>
                                  </a:rPr>
                                  <m:t> (</m:t>
                                </m:r>
                                <m:r>
                                  <a:rPr lang="en-GB" sz="1200" b="1" i="1" u="none" strike="noStrike" dirty="0">
                                    <a:solidFill>
                                      <a:srgbClr val="000000"/>
                                    </a:solidFill>
                                    <a:effectLst/>
                                    <a:latin typeface="Cambria Math" panose="02040503050406030204" pitchFamily="18" charset="0"/>
                                  </a:rPr>
                                  <m:t>𝒎</m:t>
                                </m:r>
                                <m:r>
                                  <a:rPr lang="en-GB" sz="1200" b="1" i="1" u="none" strike="noStrike" dirty="0">
                                    <a:solidFill>
                                      <a:srgbClr val="000000"/>
                                    </a:solidFill>
                                    <a:effectLst/>
                                    <a:latin typeface="Cambria Math" panose="02040503050406030204" pitchFamily="18" charset="0"/>
                                  </a:rPr>
                                  <m:t>²/</m:t>
                                </m:r>
                                <m:r>
                                  <a:rPr lang="en-GB" sz="1200" b="1" i="1" u="none" strike="noStrike" dirty="0">
                                    <a:solidFill>
                                      <a:srgbClr val="000000"/>
                                    </a:solidFill>
                                    <a:effectLst/>
                                    <a:latin typeface="Cambria Math" panose="02040503050406030204" pitchFamily="18" charset="0"/>
                                  </a:rPr>
                                  <m:t>𝒔</m:t>
                                </m:r>
                                <m:r>
                                  <a:rPr lang="en-GB" sz="1200" b="1" i="1" u="none" strike="noStrike" dirty="0">
                                    <a:solidFill>
                                      <a:srgbClr val="000000"/>
                                    </a:solidFill>
                                    <a:effectLst/>
                                    <a:latin typeface="Cambria Math" panose="02040503050406030204" pitchFamily="18" charset="0"/>
                                  </a:rPr>
                                  <m:t>)</m:t>
                                </m:r>
                              </m:oMath>
                            </m:oMathPara>
                          </a14:m>
                          <a:endParaRPr lang="en-GB" sz="1200" b="1" i="0" u="none" strike="noStrike" dirty="0">
                            <a:solidFill>
                              <a:srgbClr val="000000"/>
                            </a:solidFill>
                            <a:effectLst/>
                            <a:latin typeface="+mj-lt"/>
                          </a:endParaRPr>
                        </a:p>
                      </a:txBody>
                      <a:tcPr marL="9525" marR="9525" marT="9525" marB="0" anchor="b">
                        <a:solidFill>
                          <a:schemeClr val="accent2">
                            <a:lumMod val="20000"/>
                            <a:lumOff val="80000"/>
                          </a:schemeClr>
                        </a:solidFill>
                      </a:tcPr>
                    </a:tc>
                    <a:extLst>
                      <a:ext uri="{0D108BD9-81ED-4DB2-BD59-A6C34878D82A}">
                        <a16:rowId xmlns:a16="http://schemas.microsoft.com/office/drawing/2014/main" val="1990629222"/>
                      </a:ext>
                    </a:extLst>
                  </a:tr>
                  <a:tr h="246613">
                    <a:tc>
                      <a:txBody>
                        <a:bodyPr/>
                        <a:lstStyle/>
                        <a:p>
                          <a:pPr algn="r" fontAlgn="b"/>
                          <a:r>
                            <a:rPr lang="en-GB" sz="1200" u="none" strike="noStrike" dirty="0">
                              <a:effectLst/>
                              <a:latin typeface="+mj-lt"/>
                            </a:rPr>
                            <a:t>1</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0.0001</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2.8</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b="0" i="0" u="none" strike="noStrike" dirty="0">
                              <a:solidFill>
                                <a:srgbClr val="000000"/>
                              </a:solidFill>
                              <a:effectLst/>
                              <a:latin typeface="+mj-lt"/>
                            </a:rPr>
                            <a:t>0.001824</a:t>
                          </a:r>
                        </a:p>
                      </a:txBody>
                      <a:tcPr marL="9525" marR="9525" marT="9525" marB="0" anchor="b">
                        <a:solidFill>
                          <a:schemeClr val="accent2">
                            <a:lumMod val="20000"/>
                            <a:lumOff val="80000"/>
                          </a:schemeClr>
                        </a:solidFill>
                      </a:tcPr>
                    </a:tc>
                    <a:extLst>
                      <a:ext uri="{0D108BD9-81ED-4DB2-BD59-A6C34878D82A}">
                        <a16:rowId xmlns:a16="http://schemas.microsoft.com/office/drawing/2014/main" val="1399926884"/>
                      </a:ext>
                    </a:extLst>
                  </a:tr>
                  <a:tr h="246613">
                    <a:tc>
                      <a:txBody>
                        <a:bodyPr/>
                        <a:lstStyle/>
                        <a:p>
                          <a:pPr algn="r" fontAlgn="b"/>
                          <a:r>
                            <a:rPr lang="en-GB" sz="1200" u="none" strike="noStrike" dirty="0">
                              <a:effectLst/>
                              <a:latin typeface="+mj-lt"/>
                            </a:rPr>
                            <a:t>2</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dirty="0">
                              <a:effectLst/>
                              <a:latin typeface="+mj-lt"/>
                            </a:rPr>
                            <a:t>0.0001</a:t>
                          </a:r>
                          <a:endParaRPr lang="en-GB" sz="1200" b="0" i="0" u="none" strike="noStrike" dirty="0">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2.8</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b="0" i="0" u="none" strike="noStrike">
                              <a:solidFill>
                                <a:srgbClr val="000000"/>
                              </a:solidFill>
                              <a:effectLst/>
                              <a:latin typeface="+mj-lt"/>
                            </a:rPr>
                            <a:t>3.54E-05</a:t>
                          </a:r>
                        </a:p>
                      </a:txBody>
                      <a:tcPr marL="9525" marR="9525" marT="9525" marB="0" anchor="b">
                        <a:solidFill>
                          <a:schemeClr val="accent2">
                            <a:lumMod val="20000"/>
                            <a:lumOff val="80000"/>
                          </a:schemeClr>
                        </a:solidFill>
                      </a:tcPr>
                    </a:tc>
                    <a:extLst>
                      <a:ext uri="{0D108BD9-81ED-4DB2-BD59-A6C34878D82A}">
                        <a16:rowId xmlns:a16="http://schemas.microsoft.com/office/drawing/2014/main" val="1705758849"/>
                      </a:ext>
                    </a:extLst>
                  </a:tr>
                  <a:tr h="246613">
                    <a:tc>
                      <a:txBody>
                        <a:bodyPr/>
                        <a:lstStyle/>
                        <a:p>
                          <a:pPr algn="r" fontAlgn="b"/>
                          <a:r>
                            <a:rPr lang="en-GB" sz="1200" u="none" strike="noStrike" dirty="0">
                              <a:effectLst/>
                              <a:latin typeface="+mj-lt"/>
                            </a:rPr>
                            <a:t>3</a:t>
                          </a:r>
                          <a:endParaRPr lang="en-GB" sz="1200" b="0" i="0" u="none" strike="noStrike" dirty="0">
                            <a:solidFill>
                              <a:srgbClr val="000000"/>
                            </a:solidFill>
                            <a:effectLst/>
                            <a:latin typeface="+mj-lt"/>
                          </a:endParaRPr>
                        </a:p>
                      </a:txBody>
                      <a:tcPr marL="7569" marR="7569" marT="7569" marB="0" anchor="b">
                        <a:solidFill>
                          <a:srgbClr val="FF0000"/>
                        </a:solidFill>
                      </a:tcPr>
                    </a:tc>
                    <a:tc>
                      <a:txBody>
                        <a:bodyPr/>
                        <a:lstStyle/>
                        <a:p>
                          <a:pPr algn="r" fontAlgn="ctr"/>
                          <a:r>
                            <a:rPr lang="en-GB" sz="1200" u="none" strike="noStrike" dirty="0">
                              <a:effectLst/>
                              <a:latin typeface="+mj-lt"/>
                            </a:rPr>
                            <a:t>0.005</a:t>
                          </a:r>
                          <a:endParaRPr lang="en-GB" sz="1200" b="0" i="0" u="none" strike="noStrike" dirty="0">
                            <a:solidFill>
                              <a:srgbClr val="000000"/>
                            </a:solidFill>
                            <a:effectLst/>
                            <a:latin typeface="+mj-lt"/>
                          </a:endParaRPr>
                        </a:p>
                      </a:txBody>
                      <a:tcPr marL="7569" marR="7569" marT="7569" marB="0" anchor="ctr">
                        <a:solidFill>
                          <a:srgbClr val="FF0000"/>
                        </a:solidFill>
                      </a:tcPr>
                    </a:tc>
                    <a:tc>
                      <a:txBody>
                        <a:bodyPr/>
                        <a:lstStyle/>
                        <a:p>
                          <a:pPr algn="r" fontAlgn="b"/>
                          <a:r>
                            <a:rPr lang="en-GB" sz="1200" u="none" strike="noStrike" dirty="0">
                              <a:effectLst/>
                              <a:latin typeface="+mj-lt"/>
                            </a:rPr>
                            <a:t>2.8</a:t>
                          </a:r>
                          <a:endParaRPr lang="en-GB" sz="1200" b="0" i="0" u="none" strike="noStrike" dirty="0">
                            <a:solidFill>
                              <a:srgbClr val="000000"/>
                            </a:solidFill>
                            <a:effectLst/>
                            <a:latin typeface="+mj-lt"/>
                          </a:endParaRPr>
                        </a:p>
                      </a:txBody>
                      <a:tcPr marL="7569" marR="7569" marT="7569" marB="0" anchor="b">
                        <a:solidFill>
                          <a:srgbClr val="FF0000"/>
                        </a:solidFill>
                      </a:tcPr>
                    </a:tc>
                    <a:tc>
                      <a:txBody>
                        <a:bodyPr/>
                        <a:lstStyle/>
                        <a:p>
                          <a:pPr algn="r" fontAlgn="b"/>
                          <a:r>
                            <a:rPr lang="en-GB" sz="1200" u="none" strike="noStrike" dirty="0">
                              <a:effectLst/>
                              <a:latin typeface="+mj-lt"/>
                            </a:rPr>
                            <a:t>0.3</a:t>
                          </a:r>
                          <a:endParaRPr lang="en-GB" sz="1200" b="0" i="0" u="none" strike="noStrike" dirty="0">
                            <a:solidFill>
                              <a:srgbClr val="000000"/>
                            </a:solidFill>
                            <a:effectLst/>
                            <a:latin typeface="+mj-lt"/>
                          </a:endParaRPr>
                        </a:p>
                      </a:txBody>
                      <a:tcPr marL="7569" marR="7569" marT="7569" marB="0" anchor="b">
                        <a:solidFill>
                          <a:srgbClr val="FF0000"/>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rgbClr val="FF0000"/>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rgbClr val="FF0000"/>
                        </a:solidFill>
                      </a:tcPr>
                    </a:tc>
                    <a:tc>
                      <a:txBody>
                        <a:bodyPr/>
                        <a:lstStyle/>
                        <a:p>
                          <a:pPr algn="r" fontAlgn="b"/>
                          <a:r>
                            <a:rPr lang="en-GB" sz="1200" b="0" i="0" u="none" strike="noStrike" dirty="0">
                              <a:solidFill>
                                <a:srgbClr val="000000"/>
                              </a:solidFill>
                              <a:effectLst/>
                              <a:latin typeface="+mj-lt"/>
                            </a:rPr>
                            <a:t>0</a:t>
                          </a:r>
                        </a:p>
                      </a:txBody>
                      <a:tcPr marL="9525" marR="9525" marT="9525" marB="0" anchor="b">
                        <a:solidFill>
                          <a:srgbClr val="FF0000"/>
                        </a:solidFill>
                      </a:tcPr>
                    </a:tc>
                    <a:extLst>
                      <a:ext uri="{0D108BD9-81ED-4DB2-BD59-A6C34878D82A}">
                        <a16:rowId xmlns:a16="http://schemas.microsoft.com/office/drawing/2014/main" val="180377397"/>
                      </a:ext>
                    </a:extLst>
                  </a:tr>
                  <a:tr h="246613">
                    <a:tc>
                      <a:txBody>
                        <a:bodyPr/>
                        <a:lstStyle/>
                        <a:p>
                          <a:pPr algn="r" fontAlgn="b"/>
                          <a:r>
                            <a:rPr lang="en-GB" sz="1200" u="none" strike="noStrike">
                              <a:effectLst/>
                              <a:latin typeface="+mj-lt"/>
                            </a:rPr>
                            <a:t>4</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dirty="0">
                              <a:effectLst/>
                              <a:latin typeface="+mj-lt"/>
                            </a:rPr>
                            <a:t>0.0001</a:t>
                          </a:r>
                          <a:endParaRPr lang="en-GB" sz="1200" b="0" i="0" u="none" strike="noStrike" dirty="0">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1.5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0.3</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b="0" i="0" u="none" strike="noStrike" dirty="0">
                              <a:solidFill>
                                <a:srgbClr val="000000"/>
                              </a:solidFill>
                              <a:effectLst/>
                              <a:latin typeface="+mj-lt"/>
                            </a:rPr>
                            <a:t>0.007999</a:t>
                          </a:r>
                        </a:p>
                      </a:txBody>
                      <a:tcPr marL="9525" marR="9525" marT="9525" marB="0" anchor="b">
                        <a:solidFill>
                          <a:schemeClr val="accent2">
                            <a:lumMod val="20000"/>
                            <a:lumOff val="80000"/>
                          </a:schemeClr>
                        </a:solidFill>
                      </a:tcPr>
                    </a:tc>
                    <a:extLst>
                      <a:ext uri="{0D108BD9-81ED-4DB2-BD59-A6C34878D82A}">
                        <a16:rowId xmlns:a16="http://schemas.microsoft.com/office/drawing/2014/main" val="225944369"/>
                      </a:ext>
                    </a:extLst>
                  </a:tr>
                  <a:tr h="246613">
                    <a:tc>
                      <a:txBody>
                        <a:bodyPr/>
                        <a:lstStyle/>
                        <a:p>
                          <a:pPr algn="r" fontAlgn="b"/>
                          <a:r>
                            <a:rPr lang="en-GB" sz="1200" u="none" strike="noStrike">
                              <a:effectLst/>
                              <a:latin typeface="+mj-lt"/>
                            </a:rPr>
                            <a:t>5</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dirty="0">
                              <a:effectLst/>
                              <a:latin typeface="+mj-lt"/>
                            </a:rPr>
                            <a:t>0.005</a:t>
                          </a:r>
                          <a:endParaRPr lang="en-GB" sz="1200" b="0" i="0" u="none" strike="noStrike" dirty="0">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2.8</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0.7</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b="0" i="0" u="none" strike="noStrike" dirty="0">
                              <a:solidFill>
                                <a:srgbClr val="000000"/>
                              </a:solidFill>
                              <a:effectLst/>
                              <a:latin typeface="+mj-lt"/>
                            </a:rPr>
                            <a:t>0.001497</a:t>
                          </a:r>
                        </a:p>
                      </a:txBody>
                      <a:tcPr marL="9525" marR="9525" marT="9525" marB="0" anchor="b">
                        <a:solidFill>
                          <a:schemeClr val="accent2">
                            <a:lumMod val="20000"/>
                            <a:lumOff val="80000"/>
                          </a:schemeClr>
                        </a:solidFill>
                      </a:tcPr>
                    </a:tc>
                    <a:extLst>
                      <a:ext uri="{0D108BD9-81ED-4DB2-BD59-A6C34878D82A}">
                        <a16:rowId xmlns:a16="http://schemas.microsoft.com/office/drawing/2014/main" val="2359802262"/>
                      </a:ext>
                    </a:extLst>
                  </a:tr>
                  <a:tr h="246613">
                    <a:tc>
                      <a:txBody>
                        <a:bodyPr/>
                        <a:lstStyle/>
                        <a:p>
                          <a:pPr algn="r" fontAlgn="b"/>
                          <a:r>
                            <a:rPr lang="en-GB" sz="1200" u="none" strike="noStrike">
                              <a:effectLst/>
                              <a:latin typeface="+mj-lt"/>
                            </a:rPr>
                            <a:t>6</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dirty="0">
                              <a:effectLst/>
                              <a:latin typeface="+mj-lt"/>
                            </a:rPr>
                            <a:t>0.005</a:t>
                          </a:r>
                          <a:endParaRPr lang="en-GB" sz="1200" b="0" i="0" u="none" strike="noStrike" dirty="0">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2.8</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0.3</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b="0" i="0" u="none" strike="noStrike">
                              <a:solidFill>
                                <a:srgbClr val="000000"/>
                              </a:solidFill>
                              <a:effectLst/>
                              <a:latin typeface="+mj-lt"/>
                            </a:rPr>
                            <a:t>0.001497</a:t>
                          </a:r>
                        </a:p>
                      </a:txBody>
                      <a:tcPr marL="9525" marR="9525" marT="9525" marB="0" anchor="b">
                        <a:solidFill>
                          <a:schemeClr val="accent2">
                            <a:lumMod val="20000"/>
                            <a:lumOff val="80000"/>
                          </a:schemeClr>
                        </a:solidFill>
                      </a:tcPr>
                    </a:tc>
                    <a:extLst>
                      <a:ext uri="{0D108BD9-81ED-4DB2-BD59-A6C34878D82A}">
                        <a16:rowId xmlns:a16="http://schemas.microsoft.com/office/drawing/2014/main" val="2072639437"/>
                      </a:ext>
                    </a:extLst>
                  </a:tr>
                  <a:tr h="246613">
                    <a:tc>
                      <a:txBody>
                        <a:bodyPr/>
                        <a:lstStyle/>
                        <a:p>
                          <a:pPr algn="r" fontAlgn="b"/>
                          <a:r>
                            <a:rPr lang="en-GB" sz="1200" u="none" strike="noStrike">
                              <a:effectLst/>
                              <a:latin typeface="+mj-lt"/>
                            </a:rPr>
                            <a:t>7</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dirty="0">
                              <a:effectLst/>
                              <a:latin typeface="+mj-lt"/>
                            </a:rPr>
                            <a:t>0.0001</a:t>
                          </a:r>
                          <a:endParaRPr lang="en-GB" sz="1200" b="0" i="0" u="none" strike="noStrike" dirty="0">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1.5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b="0" i="0" u="none" strike="noStrike">
                              <a:solidFill>
                                <a:srgbClr val="000000"/>
                              </a:solidFill>
                              <a:effectLst/>
                              <a:latin typeface="+mj-lt"/>
                            </a:rPr>
                            <a:t>0.000163</a:t>
                          </a:r>
                        </a:p>
                      </a:txBody>
                      <a:tcPr marL="9525" marR="9525" marT="9525" marB="0" anchor="b">
                        <a:solidFill>
                          <a:schemeClr val="accent2">
                            <a:lumMod val="20000"/>
                            <a:lumOff val="80000"/>
                          </a:schemeClr>
                        </a:solidFill>
                      </a:tcPr>
                    </a:tc>
                    <a:extLst>
                      <a:ext uri="{0D108BD9-81ED-4DB2-BD59-A6C34878D82A}">
                        <a16:rowId xmlns:a16="http://schemas.microsoft.com/office/drawing/2014/main" val="3636157695"/>
                      </a:ext>
                    </a:extLst>
                  </a:tr>
                  <a:tr h="246613">
                    <a:tc>
                      <a:txBody>
                        <a:bodyPr/>
                        <a:lstStyle/>
                        <a:p>
                          <a:pPr algn="r" fontAlgn="b"/>
                          <a:r>
                            <a:rPr lang="en-GB" sz="1200" u="none" strike="noStrike">
                              <a:effectLst/>
                              <a:latin typeface="+mj-lt"/>
                            </a:rPr>
                            <a:t>8</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0.0001</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2.8</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0.3</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b="0" i="0" u="none" strike="noStrike">
                              <a:solidFill>
                                <a:srgbClr val="000000"/>
                              </a:solidFill>
                              <a:effectLst/>
                              <a:latin typeface="+mj-lt"/>
                            </a:rPr>
                            <a:t>0.001824</a:t>
                          </a:r>
                        </a:p>
                      </a:txBody>
                      <a:tcPr marL="9525" marR="9525" marT="9525" marB="0" anchor="b">
                        <a:solidFill>
                          <a:schemeClr val="accent2">
                            <a:lumMod val="20000"/>
                            <a:lumOff val="80000"/>
                          </a:schemeClr>
                        </a:solidFill>
                      </a:tcPr>
                    </a:tc>
                    <a:extLst>
                      <a:ext uri="{0D108BD9-81ED-4DB2-BD59-A6C34878D82A}">
                        <a16:rowId xmlns:a16="http://schemas.microsoft.com/office/drawing/2014/main" val="420495253"/>
                      </a:ext>
                    </a:extLst>
                  </a:tr>
                  <a:tr h="246613">
                    <a:tc>
                      <a:txBody>
                        <a:bodyPr/>
                        <a:lstStyle/>
                        <a:p>
                          <a:pPr algn="r" fontAlgn="b"/>
                          <a:r>
                            <a:rPr lang="en-GB" sz="1200" u="none" strike="noStrike">
                              <a:effectLst/>
                              <a:latin typeface="+mj-lt"/>
                            </a:rPr>
                            <a:t>9</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0.005</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1.5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b="0" i="0" u="none" strike="noStrike">
                              <a:solidFill>
                                <a:srgbClr val="000000"/>
                              </a:solidFill>
                              <a:effectLst/>
                              <a:latin typeface="+mj-lt"/>
                            </a:rPr>
                            <a:t>0.007909</a:t>
                          </a:r>
                        </a:p>
                      </a:txBody>
                      <a:tcPr marL="9525" marR="9525" marT="9525" marB="0" anchor="b">
                        <a:solidFill>
                          <a:schemeClr val="accent2">
                            <a:lumMod val="20000"/>
                            <a:lumOff val="80000"/>
                          </a:schemeClr>
                        </a:solidFill>
                      </a:tcPr>
                    </a:tc>
                    <a:extLst>
                      <a:ext uri="{0D108BD9-81ED-4DB2-BD59-A6C34878D82A}">
                        <a16:rowId xmlns:a16="http://schemas.microsoft.com/office/drawing/2014/main" val="2850421497"/>
                      </a:ext>
                    </a:extLst>
                  </a:tr>
                  <a:tr h="246613">
                    <a:tc>
                      <a:txBody>
                        <a:bodyPr/>
                        <a:lstStyle/>
                        <a:p>
                          <a:pPr algn="r" fontAlgn="b"/>
                          <a:r>
                            <a:rPr lang="en-GB" sz="1200" u="none" strike="noStrike">
                              <a:effectLst/>
                              <a:latin typeface="+mj-lt"/>
                            </a:rPr>
                            <a:t>10</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0.0001</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1.5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b="0" i="0" u="none" strike="noStrike">
                              <a:solidFill>
                                <a:srgbClr val="000000"/>
                              </a:solidFill>
                              <a:effectLst/>
                              <a:latin typeface="+mj-lt"/>
                            </a:rPr>
                            <a:t>0.007999</a:t>
                          </a:r>
                        </a:p>
                      </a:txBody>
                      <a:tcPr marL="9525" marR="9525" marT="9525" marB="0" anchor="b">
                        <a:solidFill>
                          <a:schemeClr val="accent2">
                            <a:lumMod val="20000"/>
                            <a:lumOff val="80000"/>
                          </a:schemeClr>
                        </a:solidFill>
                      </a:tcPr>
                    </a:tc>
                    <a:extLst>
                      <a:ext uri="{0D108BD9-81ED-4DB2-BD59-A6C34878D82A}">
                        <a16:rowId xmlns:a16="http://schemas.microsoft.com/office/drawing/2014/main" val="172379631"/>
                      </a:ext>
                    </a:extLst>
                  </a:tr>
                  <a:tr h="246613">
                    <a:tc>
                      <a:txBody>
                        <a:bodyPr/>
                        <a:lstStyle/>
                        <a:p>
                          <a:pPr algn="r" fontAlgn="b"/>
                          <a:r>
                            <a:rPr lang="en-GB" sz="1200" u="none" strike="noStrike">
                              <a:effectLst/>
                              <a:latin typeface="+mj-lt"/>
                            </a:rPr>
                            <a:t>11</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0.005</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1.5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0.3</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b="0" i="0" u="none" strike="noStrike">
                              <a:solidFill>
                                <a:srgbClr val="000000"/>
                              </a:solidFill>
                              <a:effectLst/>
                              <a:latin typeface="+mj-lt"/>
                            </a:rPr>
                            <a:t>0.007909</a:t>
                          </a:r>
                        </a:p>
                      </a:txBody>
                      <a:tcPr marL="9525" marR="9525" marT="9525" marB="0" anchor="b">
                        <a:solidFill>
                          <a:schemeClr val="accent2">
                            <a:lumMod val="20000"/>
                            <a:lumOff val="80000"/>
                          </a:schemeClr>
                        </a:solidFill>
                      </a:tcPr>
                    </a:tc>
                    <a:extLst>
                      <a:ext uri="{0D108BD9-81ED-4DB2-BD59-A6C34878D82A}">
                        <a16:rowId xmlns:a16="http://schemas.microsoft.com/office/drawing/2014/main" val="498589205"/>
                      </a:ext>
                    </a:extLst>
                  </a:tr>
                  <a:tr h="246613">
                    <a:tc>
                      <a:txBody>
                        <a:bodyPr/>
                        <a:lstStyle/>
                        <a:p>
                          <a:pPr algn="r" fontAlgn="b"/>
                          <a:r>
                            <a:rPr lang="en-GB" sz="1200" u="none" strike="noStrike">
                              <a:effectLst/>
                              <a:latin typeface="+mj-lt"/>
                            </a:rPr>
                            <a:t>12</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0.0001</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1.5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0.3</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b="0" i="0" u="none" strike="noStrike">
                              <a:solidFill>
                                <a:srgbClr val="000000"/>
                              </a:solidFill>
                              <a:effectLst/>
                              <a:latin typeface="+mj-lt"/>
                            </a:rPr>
                            <a:t>0.000163</a:t>
                          </a:r>
                        </a:p>
                      </a:txBody>
                      <a:tcPr marL="9525" marR="9525" marT="9525" marB="0" anchor="b">
                        <a:solidFill>
                          <a:schemeClr val="accent2">
                            <a:lumMod val="20000"/>
                            <a:lumOff val="80000"/>
                          </a:schemeClr>
                        </a:solidFill>
                      </a:tcPr>
                    </a:tc>
                    <a:extLst>
                      <a:ext uri="{0D108BD9-81ED-4DB2-BD59-A6C34878D82A}">
                        <a16:rowId xmlns:a16="http://schemas.microsoft.com/office/drawing/2014/main" val="1701982984"/>
                      </a:ext>
                    </a:extLst>
                  </a:tr>
                  <a:tr h="246613">
                    <a:tc>
                      <a:txBody>
                        <a:bodyPr/>
                        <a:lstStyle/>
                        <a:p>
                          <a:pPr algn="r" fontAlgn="b"/>
                          <a:r>
                            <a:rPr lang="en-GB" sz="1200" u="none" strike="noStrike">
                              <a:effectLst/>
                              <a:latin typeface="+mj-lt"/>
                            </a:rPr>
                            <a:t>13</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0.005</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1.5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0.3</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b="0" i="0" u="none" strike="noStrike" dirty="0">
                              <a:solidFill>
                                <a:srgbClr val="000000"/>
                              </a:solidFill>
                              <a:effectLst/>
                              <a:latin typeface="+mj-lt"/>
                            </a:rPr>
                            <a:t>7.11E-05</a:t>
                          </a:r>
                        </a:p>
                      </a:txBody>
                      <a:tcPr marL="9525" marR="9525" marT="9525" marB="0" anchor="b">
                        <a:solidFill>
                          <a:schemeClr val="accent2">
                            <a:lumMod val="20000"/>
                            <a:lumOff val="80000"/>
                          </a:schemeClr>
                        </a:solidFill>
                      </a:tcPr>
                    </a:tc>
                    <a:extLst>
                      <a:ext uri="{0D108BD9-81ED-4DB2-BD59-A6C34878D82A}">
                        <a16:rowId xmlns:a16="http://schemas.microsoft.com/office/drawing/2014/main" val="3696246750"/>
                      </a:ext>
                    </a:extLst>
                  </a:tr>
                  <a:tr h="246613">
                    <a:tc>
                      <a:txBody>
                        <a:bodyPr/>
                        <a:lstStyle/>
                        <a:p>
                          <a:pPr algn="r" fontAlgn="b"/>
                          <a:r>
                            <a:rPr lang="en-GB" sz="1200" u="none" strike="noStrike">
                              <a:effectLst/>
                              <a:latin typeface="+mj-lt"/>
                            </a:rPr>
                            <a:t>14</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0.0001</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2.8</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0.3</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b="0" i="0" u="none" strike="noStrike" dirty="0">
                              <a:solidFill>
                                <a:srgbClr val="000000"/>
                              </a:solidFill>
                              <a:effectLst/>
                              <a:latin typeface="+mj-lt"/>
                            </a:rPr>
                            <a:t>3.54E-05</a:t>
                          </a:r>
                        </a:p>
                      </a:txBody>
                      <a:tcPr marL="9525" marR="9525" marT="9525" marB="0" anchor="b">
                        <a:solidFill>
                          <a:schemeClr val="accent2">
                            <a:lumMod val="20000"/>
                            <a:lumOff val="80000"/>
                          </a:schemeClr>
                        </a:solidFill>
                      </a:tcPr>
                    </a:tc>
                    <a:extLst>
                      <a:ext uri="{0D108BD9-81ED-4DB2-BD59-A6C34878D82A}">
                        <a16:rowId xmlns:a16="http://schemas.microsoft.com/office/drawing/2014/main" val="3726067703"/>
                      </a:ext>
                    </a:extLst>
                  </a:tr>
                  <a:tr h="246613">
                    <a:tc>
                      <a:txBody>
                        <a:bodyPr/>
                        <a:lstStyle/>
                        <a:p>
                          <a:pPr algn="r" fontAlgn="b"/>
                          <a:r>
                            <a:rPr lang="en-GB" sz="1200" u="none" strike="noStrike">
                              <a:effectLst/>
                              <a:latin typeface="+mj-lt"/>
                            </a:rPr>
                            <a:t>15</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0.005</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1.5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0.7</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b="0" i="0" u="none" strike="noStrike" dirty="0">
                              <a:solidFill>
                                <a:srgbClr val="000000"/>
                              </a:solidFill>
                              <a:effectLst/>
                              <a:latin typeface="+mj-lt"/>
                            </a:rPr>
                            <a:t>7.11E-05</a:t>
                          </a:r>
                        </a:p>
                      </a:txBody>
                      <a:tcPr marL="9525" marR="9525" marT="9525" marB="0" anchor="b">
                        <a:solidFill>
                          <a:schemeClr val="accent2">
                            <a:lumMod val="20000"/>
                            <a:lumOff val="80000"/>
                          </a:schemeClr>
                        </a:solidFill>
                      </a:tcPr>
                    </a:tc>
                    <a:extLst>
                      <a:ext uri="{0D108BD9-81ED-4DB2-BD59-A6C34878D82A}">
                        <a16:rowId xmlns:a16="http://schemas.microsoft.com/office/drawing/2014/main" val="289876467"/>
                      </a:ext>
                    </a:extLst>
                  </a:tr>
                  <a:tr h="246613">
                    <a:tc>
                      <a:txBody>
                        <a:bodyPr/>
                        <a:lstStyle/>
                        <a:p>
                          <a:pPr algn="r" fontAlgn="b"/>
                          <a:r>
                            <a:rPr lang="en-GB" sz="1200" u="none" strike="noStrike" dirty="0">
                              <a:effectLst/>
                              <a:latin typeface="+mj-lt"/>
                            </a:rPr>
                            <a:t>16</a:t>
                          </a:r>
                          <a:endParaRPr lang="en-GB" sz="1200" b="0" i="0" u="none" strike="noStrike" dirty="0">
                            <a:solidFill>
                              <a:srgbClr val="000000"/>
                            </a:solidFill>
                            <a:effectLst/>
                            <a:latin typeface="+mj-lt"/>
                          </a:endParaRPr>
                        </a:p>
                      </a:txBody>
                      <a:tcPr marL="7569" marR="7569" marT="7569" marB="0" anchor="b">
                        <a:solidFill>
                          <a:srgbClr val="FF0000"/>
                        </a:solidFill>
                      </a:tcPr>
                    </a:tc>
                    <a:tc>
                      <a:txBody>
                        <a:bodyPr/>
                        <a:lstStyle/>
                        <a:p>
                          <a:pPr algn="r" fontAlgn="ctr"/>
                          <a:r>
                            <a:rPr lang="en-GB" sz="1200" u="none" strike="noStrike" dirty="0">
                              <a:effectLst/>
                              <a:latin typeface="+mj-lt"/>
                            </a:rPr>
                            <a:t>0.005</a:t>
                          </a:r>
                          <a:endParaRPr lang="en-GB" sz="1200" b="0" i="0" u="none" strike="noStrike" dirty="0">
                            <a:solidFill>
                              <a:srgbClr val="000000"/>
                            </a:solidFill>
                            <a:effectLst/>
                            <a:latin typeface="+mj-lt"/>
                          </a:endParaRPr>
                        </a:p>
                      </a:txBody>
                      <a:tcPr marL="7569" marR="7569" marT="7569" marB="0" anchor="ctr">
                        <a:solidFill>
                          <a:srgbClr val="FF0000"/>
                        </a:solidFill>
                      </a:tcPr>
                    </a:tc>
                    <a:tc>
                      <a:txBody>
                        <a:bodyPr/>
                        <a:lstStyle/>
                        <a:p>
                          <a:pPr algn="r" fontAlgn="b"/>
                          <a:r>
                            <a:rPr lang="en-GB" sz="1200" u="none" strike="noStrike" dirty="0">
                              <a:effectLst/>
                              <a:latin typeface="+mj-lt"/>
                            </a:rPr>
                            <a:t>2.8</a:t>
                          </a:r>
                          <a:endParaRPr lang="en-GB" sz="1200" b="0" i="0" u="none" strike="noStrike" dirty="0">
                            <a:solidFill>
                              <a:srgbClr val="000000"/>
                            </a:solidFill>
                            <a:effectLst/>
                            <a:latin typeface="+mj-lt"/>
                          </a:endParaRPr>
                        </a:p>
                      </a:txBody>
                      <a:tcPr marL="7569" marR="7569" marT="7569" marB="0" anchor="b">
                        <a:solidFill>
                          <a:srgbClr val="FF0000"/>
                        </a:solidFill>
                      </a:tcPr>
                    </a:tc>
                    <a:tc>
                      <a:txBody>
                        <a:bodyPr/>
                        <a:lstStyle/>
                        <a:p>
                          <a:pPr algn="r" fontAlgn="b"/>
                          <a:r>
                            <a:rPr lang="en-GB" sz="1200" u="none" strike="noStrike" dirty="0">
                              <a:effectLst/>
                              <a:latin typeface="+mj-lt"/>
                            </a:rPr>
                            <a:t>0.7</a:t>
                          </a:r>
                          <a:endParaRPr lang="en-GB" sz="1200" b="0" i="0" u="none" strike="noStrike" dirty="0">
                            <a:solidFill>
                              <a:srgbClr val="000000"/>
                            </a:solidFill>
                            <a:effectLst/>
                            <a:latin typeface="+mj-lt"/>
                          </a:endParaRPr>
                        </a:p>
                      </a:txBody>
                      <a:tcPr marL="7569" marR="7569" marT="7569" marB="0" anchor="b">
                        <a:solidFill>
                          <a:srgbClr val="FF0000"/>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rgbClr val="FF0000"/>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rgbClr val="FF0000"/>
                        </a:solidFill>
                      </a:tcPr>
                    </a:tc>
                    <a:tc>
                      <a:txBody>
                        <a:bodyPr/>
                        <a:lstStyle/>
                        <a:p>
                          <a:pPr algn="r" fontAlgn="b"/>
                          <a:r>
                            <a:rPr lang="en-GB" sz="1200" b="0" i="0" u="none" strike="noStrike" dirty="0">
                              <a:solidFill>
                                <a:srgbClr val="000000"/>
                              </a:solidFill>
                              <a:effectLst/>
                              <a:latin typeface="+mj-lt"/>
                            </a:rPr>
                            <a:t>0</a:t>
                          </a:r>
                        </a:p>
                      </a:txBody>
                      <a:tcPr marL="9525" marR="9525" marT="9525" marB="0" anchor="b">
                        <a:solidFill>
                          <a:srgbClr val="FF0000"/>
                        </a:solidFill>
                      </a:tcPr>
                    </a:tc>
                    <a:extLst>
                      <a:ext uri="{0D108BD9-81ED-4DB2-BD59-A6C34878D82A}">
                        <a16:rowId xmlns:a16="http://schemas.microsoft.com/office/drawing/2014/main" val="2847337599"/>
                      </a:ext>
                    </a:extLst>
                  </a:tr>
                </a:tbl>
              </a:graphicData>
            </a:graphic>
          </p:graphicFrame>
        </mc:Choice>
        <mc:Fallback xmlns="">
          <p:graphicFrame>
            <p:nvGraphicFramePr>
              <p:cNvPr id="14" name="Content Placeholder 8">
                <a:extLst>
                  <a:ext uri="{FF2B5EF4-FFF2-40B4-BE49-F238E27FC236}">
                    <a16:creationId xmlns:a16="http://schemas.microsoft.com/office/drawing/2014/main" id="{89C5E521-B953-46AA-A593-A6AF72EE1A1B}"/>
                  </a:ext>
                </a:extLst>
              </p:cNvPr>
              <p:cNvGraphicFramePr>
                <a:graphicFrameLocks/>
              </p:cNvGraphicFramePr>
              <p:nvPr>
                <p:extLst>
                  <p:ext uri="{D42A27DB-BD31-4B8C-83A1-F6EECF244321}">
                    <p14:modId xmlns:p14="http://schemas.microsoft.com/office/powerpoint/2010/main" val="4015718460"/>
                  </p:ext>
                </p:extLst>
              </p:nvPr>
            </p:nvGraphicFramePr>
            <p:xfrm>
              <a:off x="507913" y="1526383"/>
              <a:ext cx="5876698" cy="4192421"/>
            </p:xfrm>
            <a:graphic>
              <a:graphicData uri="http://schemas.openxmlformats.org/drawingml/2006/table">
                <a:tbl>
                  <a:tblPr>
                    <a:tableStyleId>{5C22544A-7EE6-4342-B048-85BDC9FD1C3A}</a:tableStyleId>
                  </a:tblPr>
                  <a:tblGrid>
                    <a:gridCol w="801588">
                      <a:extLst>
                        <a:ext uri="{9D8B030D-6E8A-4147-A177-3AD203B41FA5}">
                          <a16:colId xmlns:a16="http://schemas.microsoft.com/office/drawing/2014/main" val="2013750105"/>
                        </a:ext>
                      </a:extLst>
                    </a:gridCol>
                    <a:gridCol w="801588">
                      <a:extLst>
                        <a:ext uri="{9D8B030D-6E8A-4147-A177-3AD203B41FA5}">
                          <a16:colId xmlns:a16="http://schemas.microsoft.com/office/drawing/2014/main" val="1045040434"/>
                        </a:ext>
                      </a:extLst>
                    </a:gridCol>
                    <a:gridCol w="801588">
                      <a:extLst>
                        <a:ext uri="{9D8B030D-6E8A-4147-A177-3AD203B41FA5}">
                          <a16:colId xmlns:a16="http://schemas.microsoft.com/office/drawing/2014/main" val="1152829406"/>
                        </a:ext>
                      </a:extLst>
                    </a:gridCol>
                    <a:gridCol w="801588">
                      <a:extLst>
                        <a:ext uri="{9D8B030D-6E8A-4147-A177-3AD203B41FA5}">
                          <a16:colId xmlns:a16="http://schemas.microsoft.com/office/drawing/2014/main" val="3070246115"/>
                        </a:ext>
                      </a:extLst>
                    </a:gridCol>
                    <a:gridCol w="801588">
                      <a:extLst>
                        <a:ext uri="{9D8B030D-6E8A-4147-A177-3AD203B41FA5}">
                          <a16:colId xmlns:a16="http://schemas.microsoft.com/office/drawing/2014/main" val="4168724284"/>
                        </a:ext>
                      </a:extLst>
                    </a:gridCol>
                    <a:gridCol w="881510">
                      <a:extLst>
                        <a:ext uri="{9D8B030D-6E8A-4147-A177-3AD203B41FA5}">
                          <a16:colId xmlns:a16="http://schemas.microsoft.com/office/drawing/2014/main" val="3582628195"/>
                        </a:ext>
                      </a:extLst>
                    </a:gridCol>
                    <a:gridCol w="987248">
                      <a:extLst>
                        <a:ext uri="{9D8B030D-6E8A-4147-A177-3AD203B41FA5}">
                          <a16:colId xmlns:a16="http://schemas.microsoft.com/office/drawing/2014/main" val="3533716270"/>
                        </a:ext>
                      </a:extLst>
                    </a:gridCol>
                  </a:tblGrid>
                  <a:tr h="246613">
                    <a:tc>
                      <a:txBody>
                        <a:bodyPr/>
                        <a:lstStyle/>
                        <a:p>
                          <a:pPr algn="l" fontAlgn="b"/>
                          <a:r>
                            <a:rPr lang="en-GB" sz="1200" b="1" u="none" strike="noStrike" dirty="0">
                              <a:effectLst/>
                              <a:latin typeface="+mj-lt"/>
                            </a:rPr>
                            <a:t>ID</a:t>
                          </a:r>
                          <a:endParaRPr lang="en-GB" sz="1200" b="1"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endParaRPr lang="en-US"/>
                        </a:p>
                      </a:txBody>
                      <a:tcPr marL="7569" marR="7569" marT="7569" marB="0" anchor="b">
                        <a:blipFill>
                          <a:blip r:embed="rId6"/>
                          <a:stretch>
                            <a:fillRect l="-101527" t="-2439" r="-537405" b="-1619512"/>
                          </a:stretch>
                        </a:blipFill>
                      </a:tcPr>
                    </a:tc>
                    <a:tc>
                      <a:txBody>
                        <a:bodyPr/>
                        <a:lstStyle/>
                        <a:p>
                          <a:endParaRPr lang="en-US"/>
                        </a:p>
                      </a:txBody>
                      <a:tcPr marL="7569" marR="7569" marT="7569" marB="0" anchor="b">
                        <a:blipFill>
                          <a:blip r:embed="rId6"/>
                          <a:stretch>
                            <a:fillRect l="-200000" t="-2439" r="-433333" b="-1619512"/>
                          </a:stretch>
                        </a:blipFill>
                      </a:tcPr>
                    </a:tc>
                    <a:tc>
                      <a:txBody>
                        <a:bodyPr/>
                        <a:lstStyle/>
                        <a:p>
                          <a:endParaRPr lang="en-US"/>
                        </a:p>
                      </a:txBody>
                      <a:tcPr marL="7569" marR="7569" marT="7569" marB="0" anchor="b">
                        <a:blipFill>
                          <a:blip r:embed="rId6"/>
                          <a:stretch>
                            <a:fillRect l="-300000" t="-2439" r="-333333" b="-1619512"/>
                          </a:stretch>
                        </a:blipFill>
                      </a:tcPr>
                    </a:tc>
                    <a:tc>
                      <a:txBody>
                        <a:bodyPr/>
                        <a:lstStyle/>
                        <a:p>
                          <a:endParaRPr lang="en-US"/>
                        </a:p>
                      </a:txBody>
                      <a:tcPr marL="7569" marR="7569" marT="7569" marB="0" anchor="b">
                        <a:blipFill>
                          <a:blip r:embed="rId6"/>
                          <a:stretch>
                            <a:fillRect l="-403053" t="-2439" r="-235878" b="-1619512"/>
                          </a:stretch>
                        </a:blipFill>
                      </a:tcPr>
                    </a:tc>
                    <a:tc>
                      <a:txBody>
                        <a:bodyPr/>
                        <a:lstStyle/>
                        <a:p>
                          <a:endParaRPr lang="en-US"/>
                        </a:p>
                      </a:txBody>
                      <a:tcPr marL="7569" marR="7569" marT="7569" marB="0" anchor="b">
                        <a:blipFill>
                          <a:blip r:embed="rId6"/>
                          <a:stretch>
                            <a:fillRect l="-454483" t="-2439" r="-113103" b="-1619512"/>
                          </a:stretch>
                        </a:blipFill>
                      </a:tcPr>
                    </a:tc>
                    <a:tc>
                      <a:txBody>
                        <a:bodyPr/>
                        <a:lstStyle/>
                        <a:p>
                          <a:endParaRPr lang="en-US"/>
                        </a:p>
                      </a:txBody>
                      <a:tcPr marL="9525" marR="9525" marT="9525" marB="0" anchor="b">
                        <a:blipFill>
                          <a:blip r:embed="rId6"/>
                          <a:stretch>
                            <a:fillRect l="-496296" t="-2439" r="-1235" b="-1619512"/>
                          </a:stretch>
                        </a:blipFill>
                      </a:tcPr>
                    </a:tc>
                    <a:extLst>
                      <a:ext uri="{0D108BD9-81ED-4DB2-BD59-A6C34878D82A}">
                        <a16:rowId xmlns:a16="http://schemas.microsoft.com/office/drawing/2014/main" val="1990629222"/>
                      </a:ext>
                    </a:extLst>
                  </a:tr>
                  <a:tr h="246613">
                    <a:tc>
                      <a:txBody>
                        <a:bodyPr/>
                        <a:lstStyle/>
                        <a:p>
                          <a:pPr algn="r" fontAlgn="b"/>
                          <a:r>
                            <a:rPr lang="en-GB" sz="1200" u="none" strike="noStrike" dirty="0">
                              <a:effectLst/>
                              <a:latin typeface="+mj-lt"/>
                            </a:rPr>
                            <a:t>1</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0.0001</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2.8</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b="0" i="0" u="none" strike="noStrike" dirty="0">
                              <a:solidFill>
                                <a:srgbClr val="000000"/>
                              </a:solidFill>
                              <a:effectLst/>
                              <a:latin typeface="+mj-lt"/>
                            </a:rPr>
                            <a:t>0.001824</a:t>
                          </a:r>
                        </a:p>
                      </a:txBody>
                      <a:tcPr marL="9525" marR="9525" marT="9525" marB="0" anchor="b">
                        <a:solidFill>
                          <a:schemeClr val="accent2">
                            <a:lumMod val="20000"/>
                            <a:lumOff val="80000"/>
                          </a:schemeClr>
                        </a:solidFill>
                      </a:tcPr>
                    </a:tc>
                    <a:extLst>
                      <a:ext uri="{0D108BD9-81ED-4DB2-BD59-A6C34878D82A}">
                        <a16:rowId xmlns:a16="http://schemas.microsoft.com/office/drawing/2014/main" val="1399926884"/>
                      </a:ext>
                    </a:extLst>
                  </a:tr>
                  <a:tr h="246613">
                    <a:tc>
                      <a:txBody>
                        <a:bodyPr/>
                        <a:lstStyle/>
                        <a:p>
                          <a:pPr algn="r" fontAlgn="b"/>
                          <a:r>
                            <a:rPr lang="en-GB" sz="1200" u="none" strike="noStrike" dirty="0">
                              <a:effectLst/>
                              <a:latin typeface="+mj-lt"/>
                            </a:rPr>
                            <a:t>2</a:t>
                          </a:r>
                          <a:endParaRPr lang="en-GB" sz="1200" b="0" i="0" u="none" strike="noStrike" dirty="0">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dirty="0">
                              <a:effectLst/>
                              <a:latin typeface="+mj-lt"/>
                            </a:rPr>
                            <a:t>0.0001</a:t>
                          </a:r>
                          <a:endParaRPr lang="en-GB" sz="1200" b="0" i="0" u="none" strike="noStrike" dirty="0">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2.8</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b="0" i="0" u="none" strike="noStrike">
                              <a:solidFill>
                                <a:srgbClr val="000000"/>
                              </a:solidFill>
                              <a:effectLst/>
                              <a:latin typeface="+mj-lt"/>
                            </a:rPr>
                            <a:t>3.54E-05</a:t>
                          </a:r>
                        </a:p>
                      </a:txBody>
                      <a:tcPr marL="9525" marR="9525" marT="9525" marB="0" anchor="b">
                        <a:solidFill>
                          <a:schemeClr val="accent2">
                            <a:lumMod val="20000"/>
                            <a:lumOff val="80000"/>
                          </a:schemeClr>
                        </a:solidFill>
                      </a:tcPr>
                    </a:tc>
                    <a:extLst>
                      <a:ext uri="{0D108BD9-81ED-4DB2-BD59-A6C34878D82A}">
                        <a16:rowId xmlns:a16="http://schemas.microsoft.com/office/drawing/2014/main" val="1705758849"/>
                      </a:ext>
                    </a:extLst>
                  </a:tr>
                  <a:tr h="246613">
                    <a:tc>
                      <a:txBody>
                        <a:bodyPr/>
                        <a:lstStyle/>
                        <a:p>
                          <a:pPr algn="r" fontAlgn="b"/>
                          <a:r>
                            <a:rPr lang="en-GB" sz="1200" u="none" strike="noStrike" dirty="0">
                              <a:effectLst/>
                              <a:latin typeface="+mj-lt"/>
                            </a:rPr>
                            <a:t>3</a:t>
                          </a:r>
                          <a:endParaRPr lang="en-GB" sz="1200" b="0" i="0" u="none" strike="noStrike" dirty="0">
                            <a:solidFill>
                              <a:srgbClr val="000000"/>
                            </a:solidFill>
                            <a:effectLst/>
                            <a:latin typeface="+mj-lt"/>
                          </a:endParaRPr>
                        </a:p>
                      </a:txBody>
                      <a:tcPr marL="7569" marR="7569" marT="7569" marB="0" anchor="b">
                        <a:solidFill>
                          <a:srgbClr val="FF0000"/>
                        </a:solidFill>
                      </a:tcPr>
                    </a:tc>
                    <a:tc>
                      <a:txBody>
                        <a:bodyPr/>
                        <a:lstStyle/>
                        <a:p>
                          <a:pPr algn="r" fontAlgn="ctr"/>
                          <a:r>
                            <a:rPr lang="en-GB" sz="1200" u="none" strike="noStrike" dirty="0">
                              <a:effectLst/>
                              <a:latin typeface="+mj-lt"/>
                            </a:rPr>
                            <a:t>0.005</a:t>
                          </a:r>
                          <a:endParaRPr lang="en-GB" sz="1200" b="0" i="0" u="none" strike="noStrike" dirty="0">
                            <a:solidFill>
                              <a:srgbClr val="000000"/>
                            </a:solidFill>
                            <a:effectLst/>
                            <a:latin typeface="+mj-lt"/>
                          </a:endParaRPr>
                        </a:p>
                      </a:txBody>
                      <a:tcPr marL="7569" marR="7569" marT="7569" marB="0" anchor="ctr">
                        <a:solidFill>
                          <a:srgbClr val="FF0000"/>
                        </a:solidFill>
                      </a:tcPr>
                    </a:tc>
                    <a:tc>
                      <a:txBody>
                        <a:bodyPr/>
                        <a:lstStyle/>
                        <a:p>
                          <a:pPr algn="r" fontAlgn="b"/>
                          <a:r>
                            <a:rPr lang="en-GB" sz="1200" u="none" strike="noStrike" dirty="0">
                              <a:effectLst/>
                              <a:latin typeface="+mj-lt"/>
                            </a:rPr>
                            <a:t>2.8</a:t>
                          </a:r>
                          <a:endParaRPr lang="en-GB" sz="1200" b="0" i="0" u="none" strike="noStrike" dirty="0">
                            <a:solidFill>
                              <a:srgbClr val="000000"/>
                            </a:solidFill>
                            <a:effectLst/>
                            <a:latin typeface="+mj-lt"/>
                          </a:endParaRPr>
                        </a:p>
                      </a:txBody>
                      <a:tcPr marL="7569" marR="7569" marT="7569" marB="0" anchor="b">
                        <a:solidFill>
                          <a:srgbClr val="FF0000"/>
                        </a:solidFill>
                      </a:tcPr>
                    </a:tc>
                    <a:tc>
                      <a:txBody>
                        <a:bodyPr/>
                        <a:lstStyle/>
                        <a:p>
                          <a:pPr algn="r" fontAlgn="b"/>
                          <a:r>
                            <a:rPr lang="en-GB" sz="1200" u="none" strike="noStrike" dirty="0">
                              <a:effectLst/>
                              <a:latin typeface="+mj-lt"/>
                            </a:rPr>
                            <a:t>0.3</a:t>
                          </a:r>
                          <a:endParaRPr lang="en-GB" sz="1200" b="0" i="0" u="none" strike="noStrike" dirty="0">
                            <a:solidFill>
                              <a:srgbClr val="000000"/>
                            </a:solidFill>
                            <a:effectLst/>
                            <a:latin typeface="+mj-lt"/>
                          </a:endParaRPr>
                        </a:p>
                      </a:txBody>
                      <a:tcPr marL="7569" marR="7569" marT="7569" marB="0" anchor="b">
                        <a:solidFill>
                          <a:srgbClr val="FF0000"/>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rgbClr val="FF0000"/>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rgbClr val="FF0000"/>
                        </a:solidFill>
                      </a:tcPr>
                    </a:tc>
                    <a:tc>
                      <a:txBody>
                        <a:bodyPr/>
                        <a:lstStyle/>
                        <a:p>
                          <a:pPr algn="r" fontAlgn="b"/>
                          <a:r>
                            <a:rPr lang="en-GB" sz="1200" b="0" i="0" u="none" strike="noStrike" dirty="0">
                              <a:solidFill>
                                <a:srgbClr val="000000"/>
                              </a:solidFill>
                              <a:effectLst/>
                              <a:latin typeface="+mj-lt"/>
                            </a:rPr>
                            <a:t>0</a:t>
                          </a:r>
                        </a:p>
                      </a:txBody>
                      <a:tcPr marL="9525" marR="9525" marT="9525" marB="0" anchor="b">
                        <a:solidFill>
                          <a:srgbClr val="FF0000"/>
                        </a:solidFill>
                      </a:tcPr>
                    </a:tc>
                    <a:extLst>
                      <a:ext uri="{0D108BD9-81ED-4DB2-BD59-A6C34878D82A}">
                        <a16:rowId xmlns:a16="http://schemas.microsoft.com/office/drawing/2014/main" val="180377397"/>
                      </a:ext>
                    </a:extLst>
                  </a:tr>
                  <a:tr h="246613">
                    <a:tc>
                      <a:txBody>
                        <a:bodyPr/>
                        <a:lstStyle/>
                        <a:p>
                          <a:pPr algn="r" fontAlgn="b"/>
                          <a:r>
                            <a:rPr lang="en-GB" sz="1200" u="none" strike="noStrike">
                              <a:effectLst/>
                              <a:latin typeface="+mj-lt"/>
                            </a:rPr>
                            <a:t>4</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dirty="0">
                              <a:effectLst/>
                              <a:latin typeface="+mj-lt"/>
                            </a:rPr>
                            <a:t>0.0001</a:t>
                          </a:r>
                          <a:endParaRPr lang="en-GB" sz="1200" b="0" i="0" u="none" strike="noStrike" dirty="0">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1.5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0.3</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b="0" i="0" u="none" strike="noStrike" dirty="0">
                              <a:solidFill>
                                <a:srgbClr val="000000"/>
                              </a:solidFill>
                              <a:effectLst/>
                              <a:latin typeface="+mj-lt"/>
                            </a:rPr>
                            <a:t>0.007999</a:t>
                          </a:r>
                        </a:p>
                      </a:txBody>
                      <a:tcPr marL="9525" marR="9525" marT="9525" marB="0" anchor="b">
                        <a:solidFill>
                          <a:schemeClr val="accent2">
                            <a:lumMod val="20000"/>
                            <a:lumOff val="80000"/>
                          </a:schemeClr>
                        </a:solidFill>
                      </a:tcPr>
                    </a:tc>
                    <a:extLst>
                      <a:ext uri="{0D108BD9-81ED-4DB2-BD59-A6C34878D82A}">
                        <a16:rowId xmlns:a16="http://schemas.microsoft.com/office/drawing/2014/main" val="225944369"/>
                      </a:ext>
                    </a:extLst>
                  </a:tr>
                  <a:tr h="246613">
                    <a:tc>
                      <a:txBody>
                        <a:bodyPr/>
                        <a:lstStyle/>
                        <a:p>
                          <a:pPr algn="r" fontAlgn="b"/>
                          <a:r>
                            <a:rPr lang="en-GB" sz="1200" u="none" strike="noStrike">
                              <a:effectLst/>
                              <a:latin typeface="+mj-lt"/>
                            </a:rPr>
                            <a:t>5</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dirty="0">
                              <a:effectLst/>
                              <a:latin typeface="+mj-lt"/>
                            </a:rPr>
                            <a:t>0.005</a:t>
                          </a:r>
                          <a:endParaRPr lang="en-GB" sz="1200" b="0" i="0" u="none" strike="noStrike" dirty="0">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2.8</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0.7</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b="0" i="0" u="none" strike="noStrike" dirty="0">
                              <a:solidFill>
                                <a:srgbClr val="000000"/>
                              </a:solidFill>
                              <a:effectLst/>
                              <a:latin typeface="+mj-lt"/>
                            </a:rPr>
                            <a:t>0.001497</a:t>
                          </a:r>
                        </a:p>
                      </a:txBody>
                      <a:tcPr marL="9525" marR="9525" marT="9525" marB="0" anchor="b">
                        <a:solidFill>
                          <a:schemeClr val="accent2">
                            <a:lumMod val="20000"/>
                            <a:lumOff val="80000"/>
                          </a:schemeClr>
                        </a:solidFill>
                      </a:tcPr>
                    </a:tc>
                    <a:extLst>
                      <a:ext uri="{0D108BD9-81ED-4DB2-BD59-A6C34878D82A}">
                        <a16:rowId xmlns:a16="http://schemas.microsoft.com/office/drawing/2014/main" val="2359802262"/>
                      </a:ext>
                    </a:extLst>
                  </a:tr>
                  <a:tr h="246613">
                    <a:tc>
                      <a:txBody>
                        <a:bodyPr/>
                        <a:lstStyle/>
                        <a:p>
                          <a:pPr algn="r" fontAlgn="b"/>
                          <a:r>
                            <a:rPr lang="en-GB" sz="1200" u="none" strike="noStrike">
                              <a:effectLst/>
                              <a:latin typeface="+mj-lt"/>
                            </a:rPr>
                            <a:t>6</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dirty="0">
                              <a:effectLst/>
                              <a:latin typeface="+mj-lt"/>
                            </a:rPr>
                            <a:t>0.005</a:t>
                          </a:r>
                          <a:endParaRPr lang="en-GB" sz="1200" b="0" i="0" u="none" strike="noStrike" dirty="0">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2.8</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0.3</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b="0" i="0" u="none" strike="noStrike">
                              <a:solidFill>
                                <a:srgbClr val="000000"/>
                              </a:solidFill>
                              <a:effectLst/>
                              <a:latin typeface="+mj-lt"/>
                            </a:rPr>
                            <a:t>0.001497</a:t>
                          </a:r>
                        </a:p>
                      </a:txBody>
                      <a:tcPr marL="9525" marR="9525" marT="9525" marB="0" anchor="b">
                        <a:solidFill>
                          <a:schemeClr val="accent2">
                            <a:lumMod val="20000"/>
                            <a:lumOff val="80000"/>
                          </a:schemeClr>
                        </a:solidFill>
                      </a:tcPr>
                    </a:tc>
                    <a:extLst>
                      <a:ext uri="{0D108BD9-81ED-4DB2-BD59-A6C34878D82A}">
                        <a16:rowId xmlns:a16="http://schemas.microsoft.com/office/drawing/2014/main" val="2072639437"/>
                      </a:ext>
                    </a:extLst>
                  </a:tr>
                  <a:tr h="246613">
                    <a:tc>
                      <a:txBody>
                        <a:bodyPr/>
                        <a:lstStyle/>
                        <a:p>
                          <a:pPr algn="r" fontAlgn="b"/>
                          <a:r>
                            <a:rPr lang="en-GB" sz="1200" u="none" strike="noStrike">
                              <a:effectLst/>
                              <a:latin typeface="+mj-lt"/>
                            </a:rPr>
                            <a:t>7</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dirty="0">
                              <a:effectLst/>
                              <a:latin typeface="+mj-lt"/>
                            </a:rPr>
                            <a:t>0.0001</a:t>
                          </a:r>
                          <a:endParaRPr lang="en-GB" sz="1200" b="0" i="0" u="none" strike="noStrike" dirty="0">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1.5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b="0" i="0" u="none" strike="noStrike">
                              <a:solidFill>
                                <a:srgbClr val="000000"/>
                              </a:solidFill>
                              <a:effectLst/>
                              <a:latin typeface="+mj-lt"/>
                            </a:rPr>
                            <a:t>0.000163</a:t>
                          </a:r>
                        </a:p>
                      </a:txBody>
                      <a:tcPr marL="9525" marR="9525" marT="9525" marB="0" anchor="b">
                        <a:solidFill>
                          <a:schemeClr val="accent2">
                            <a:lumMod val="20000"/>
                            <a:lumOff val="80000"/>
                          </a:schemeClr>
                        </a:solidFill>
                      </a:tcPr>
                    </a:tc>
                    <a:extLst>
                      <a:ext uri="{0D108BD9-81ED-4DB2-BD59-A6C34878D82A}">
                        <a16:rowId xmlns:a16="http://schemas.microsoft.com/office/drawing/2014/main" val="3636157695"/>
                      </a:ext>
                    </a:extLst>
                  </a:tr>
                  <a:tr h="246613">
                    <a:tc>
                      <a:txBody>
                        <a:bodyPr/>
                        <a:lstStyle/>
                        <a:p>
                          <a:pPr algn="r" fontAlgn="b"/>
                          <a:r>
                            <a:rPr lang="en-GB" sz="1200" u="none" strike="noStrike">
                              <a:effectLst/>
                              <a:latin typeface="+mj-lt"/>
                            </a:rPr>
                            <a:t>8</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0.0001</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2.8</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0.3</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b="0" i="0" u="none" strike="noStrike">
                              <a:solidFill>
                                <a:srgbClr val="000000"/>
                              </a:solidFill>
                              <a:effectLst/>
                              <a:latin typeface="+mj-lt"/>
                            </a:rPr>
                            <a:t>0.001824</a:t>
                          </a:r>
                        </a:p>
                      </a:txBody>
                      <a:tcPr marL="9525" marR="9525" marT="9525" marB="0" anchor="b">
                        <a:solidFill>
                          <a:schemeClr val="accent2">
                            <a:lumMod val="20000"/>
                            <a:lumOff val="80000"/>
                          </a:schemeClr>
                        </a:solidFill>
                      </a:tcPr>
                    </a:tc>
                    <a:extLst>
                      <a:ext uri="{0D108BD9-81ED-4DB2-BD59-A6C34878D82A}">
                        <a16:rowId xmlns:a16="http://schemas.microsoft.com/office/drawing/2014/main" val="420495253"/>
                      </a:ext>
                    </a:extLst>
                  </a:tr>
                  <a:tr h="246613">
                    <a:tc>
                      <a:txBody>
                        <a:bodyPr/>
                        <a:lstStyle/>
                        <a:p>
                          <a:pPr algn="r" fontAlgn="b"/>
                          <a:r>
                            <a:rPr lang="en-GB" sz="1200" u="none" strike="noStrike">
                              <a:effectLst/>
                              <a:latin typeface="+mj-lt"/>
                            </a:rPr>
                            <a:t>9</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0.005</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1.5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b="0" i="0" u="none" strike="noStrike">
                              <a:solidFill>
                                <a:srgbClr val="000000"/>
                              </a:solidFill>
                              <a:effectLst/>
                              <a:latin typeface="+mj-lt"/>
                            </a:rPr>
                            <a:t>0.007909</a:t>
                          </a:r>
                        </a:p>
                      </a:txBody>
                      <a:tcPr marL="9525" marR="9525" marT="9525" marB="0" anchor="b">
                        <a:solidFill>
                          <a:schemeClr val="accent2">
                            <a:lumMod val="20000"/>
                            <a:lumOff val="80000"/>
                          </a:schemeClr>
                        </a:solidFill>
                      </a:tcPr>
                    </a:tc>
                    <a:extLst>
                      <a:ext uri="{0D108BD9-81ED-4DB2-BD59-A6C34878D82A}">
                        <a16:rowId xmlns:a16="http://schemas.microsoft.com/office/drawing/2014/main" val="2850421497"/>
                      </a:ext>
                    </a:extLst>
                  </a:tr>
                  <a:tr h="246613">
                    <a:tc>
                      <a:txBody>
                        <a:bodyPr/>
                        <a:lstStyle/>
                        <a:p>
                          <a:pPr algn="r" fontAlgn="b"/>
                          <a:r>
                            <a:rPr lang="en-GB" sz="1200" u="none" strike="noStrike">
                              <a:effectLst/>
                              <a:latin typeface="+mj-lt"/>
                            </a:rPr>
                            <a:t>10</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0.0001</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1.5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0.7</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b="0" i="0" u="none" strike="noStrike">
                              <a:solidFill>
                                <a:srgbClr val="000000"/>
                              </a:solidFill>
                              <a:effectLst/>
                              <a:latin typeface="+mj-lt"/>
                            </a:rPr>
                            <a:t>0.007999</a:t>
                          </a:r>
                        </a:p>
                      </a:txBody>
                      <a:tcPr marL="9525" marR="9525" marT="9525" marB="0" anchor="b">
                        <a:solidFill>
                          <a:schemeClr val="accent2">
                            <a:lumMod val="20000"/>
                            <a:lumOff val="80000"/>
                          </a:schemeClr>
                        </a:solidFill>
                      </a:tcPr>
                    </a:tc>
                    <a:extLst>
                      <a:ext uri="{0D108BD9-81ED-4DB2-BD59-A6C34878D82A}">
                        <a16:rowId xmlns:a16="http://schemas.microsoft.com/office/drawing/2014/main" val="172379631"/>
                      </a:ext>
                    </a:extLst>
                  </a:tr>
                  <a:tr h="246613">
                    <a:tc>
                      <a:txBody>
                        <a:bodyPr/>
                        <a:lstStyle/>
                        <a:p>
                          <a:pPr algn="r" fontAlgn="b"/>
                          <a:r>
                            <a:rPr lang="en-GB" sz="1200" u="none" strike="noStrike">
                              <a:effectLst/>
                              <a:latin typeface="+mj-lt"/>
                            </a:rPr>
                            <a:t>11</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0.005</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dirty="0">
                              <a:effectLst/>
                              <a:latin typeface="+mj-lt"/>
                            </a:rPr>
                            <a:t>1.5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0.3</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0.5</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b="0" i="0" u="none" strike="noStrike">
                              <a:solidFill>
                                <a:srgbClr val="000000"/>
                              </a:solidFill>
                              <a:effectLst/>
                              <a:latin typeface="+mj-lt"/>
                            </a:rPr>
                            <a:t>0.007909</a:t>
                          </a:r>
                        </a:p>
                      </a:txBody>
                      <a:tcPr marL="9525" marR="9525" marT="9525" marB="0" anchor="b">
                        <a:solidFill>
                          <a:schemeClr val="accent2">
                            <a:lumMod val="20000"/>
                            <a:lumOff val="80000"/>
                          </a:schemeClr>
                        </a:solidFill>
                      </a:tcPr>
                    </a:tc>
                    <a:extLst>
                      <a:ext uri="{0D108BD9-81ED-4DB2-BD59-A6C34878D82A}">
                        <a16:rowId xmlns:a16="http://schemas.microsoft.com/office/drawing/2014/main" val="498589205"/>
                      </a:ext>
                    </a:extLst>
                  </a:tr>
                  <a:tr h="246613">
                    <a:tc>
                      <a:txBody>
                        <a:bodyPr/>
                        <a:lstStyle/>
                        <a:p>
                          <a:pPr algn="r" fontAlgn="b"/>
                          <a:r>
                            <a:rPr lang="en-GB" sz="1200" u="none" strike="noStrike">
                              <a:effectLst/>
                              <a:latin typeface="+mj-lt"/>
                            </a:rPr>
                            <a:t>12</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0.0001</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1.5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0.3</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b="0" i="0" u="none" strike="noStrike">
                              <a:solidFill>
                                <a:srgbClr val="000000"/>
                              </a:solidFill>
                              <a:effectLst/>
                              <a:latin typeface="+mj-lt"/>
                            </a:rPr>
                            <a:t>0.000163</a:t>
                          </a:r>
                        </a:p>
                      </a:txBody>
                      <a:tcPr marL="9525" marR="9525" marT="9525" marB="0" anchor="b">
                        <a:solidFill>
                          <a:schemeClr val="accent2">
                            <a:lumMod val="20000"/>
                            <a:lumOff val="80000"/>
                          </a:schemeClr>
                        </a:solidFill>
                      </a:tcPr>
                    </a:tc>
                    <a:extLst>
                      <a:ext uri="{0D108BD9-81ED-4DB2-BD59-A6C34878D82A}">
                        <a16:rowId xmlns:a16="http://schemas.microsoft.com/office/drawing/2014/main" val="1701982984"/>
                      </a:ext>
                    </a:extLst>
                  </a:tr>
                  <a:tr h="246613">
                    <a:tc>
                      <a:txBody>
                        <a:bodyPr/>
                        <a:lstStyle/>
                        <a:p>
                          <a:pPr algn="r" fontAlgn="b"/>
                          <a:r>
                            <a:rPr lang="en-GB" sz="1200" u="none" strike="noStrike">
                              <a:effectLst/>
                              <a:latin typeface="+mj-lt"/>
                            </a:rPr>
                            <a:t>13</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0.005</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1.5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0.3</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b="0" i="0" u="none" strike="noStrike" dirty="0">
                              <a:solidFill>
                                <a:srgbClr val="000000"/>
                              </a:solidFill>
                              <a:effectLst/>
                              <a:latin typeface="+mj-lt"/>
                            </a:rPr>
                            <a:t>7.11E-05</a:t>
                          </a:r>
                        </a:p>
                      </a:txBody>
                      <a:tcPr marL="9525" marR="9525" marT="9525" marB="0" anchor="b">
                        <a:solidFill>
                          <a:schemeClr val="accent2">
                            <a:lumMod val="20000"/>
                            <a:lumOff val="80000"/>
                          </a:schemeClr>
                        </a:solidFill>
                      </a:tcPr>
                    </a:tc>
                    <a:extLst>
                      <a:ext uri="{0D108BD9-81ED-4DB2-BD59-A6C34878D82A}">
                        <a16:rowId xmlns:a16="http://schemas.microsoft.com/office/drawing/2014/main" val="3696246750"/>
                      </a:ext>
                    </a:extLst>
                  </a:tr>
                  <a:tr h="246613">
                    <a:tc>
                      <a:txBody>
                        <a:bodyPr/>
                        <a:lstStyle/>
                        <a:p>
                          <a:pPr algn="r" fontAlgn="b"/>
                          <a:r>
                            <a:rPr lang="en-GB" sz="1200" u="none" strike="noStrike">
                              <a:effectLst/>
                              <a:latin typeface="+mj-lt"/>
                            </a:rPr>
                            <a:t>14</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0.0001</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2.8</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0.3</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b="0" i="0" u="none" strike="noStrike" dirty="0">
                              <a:solidFill>
                                <a:srgbClr val="000000"/>
                              </a:solidFill>
                              <a:effectLst/>
                              <a:latin typeface="+mj-lt"/>
                            </a:rPr>
                            <a:t>3.54E-05</a:t>
                          </a:r>
                        </a:p>
                      </a:txBody>
                      <a:tcPr marL="9525" marR="9525" marT="9525" marB="0" anchor="b">
                        <a:solidFill>
                          <a:schemeClr val="accent2">
                            <a:lumMod val="20000"/>
                            <a:lumOff val="80000"/>
                          </a:schemeClr>
                        </a:solidFill>
                      </a:tcPr>
                    </a:tc>
                    <a:extLst>
                      <a:ext uri="{0D108BD9-81ED-4DB2-BD59-A6C34878D82A}">
                        <a16:rowId xmlns:a16="http://schemas.microsoft.com/office/drawing/2014/main" val="3726067703"/>
                      </a:ext>
                    </a:extLst>
                  </a:tr>
                  <a:tr h="246613">
                    <a:tc>
                      <a:txBody>
                        <a:bodyPr/>
                        <a:lstStyle/>
                        <a:p>
                          <a:pPr algn="r" fontAlgn="b"/>
                          <a:r>
                            <a:rPr lang="en-GB" sz="1200" u="none" strike="noStrike">
                              <a:effectLst/>
                              <a:latin typeface="+mj-lt"/>
                            </a:rPr>
                            <a:t>15</a:t>
                          </a:r>
                          <a:endParaRPr lang="en-GB" sz="1200" b="0" i="0" u="none" strike="noStrike">
                            <a:solidFill>
                              <a:srgbClr val="000000"/>
                            </a:solidFill>
                            <a:effectLst/>
                            <a:latin typeface="+mj-lt"/>
                          </a:endParaRPr>
                        </a:p>
                      </a:txBody>
                      <a:tcPr marL="7569" marR="7569" marT="7569" marB="0" anchor="b">
                        <a:solidFill>
                          <a:schemeClr val="accent2">
                            <a:lumMod val="60000"/>
                            <a:lumOff val="40000"/>
                          </a:schemeClr>
                        </a:solidFill>
                      </a:tcPr>
                    </a:tc>
                    <a:tc>
                      <a:txBody>
                        <a:bodyPr/>
                        <a:lstStyle/>
                        <a:p>
                          <a:pPr algn="r" fontAlgn="ctr"/>
                          <a:r>
                            <a:rPr lang="en-GB" sz="1200" u="none" strike="noStrike">
                              <a:effectLst/>
                              <a:latin typeface="+mj-lt"/>
                            </a:rPr>
                            <a:t>0.005</a:t>
                          </a:r>
                          <a:endParaRPr lang="en-GB" sz="1200" b="0" i="0" u="none" strike="noStrike">
                            <a:solidFill>
                              <a:srgbClr val="000000"/>
                            </a:solidFill>
                            <a:effectLst/>
                            <a:latin typeface="+mj-lt"/>
                          </a:endParaRPr>
                        </a:p>
                      </a:txBody>
                      <a:tcPr marL="7569" marR="7569" marT="7569" marB="0" anchor="ctr">
                        <a:solidFill>
                          <a:schemeClr val="accent2">
                            <a:lumMod val="20000"/>
                            <a:lumOff val="80000"/>
                          </a:schemeClr>
                        </a:solidFill>
                      </a:tcPr>
                    </a:tc>
                    <a:tc>
                      <a:txBody>
                        <a:bodyPr/>
                        <a:lstStyle/>
                        <a:p>
                          <a:pPr algn="r" fontAlgn="b"/>
                          <a:r>
                            <a:rPr lang="en-GB" sz="1200" u="none" strike="noStrike">
                              <a:effectLst/>
                              <a:latin typeface="+mj-lt"/>
                            </a:rPr>
                            <a:t>1.5</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0.7</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u="none" strike="noStrike">
                              <a:effectLst/>
                              <a:latin typeface="+mj-lt"/>
                            </a:rPr>
                            <a:t>0.01</a:t>
                          </a:r>
                          <a:endParaRPr lang="en-GB" sz="1200" b="0" i="0" u="none" strike="noStrike">
                            <a:solidFill>
                              <a:srgbClr val="000000"/>
                            </a:solidFill>
                            <a:effectLst/>
                            <a:latin typeface="+mj-lt"/>
                          </a:endParaRPr>
                        </a:p>
                      </a:txBody>
                      <a:tcPr marL="7569" marR="7569" marT="7569" marB="0" anchor="b">
                        <a:solidFill>
                          <a:schemeClr val="accent2">
                            <a:lumMod val="20000"/>
                            <a:lumOff val="80000"/>
                          </a:schemeClr>
                        </a:solidFill>
                      </a:tcPr>
                    </a:tc>
                    <a:tc>
                      <a:txBody>
                        <a:bodyPr/>
                        <a:lstStyle/>
                        <a:p>
                          <a:pPr algn="r" fontAlgn="b"/>
                          <a:r>
                            <a:rPr lang="en-GB" sz="1200" b="0" i="0" u="none" strike="noStrike" dirty="0">
                              <a:solidFill>
                                <a:srgbClr val="000000"/>
                              </a:solidFill>
                              <a:effectLst/>
                              <a:latin typeface="+mj-lt"/>
                            </a:rPr>
                            <a:t>7.11E-05</a:t>
                          </a:r>
                        </a:p>
                      </a:txBody>
                      <a:tcPr marL="9525" marR="9525" marT="9525" marB="0" anchor="b">
                        <a:solidFill>
                          <a:schemeClr val="accent2">
                            <a:lumMod val="20000"/>
                            <a:lumOff val="80000"/>
                          </a:schemeClr>
                        </a:solidFill>
                      </a:tcPr>
                    </a:tc>
                    <a:extLst>
                      <a:ext uri="{0D108BD9-81ED-4DB2-BD59-A6C34878D82A}">
                        <a16:rowId xmlns:a16="http://schemas.microsoft.com/office/drawing/2014/main" val="289876467"/>
                      </a:ext>
                    </a:extLst>
                  </a:tr>
                  <a:tr h="246613">
                    <a:tc>
                      <a:txBody>
                        <a:bodyPr/>
                        <a:lstStyle/>
                        <a:p>
                          <a:pPr algn="r" fontAlgn="b"/>
                          <a:r>
                            <a:rPr lang="en-GB" sz="1200" u="none" strike="noStrike" dirty="0">
                              <a:effectLst/>
                              <a:latin typeface="+mj-lt"/>
                            </a:rPr>
                            <a:t>16</a:t>
                          </a:r>
                          <a:endParaRPr lang="en-GB" sz="1200" b="0" i="0" u="none" strike="noStrike" dirty="0">
                            <a:solidFill>
                              <a:srgbClr val="000000"/>
                            </a:solidFill>
                            <a:effectLst/>
                            <a:latin typeface="+mj-lt"/>
                          </a:endParaRPr>
                        </a:p>
                      </a:txBody>
                      <a:tcPr marL="7569" marR="7569" marT="7569" marB="0" anchor="b">
                        <a:solidFill>
                          <a:srgbClr val="FF0000"/>
                        </a:solidFill>
                      </a:tcPr>
                    </a:tc>
                    <a:tc>
                      <a:txBody>
                        <a:bodyPr/>
                        <a:lstStyle/>
                        <a:p>
                          <a:pPr algn="r" fontAlgn="ctr"/>
                          <a:r>
                            <a:rPr lang="en-GB" sz="1200" u="none" strike="noStrike" dirty="0">
                              <a:effectLst/>
                              <a:latin typeface="+mj-lt"/>
                            </a:rPr>
                            <a:t>0.005</a:t>
                          </a:r>
                          <a:endParaRPr lang="en-GB" sz="1200" b="0" i="0" u="none" strike="noStrike" dirty="0">
                            <a:solidFill>
                              <a:srgbClr val="000000"/>
                            </a:solidFill>
                            <a:effectLst/>
                            <a:latin typeface="+mj-lt"/>
                          </a:endParaRPr>
                        </a:p>
                      </a:txBody>
                      <a:tcPr marL="7569" marR="7569" marT="7569" marB="0" anchor="ctr">
                        <a:solidFill>
                          <a:srgbClr val="FF0000"/>
                        </a:solidFill>
                      </a:tcPr>
                    </a:tc>
                    <a:tc>
                      <a:txBody>
                        <a:bodyPr/>
                        <a:lstStyle/>
                        <a:p>
                          <a:pPr algn="r" fontAlgn="b"/>
                          <a:r>
                            <a:rPr lang="en-GB" sz="1200" u="none" strike="noStrike" dirty="0">
                              <a:effectLst/>
                              <a:latin typeface="+mj-lt"/>
                            </a:rPr>
                            <a:t>2.8</a:t>
                          </a:r>
                          <a:endParaRPr lang="en-GB" sz="1200" b="0" i="0" u="none" strike="noStrike" dirty="0">
                            <a:solidFill>
                              <a:srgbClr val="000000"/>
                            </a:solidFill>
                            <a:effectLst/>
                            <a:latin typeface="+mj-lt"/>
                          </a:endParaRPr>
                        </a:p>
                      </a:txBody>
                      <a:tcPr marL="7569" marR="7569" marT="7569" marB="0" anchor="b">
                        <a:solidFill>
                          <a:srgbClr val="FF0000"/>
                        </a:solidFill>
                      </a:tcPr>
                    </a:tc>
                    <a:tc>
                      <a:txBody>
                        <a:bodyPr/>
                        <a:lstStyle/>
                        <a:p>
                          <a:pPr algn="r" fontAlgn="b"/>
                          <a:r>
                            <a:rPr lang="en-GB" sz="1200" u="none" strike="noStrike" dirty="0">
                              <a:effectLst/>
                              <a:latin typeface="+mj-lt"/>
                            </a:rPr>
                            <a:t>0.7</a:t>
                          </a:r>
                          <a:endParaRPr lang="en-GB" sz="1200" b="0" i="0" u="none" strike="noStrike" dirty="0">
                            <a:solidFill>
                              <a:srgbClr val="000000"/>
                            </a:solidFill>
                            <a:effectLst/>
                            <a:latin typeface="+mj-lt"/>
                          </a:endParaRPr>
                        </a:p>
                      </a:txBody>
                      <a:tcPr marL="7569" marR="7569" marT="7569" marB="0" anchor="b">
                        <a:solidFill>
                          <a:srgbClr val="FF0000"/>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rgbClr val="FF0000"/>
                        </a:solidFill>
                      </a:tcPr>
                    </a:tc>
                    <a:tc>
                      <a:txBody>
                        <a:bodyPr/>
                        <a:lstStyle/>
                        <a:p>
                          <a:pPr algn="r" fontAlgn="b"/>
                          <a:r>
                            <a:rPr lang="en-GB" sz="1200" u="none" strike="noStrike" dirty="0">
                              <a:effectLst/>
                              <a:latin typeface="+mj-lt"/>
                            </a:rPr>
                            <a:t>0.01</a:t>
                          </a:r>
                          <a:endParaRPr lang="en-GB" sz="1200" b="0" i="0" u="none" strike="noStrike" dirty="0">
                            <a:solidFill>
                              <a:srgbClr val="000000"/>
                            </a:solidFill>
                            <a:effectLst/>
                            <a:latin typeface="+mj-lt"/>
                          </a:endParaRPr>
                        </a:p>
                      </a:txBody>
                      <a:tcPr marL="7569" marR="7569" marT="7569" marB="0" anchor="b">
                        <a:solidFill>
                          <a:srgbClr val="FF0000"/>
                        </a:solidFill>
                      </a:tcPr>
                    </a:tc>
                    <a:tc>
                      <a:txBody>
                        <a:bodyPr/>
                        <a:lstStyle/>
                        <a:p>
                          <a:pPr algn="r" fontAlgn="b"/>
                          <a:r>
                            <a:rPr lang="en-GB" sz="1200" b="0" i="0" u="none" strike="noStrike" dirty="0">
                              <a:solidFill>
                                <a:srgbClr val="000000"/>
                              </a:solidFill>
                              <a:effectLst/>
                              <a:latin typeface="+mj-lt"/>
                            </a:rPr>
                            <a:t>0</a:t>
                          </a:r>
                        </a:p>
                      </a:txBody>
                      <a:tcPr marL="9525" marR="9525" marT="9525" marB="0" anchor="b">
                        <a:solidFill>
                          <a:srgbClr val="FF0000"/>
                        </a:solidFill>
                      </a:tcPr>
                    </a:tc>
                    <a:extLst>
                      <a:ext uri="{0D108BD9-81ED-4DB2-BD59-A6C34878D82A}">
                        <a16:rowId xmlns:a16="http://schemas.microsoft.com/office/drawing/2014/main" val="2847337599"/>
                      </a:ext>
                    </a:extLst>
                  </a:tr>
                </a:tbl>
              </a:graphicData>
            </a:graphic>
          </p:graphicFrame>
        </mc:Fallback>
      </mc:AlternateContent>
      <p:pic>
        <p:nvPicPr>
          <p:cNvPr id="19" name="Graphique 18" descr="Marteau">
            <a:extLst>
              <a:ext uri="{FF2B5EF4-FFF2-40B4-BE49-F238E27FC236}">
                <a16:creationId xmlns:a16="http://schemas.microsoft.com/office/drawing/2014/main" id="{2AED5E92-9114-435E-99EF-92467742CA4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438524" y="917500"/>
            <a:ext cx="750301" cy="750301"/>
          </a:xfrm>
          <a:prstGeom prst="rect">
            <a:avLst/>
          </a:prstGeom>
        </p:spPr>
      </p:pic>
      <p:pic>
        <p:nvPicPr>
          <p:cNvPr id="20" name="Picture 8">
            <a:extLst>
              <a:ext uri="{FF2B5EF4-FFF2-40B4-BE49-F238E27FC236}">
                <a16:creationId xmlns:a16="http://schemas.microsoft.com/office/drawing/2014/main" id="{FFFF1705-666B-4DA2-9C12-79CD1134930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554786" y="5766771"/>
            <a:ext cx="1667430" cy="385257"/>
          </a:xfrm>
          <a:prstGeom prst="rect">
            <a:avLst/>
          </a:prstGeom>
        </p:spPr>
      </p:pic>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99B90C0E-93CB-4013-9FB5-C46D2C8E8070}"/>
                  </a:ext>
                </a:extLst>
              </p:cNvPr>
              <p:cNvSpPr txBox="1"/>
              <p:nvPr/>
            </p:nvSpPr>
            <p:spPr>
              <a:xfrm>
                <a:off x="6539906" y="3112281"/>
                <a:ext cx="4321629" cy="1210011"/>
              </a:xfrm>
              <a:prstGeom prst="rect">
                <a:avLst/>
              </a:prstGeom>
              <a:noFill/>
            </p:spPr>
            <p:txBody>
              <a:bodyPr wrap="square" rtlCol="0">
                <a:spAutoFit/>
              </a:bodyPr>
              <a:lstStyle/>
              <a:p>
                <a:r>
                  <a:rPr lang="fr-FR" dirty="0">
                    <a:latin typeface="+mj-lt"/>
                  </a:rPr>
                  <a:t>Meyer-Peter &amp; Müller (1948)</a:t>
                </a:r>
              </a:p>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𝑞</m:t>
                          </m:r>
                        </m:e>
                        <m:sub>
                          <m:r>
                            <a:rPr lang="fr-FR" i="1">
                              <a:latin typeface="Cambria Math" panose="02040503050406030204" pitchFamily="18" charset="0"/>
                            </a:rPr>
                            <m:t>𝑠</m:t>
                          </m:r>
                        </m:sub>
                      </m:sSub>
                      <m:r>
                        <a:rPr lang="fr-FR" i="1">
                          <a:latin typeface="Cambria Math" panose="02040503050406030204" pitchFamily="18" charset="0"/>
                        </a:rPr>
                        <m:t>=8</m:t>
                      </m:r>
                      <m:sSup>
                        <m:sSupPr>
                          <m:ctrlPr>
                            <a:rPr lang="fr-FR" i="1">
                              <a:latin typeface="Cambria Math" panose="02040503050406030204" pitchFamily="18" charset="0"/>
                            </a:rPr>
                          </m:ctrlPr>
                        </m:sSupPr>
                        <m:e>
                          <m:d>
                            <m:dPr>
                              <m:ctrlPr>
                                <a:rPr lang="fr-FR" i="1">
                                  <a:latin typeface="Cambria Math" panose="02040503050406030204" pitchFamily="18" charset="0"/>
                                </a:rPr>
                              </m:ctrlPr>
                            </m:dPr>
                            <m:e>
                              <m:sSub>
                                <m:sSubPr>
                                  <m:ctrlPr>
                                    <a:rPr lang="fr-FR" i="1">
                                      <a:latin typeface="Cambria Math" panose="02040503050406030204" pitchFamily="18" charset="0"/>
                                    </a:rPr>
                                  </m:ctrlPr>
                                </m:sSubPr>
                                <m:e>
                                  <m:r>
                                    <a:rPr lang="fr-FR" i="1">
                                      <a:latin typeface="Cambria Math" panose="02040503050406030204" pitchFamily="18" charset="0"/>
                                    </a:rPr>
                                    <m:t>𝜃</m:t>
                                  </m:r>
                                </m:e>
                                <m:sub>
                                  <m:r>
                                    <a:rPr lang="fr-FR" i="1">
                                      <a:latin typeface="Cambria Math" panose="02040503050406030204" pitchFamily="18" charset="0"/>
                                    </a:rPr>
                                    <m:t>0</m:t>
                                  </m:r>
                                </m:sub>
                              </m:sSub>
                              <m:r>
                                <a:rPr lang="fr-FR" i="1">
                                  <a:latin typeface="Cambria Math" panose="02040503050406030204" pitchFamily="18" charset="0"/>
                                </a:rPr>
                                <m:t>−0.047</m:t>
                              </m:r>
                            </m:e>
                          </m:d>
                        </m:e>
                        <m:sup>
                          <m:r>
                            <a:rPr lang="fr-FR" i="1">
                              <a:latin typeface="Cambria Math" panose="02040503050406030204" pitchFamily="18" charset="0"/>
                            </a:rPr>
                            <m:t>1.5</m:t>
                          </m:r>
                        </m:sup>
                      </m:sSup>
                      <m:rad>
                        <m:radPr>
                          <m:degHide m:val="on"/>
                          <m:ctrlPr>
                            <a:rPr lang="fr-FR" i="1">
                              <a:latin typeface="Cambria Math" panose="02040503050406030204" pitchFamily="18" charset="0"/>
                            </a:rPr>
                          </m:ctrlPr>
                        </m:radPr>
                        <m:deg/>
                        <m:e>
                          <m:d>
                            <m:dPr>
                              <m:ctrlPr>
                                <a:rPr lang="fr-FR" i="1">
                                  <a:latin typeface="Cambria Math" panose="02040503050406030204" pitchFamily="18" charset="0"/>
                                </a:rPr>
                              </m:ctrlPr>
                            </m:dPr>
                            <m:e>
                              <m:r>
                                <a:rPr lang="fr-FR" i="1">
                                  <a:latin typeface="Cambria Math" panose="02040503050406030204" pitchFamily="18" charset="0"/>
                                </a:rPr>
                                <m:t>𝑠</m:t>
                              </m:r>
                              <m:r>
                                <a:rPr lang="fr-FR" i="1">
                                  <a:latin typeface="Cambria Math" panose="02040503050406030204" pitchFamily="18" charset="0"/>
                                </a:rPr>
                                <m:t>−1</m:t>
                              </m:r>
                            </m:e>
                          </m:d>
                          <m:r>
                            <a:rPr lang="fr-FR" i="1">
                              <a:latin typeface="Cambria Math" panose="02040503050406030204" pitchFamily="18" charset="0"/>
                            </a:rPr>
                            <m:t>𝑔</m:t>
                          </m:r>
                          <m:sSubSup>
                            <m:sSubSupPr>
                              <m:ctrlPr>
                                <a:rPr lang="fr-FR" i="1">
                                  <a:latin typeface="Cambria Math" panose="02040503050406030204" pitchFamily="18" charset="0"/>
                                </a:rPr>
                              </m:ctrlPr>
                            </m:sSubSupPr>
                            <m:e>
                              <m:r>
                                <a:rPr lang="fr-FR" i="1">
                                  <a:latin typeface="Cambria Math" panose="02040503050406030204" pitchFamily="18" charset="0"/>
                                </a:rPr>
                                <m:t>𝑑</m:t>
                              </m:r>
                            </m:e>
                            <m:sub>
                              <m:r>
                                <a:rPr lang="fr-FR" i="1">
                                  <a:latin typeface="Cambria Math" panose="02040503050406030204" pitchFamily="18" charset="0"/>
                                </a:rPr>
                                <m:t>50</m:t>
                              </m:r>
                            </m:sub>
                            <m:sup>
                              <m:r>
                                <a:rPr lang="fr-FR" i="1">
                                  <a:latin typeface="Cambria Math" panose="02040503050406030204" pitchFamily="18" charset="0"/>
                                </a:rPr>
                                <m:t>3</m:t>
                              </m:r>
                            </m:sup>
                          </m:sSubSup>
                        </m:e>
                      </m:rad>
                    </m:oMath>
                  </m:oMathPara>
                </a14:m>
                <a:endParaRPr lang="en-GB" dirty="0"/>
              </a:p>
              <a:p>
                <a:endParaRPr lang="en-GB" dirty="0"/>
              </a:p>
            </p:txBody>
          </p:sp>
        </mc:Choice>
        <mc:Fallback xmlns="">
          <p:sp>
            <p:nvSpPr>
              <p:cNvPr id="3" name="ZoneTexte 2">
                <a:extLst>
                  <a:ext uri="{FF2B5EF4-FFF2-40B4-BE49-F238E27FC236}">
                    <a16:creationId xmlns:a16="http://schemas.microsoft.com/office/drawing/2014/main" id="{99B90C0E-93CB-4013-9FB5-C46D2C8E8070}"/>
                  </a:ext>
                </a:extLst>
              </p:cNvPr>
              <p:cNvSpPr txBox="1">
                <a:spLocks noRot="1" noChangeAspect="1" noMove="1" noResize="1" noEditPoints="1" noAdjustHandles="1" noChangeArrowheads="1" noChangeShapeType="1" noTextEdit="1"/>
              </p:cNvSpPr>
              <p:nvPr/>
            </p:nvSpPr>
            <p:spPr>
              <a:xfrm>
                <a:off x="6539906" y="3112281"/>
                <a:ext cx="4321629" cy="1210011"/>
              </a:xfrm>
              <a:prstGeom prst="rect">
                <a:avLst/>
              </a:prstGeom>
              <a:blipFill>
                <a:blip r:embed="rId10"/>
                <a:stretch>
                  <a:fillRect l="-1269" t="-3030"/>
                </a:stretch>
              </a:blipFill>
            </p:spPr>
            <p:txBody>
              <a:bodyPr/>
              <a:lstStyle/>
              <a:p>
                <a:r>
                  <a:rPr lang="en-GB">
                    <a:noFill/>
                  </a:rPr>
                  <a:t> </a:t>
                </a:r>
              </a:p>
            </p:txBody>
          </p:sp>
        </mc:Fallback>
      </mc:AlternateContent>
    </p:spTree>
    <p:extLst>
      <p:ext uri="{BB962C8B-B14F-4D97-AF65-F5344CB8AC3E}">
        <p14:creationId xmlns:p14="http://schemas.microsoft.com/office/powerpoint/2010/main" val="3006624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14" name="Content Placeholder 4">
                <a:extLst>
                  <a:ext uri="{FF2B5EF4-FFF2-40B4-BE49-F238E27FC236}">
                    <a16:creationId xmlns:a16="http://schemas.microsoft.com/office/drawing/2014/main" id="{EC02DB94-9A51-4958-8949-FAC2DDA20CA1}"/>
                  </a:ext>
                </a:extLst>
              </p:cNvPr>
              <p:cNvGraphicFramePr>
                <a:graphicFrameLocks/>
              </p:cNvGraphicFramePr>
              <p:nvPr>
                <p:extLst>
                  <p:ext uri="{D42A27DB-BD31-4B8C-83A1-F6EECF244321}">
                    <p14:modId xmlns:p14="http://schemas.microsoft.com/office/powerpoint/2010/main" val="3121740968"/>
                  </p:ext>
                </p:extLst>
              </p:nvPr>
            </p:nvGraphicFramePr>
            <p:xfrm>
              <a:off x="688063" y="935038"/>
              <a:ext cx="10700438" cy="49212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Choice>
        <mc:Fallback xmlns="">
          <p:graphicFrame>
            <p:nvGraphicFramePr>
              <p:cNvPr id="14" name="Content Placeholder 4">
                <a:extLst>
                  <a:ext uri="{FF2B5EF4-FFF2-40B4-BE49-F238E27FC236}">
                    <a16:creationId xmlns:a16="http://schemas.microsoft.com/office/drawing/2014/main" id="{EC02DB94-9A51-4958-8949-FAC2DDA20CA1}"/>
                  </a:ext>
                </a:extLst>
              </p:cNvPr>
              <p:cNvGraphicFramePr>
                <a:graphicFrameLocks/>
              </p:cNvGraphicFramePr>
              <p:nvPr>
                <p:extLst>
                  <p:ext uri="{D42A27DB-BD31-4B8C-83A1-F6EECF244321}">
                    <p14:modId xmlns:p14="http://schemas.microsoft.com/office/powerpoint/2010/main" val="3121740968"/>
                  </p:ext>
                </p:extLst>
              </p:nvPr>
            </p:nvGraphicFramePr>
            <p:xfrm>
              <a:off x="688063" y="935038"/>
              <a:ext cx="10700438" cy="492127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mc:Fallback>
      </mc:AlternateContent>
      <p:sp>
        <p:nvSpPr>
          <p:cNvPr id="26" name="Rectangle 25">
            <a:extLst>
              <a:ext uri="{FF2B5EF4-FFF2-40B4-BE49-F238E27FC236}">
                <a16:creationId xmlns:a16="http://schemas.microsoft.com/office/drawing/2014/main" id="{AC869C0E-EA15-4AAB-A8C5-15156577B5BD}"/>
              </a:ext>
            </a:extLst>
          </p:cNvPr>
          <p:cNvSpPr/>
          <p:nvPr/>
        </p:nvSpPr>
        <p:spPr>
          <a:xfrm>
            <a:off x="596400" y="3717712"/>
            <a:ext cx="10996024" cy="1492434"/>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88A74077-B2EA-4E79-B7E3-5BE9F8F66BD1}"/>
              </a:ext>
            </a:extLst>
          </p:cNvPr>
          <p:cNvSpPr/>
          <p:nvPr/>
        </p:nvSpPr>
        <p:spPr>
          <a:xfrm>
            <a:off x="8604047" y="1681098"/>
            <a:ext cx="2981824" cy="195504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4897B20A-9AA5-434B-BE1F-C561DD548DF3}"/>
              </a:ext>
            </a:extLst>
          </p:cNvPr>
          <p:cNvSpPr/>
          <p:nvPr/>
        </p:nvSpPr>
        <p:spPr>
          <a:xfrm>
            <a:off x="280657" y="1656508"/>
            <a:ext cx="6033057" cy="195504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ttangolo 7">
            <a:extLst>
              <a:ext uri="{FF2B5EF4-FFF2-40B4-BE49-F238E27FC236}">
                <a16:creationId xmlns:a16="http://schemas.microsoft.com/office/drawing/2014/main" id="{D9076D40-B264-69C9-8293-4646E201F590}"/>
              </a:ext>
            </a:extLst>
          </p:cNvPr>
          <p:cNvSpPr/>
          <p:nvPr/>
        </p:nvSpPr>
        <p:spPr>
          <a:xfrm>
            <a:off x="0" y="0"/>
            <a:ext cx="10094959" cy="946909"/>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it-IT" dirty="0">
              <a:solidFill>
                <a:prstClr val="white"/>
              </a:solidFill>
            </a:endParaRPr>
          </a:p>
        </p:txBody>
      </p:sp>
      <p:sp>
        <p:nvSpPr>
          <p:cNvPr id="13" name="ZoneTexte 11">
            <a:extLst>
              <a:ext uri="{FF2B5EF4-FFF2-40B4-BE49-F238E27FC236}">
                <a16:creationId xmlns:a16="http://schemas.microsoft.com/office/drawing/2014/main" id="{60504821-F79B-B7CF-53E2-8FC9D1084E45}"/>
              </a:ext>
            </a:extLst>
          </p:cNvPr>
          <p:cNvSpPr txBox="1"/>
          <p:nvPr/>
        </p:nvSpPr>
        <p:spPr>
          <a:xfrm>
            <a:off x="12058" y="120892"/>
            <a:ext cx="8330753" cy="709685"/>
          </a:xfrm>
          <a:prstGeom prst="rect">
            <a:avLst/>
          </a:prstGeom>
        </p:spPr>
        <p:txBody>
          <a:bodyPr vert="horz" lIns="91440" tIns="45720" rIns="91440" bIns="45720" rtlCol="0" anchor="ctr">
            <a:normAutofit/>
          </a:bodyPr>
          <a:lstStyle/>
          <a:p>
            <a:pPr algn="just">
              <a:lnSpc>
                <a:spcPct val="90000"/>
              </a:lnSpc>
              <a:spcBef>
                <a:spcPct val="0"/>
              </a:spcBef>
              <a:spcAft>
                <a:spcPts val="600"/>
              </a:spcAft>
            </a:pPr>
            <a:r>
              <a:rPr lang="it-IT" sz="3000" dirty="0">
                <a:solidFill>
                  <a:srgbClr val="7C5148"/>
                </a:solidFill>
                <a:latin typeface="Times New Roman" panose="02020603050405020304" pitchFamily="18" charset="0"/>
                <a:cs typeface="Times New Roman" panose="02020603050405020304" pitchFamily="18" charset="0"/>
              </a:rPr>
              <a:t>Optimisation procedure for any transport law</a:t>
            </a:r>
          </a:p>
        </p:txBody>
      </p:sp>
      <p:sp>
        <p:nvSpPr>
          <p:cNvPr id="15" name="Rettangolo 14">
            <a:extLst>
              <a:ext uri="{FF2B5EF4-FFF2-40B4-BE49-F238E27FC236}">
                <a16:creationId xmlns:a16="http://schemas.microsoft.com/office/drawing/2014/main" id="{F9D970F2-7D53-D586-0AC5-86306A5B5397}"/>
              </a:ext>
            </a:extLst>
          </p:cNvPr>
          <p:cNvSpPr/>
          <p:nvPr/>
        </p:nvSpPr>
        <p:spPr bwMode="auto">
          <a:xfrm>
            <a:off x="0" y="6287234"/>
            <a:ext cx="12188825" cy="602861"/>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it-IT" dirty="0">
              <a:solidFill>
                <a:prstClr val="white"/>
              </a:solidFill>
            </a:endParaRPr>
          </a:p>
        </p:txBody>
      </p:sp>
      <p:pic>
        <p:nvPicPr>
          <p:cNvPr id="16" name="Immagine 15">
            <a:extLst>
              <a:ext uri="{FF2B5EF4-FFF2-40B4-BE49-F238E27FC236}">
                <a16:creationId xmlns:a16="http://schemas.microsoft.com/office/drawing/2014/main" id="{DE68D309-F655-4DA1-7301-B31C5CA56E84}"/>
              </a:ext>
            </a:extLst>
          </p:cNvPr>
          <p:cNvPicPr>
            <a:picLocks noChangeAspect="1"/>
          </p:cNvPicPr>
          <p:nvPr/>
        </p:nvPicPr>
        <p:blipFill rotWithShape="1">
          <a:blip r:embed="rId12"/>
          <a:srcRect l="-2539" r="-2292"/>
          <a:stretch/>
        </p:blipFill>
        <p:spPr>
          <a:xfrm>
            <a:off x="9826070" y="6273378"/>
            <a:ext cx="1667430" cy="630572"/>
          </a:xfrm>
          <a:prstGeom prst="rect">
            <a:avLst/>
          </a:prstGeom>
          <a:gradFill flip="none" rotWithShape="1">
            <a:gsLst>
              <a:gs pos="0">
                <a:schemeClr val="bg1"/>
              </a:gs>
              <a:gs pos="35000">
                <a:schemeClr val="accent1">
                  <a:lumMod val="0"/>
                  <a:lumOff val="100000"/>
                </a:schemeClr>
              </a:gs>
              <a:gs pos="7000">
                <a:schemeClr val="accent1">
                  <a:lumMod val="100000"/>
                </a:schemeClr>
              </a:gs>
            </a:gsLst>
            <a:path path="circle">
              <a:fillToRect l="50000" t="-80000" r="50000" b="180000"/>
            </a:path>
            <a:tileRect/>
          </a:gradFill>
        </p:spPr>
      </p:pic>
      <p:pic>
        <p:nvPicPr>
          <p:cNvPr id="17" name="Immagine 16">
            <a:extLst>
              <a:ext uri="{FF2B5EF4-FFF2-40B4-BE49-F238E27FC236}">
                <a16:creationId xmlns:a16="http://schemas.microsoft.com/office/drawing/2014/main" id="{063441A5-69D6-8DA9-3E21-0C1511C38645}"/>
              </a:ext>
            </a:extLst>
          </p:cNvPr>
          <p:cNvPicPr>
            <a:picLocks noChangeAspect="1"/>
          </p:cNvPicPr>
          <p:nvPr/>
        </p:nvPicPr>
        <p:blipFill>
          <a:blip r:embed="rId13"/>
          <a:stretch>
            <a:fillRect/>
          </a:stretch>
        </p:blipFill>
        <p:spPr>
          <a:xfrm>
            <a:off x="11496675" y="6211554"/>
            <a:ext cx="695325" cy="680010"/>
          </a:xfrm>
          <a:prstGeom prst="rect">
            <a:avLst/>
          </a:prstGeom>
        </p:spPr>
      </p:pic>
      <p:sp>
        <p:nvSpPr>
          <p:cNvPr id="18" name="CasellaDiTesto 17">
            <a:extLst>
              <a:ext uri="{FF2B5EF4-FFF2-40B4-BE49-F238E27FC236}">
                <a16:creationId xmlns:a16="http://schemas.microsoft.com/office/drawing/2014/main" id="{57C79810-8079-2C1A-839E-8EC862972D08}"/>
              </a:ext>
            </a:extLst>
          </p:cNvPr>
          <p:cNvSpPr txBox="1"/>
          <p:nvPr/>
        </p:nvSpPr>
        <p:spPr bwMode="auto">
          <a:xfrm>
            <a:off x="7152110" y="6381761"/>
            <a:ext cx="2477220" cy="523220"/>
          </a:xfrm>
          <a:prstGeom prst="rect">
            <a:avLst/>
          </a:prstGeom>
          <a:noFill/>
        </p:spPr>
        <p:txBody>
          <a:bodyPr wrap="square">
            <a:spAutoFit/>
          </a:bodyPr>
          <a:lstStyle/>
          <a:p>
            <a:pPr algn="ctr" eaLnBrk="1" fontAlgn="auto" hangingPunct="1">
              <a:spcBef>
                <a:spcPts val="0"/>
              </a:spcBef>
              <a:spcAft>
                <a:spcPts val="0"/>
              </a:spcAft>
              <a:defRPr/>
            </a:pPr>
            <a:r>
              <a:rPr lang="it-IT" sz="1400" b="1" dirty="0">
                <a:solidFill>
                  <a:srgbClr val="7C5148"/>
                </a:solidFill>
                <a:latin typeface="Times New Roman" panose="02020603050405020304" pitchFamily="18" charset="0"/>
                <a:ea typeface="Tahoma" pitchFamily="34" charset="0"/>
                <a:cs typeface="Times New Roman" panose="02020603050405020304" pitchFamily="18" charset="0"/>
              </a:rPr>
              <a:t>Robin Meurice &amp; Sandra Soares-Frazão</a:t>
            </a:r>
          </a:p>
        </p:txBody>
      </p:sp>
      <p:sp>
        <p:nvSpPr>
          <p:cNvPr id="21" name="CasellaDiTesto 20">
            <a:extLst>
              <a:ext uri="{FF2B5EF4-FFF2-40B4-BE49-F238E27FC236}">
                <a16:creationId xmlns:a16="http://schemas.microsoft.com/office/drawing/2014/main" id="{B40B0FCA-6385-AAA1-4F1F-6378766A90CB}"/>
              </a:ext>
            </a:extLst>
          </p:cNvPr>
          <p:cNvSpPr txBox="1"/>
          <p:nvPr/>
        </p:nvSpPr>
        <p:spPr>
          <a:xfrm>
            <a:off x="-10002" y="6298277"/>
            <a:ext cx="6433332" cy="307777"/>
          </a:xfrm>
          <a:prstGeom prst="rect">
            <a:avLst/>
          </a:prstGeom>
          <a:noFill/>
        </p:spPr>
        <p:txBody>
          <a:bodyPr wrap="square">
            <a:spAutoFit/>
          </a:bodyPr>
          <a:lstStyle/>
          <a:p>
            <a:r>
              <a:rPr lang="en-US" sz="1400" b="1" dirty="0">
                <a:solidFill>
                  <a:srgbClr val="7C5148"/>
                </a:solidFill>
                <a:latin typeface="Times New Roman" panose="02020603050405020304" pitchFamily="18" charset="0"/>
              </a:rPr>
              <a:t>Closing parameters of morphodynamical models without trial-and-error</a:t>
            </a:r>
            <a:endParaRPr lang="en-US" sz="1400" b="1" i="0" u="none" strike="noStrike" baseline="0" dirty="0">
              <a:solidFill>
                <a:srgbClr val="7C5148"/>
              </a:solidFill>
              <a:latin typeface="Times New Roman" panose="02020603050405020304" pitchFamily="18" charset="0"/>
            </a:endParaRPr>
          </a:p>
        </p:txBody>
      </p:sp>
      <p:pic>
        <p:nvPicPr>
          <p:cNvPr id="27" name="Immagine 26" descr="Immagine che contiene testo&#10;&#10;Descrizione generata automaticamente">
            <a:extLst>
              <a:ext uri="{FF2B5EF4-FFF2-40B4-BE49-F238E27FC236}">
                <a16:creationId xmlns:a16="http://schemas.microsoft.com/office/drawing/2014/main" id="{031904B0-A72F-1C60-7E8B-9CA8F41F327A}"/>
              </a:ext>
            </a:extLst>
          </p:cNvPr>
          <p:cNvPicPr>
            <a:picLocks noChangeAspect="1"/>
          </p:cNvPicPr>
          <p:nvPr/>
        </p:nvPicPr>
        <p:blipFill rotWithShape="1">
          <a:blip r:embed="rId14">
            <a:extLst>
              <a:ext uri="{28A0092B-C50C-407E-A947-70E740481C1C}">
                <a14:useLocalDpi xmlns:a14="http://schemas.microsoft.com/office/drawing/2010/main" val="0"/>
              </a:ext>
            </a:extLst>
          </a:blip>
          <a:srcRect l="11042" t="22694" r="8908" b="56901"/>
          <a:stretch/>
        </p:blipFill>
        <p:spPr>
          <a:xfrm>
            <a:off x="9534246" y="-10633"/>
            <a:ext cx="2654579" cy="957542"/>
          </a:xfrm>
          <a:prstGeom prst="rect">
            <a:avLst/>
          </a:prstGeom>
        </p:spPr>
      </p:pic>
      <p:sp>
        <p:nvSpPr>
          <p:cNvPr id="12" name="ZoneTexte 11">
            <a:extLst>
              <a:ext uri="{FF2B5EF4-FFF2-40B4-BE49-F238E27FC236}">
                <a16:creationId xmlns:a16="http://schemas.microsoft.com/office/drawing/2014/main" id="{E462DEB1-1BB3-4A0C-B9A1-4B02596D14EA}"/>
              </a:ext>
            </a:extLst>
          </p:cNvPr>
          <p:cNvSpPr txBox="1"/>
          <p:nvPr/>
        </p:nvSpPr>
        <p:spPr>
          <a:xfrm>
            <a:off x="3175" y="6534047"/>
            <a:ext cx="504738" cy="307777"/>
          </a:xfrm>
          <a:prstGeom prst="rect">
            <a:avLst/>
          </a:prstGeom>
          <a:noFill/>
        </p:spPr>
        <p:txBody>
          <a:bodyPr wrap="square" rtlCol="0">
            <a:spAutoFit/>
          </a:bodyPr>
          <a:lstStyle/>
          <a:p>
            <a:r>
              <a:rPr lang="fr-FR" sz="1400" dirty="0">
                <a:solidFill>
                  <a:srgbClr val="7C5148"/>
                </a:solidFill>
                <a:latin typeface="Times New Roman" panose="02020603050405020304" pitchFamily="18" charset="0"/>
                <a:cs typeface="Times New Roman" panose="02020603050405020304" pitchFamily="18" charset="0"/>
              </a:rPr>
              <a:t>14</a:t>
            </a:r>
          </a:p>
        </p:txBody>
      </p:sp>
      <p:grpSp>
        <p:nvGrpSpPr>
          <p:cNvPr id="19" name="Groupe 18">
            <a:extLst>
              <a:ext uri="{FF2B5EF4-FFF2-40B4-BE49-F238E27FC236}">
                <a16:creationId xmlns:a16="http://schemas.microsoft.com/office/drawing/2014/main" id="{66F5E014-151D-43E9-B55B-A488D1CEF9C0}"/>
              </a:ext>
            </a:extLst>
          </p:cNvPr>
          <p:cNvGrpSpPr/>
          <p:nvPr/>
        </p:nvGrpSpPr>
        <p:grpSpPr>
          <a:xfrm>
            <a:off x="280657" y="5345875"/>
            <a:ext cx="1311412" cy="369332"/>
            <a:chOff x="9068499" y="4937404"/>
            <a:chExt cx="1311412" cy="369332"/>
          </a:xfrm>
          <a:solidFill>
            <a:schemeClr val="accent2">
              <a:lumMod val="40000"/>
              <a:lumOff val="60000"/>
            </a:schemeClr>
          </a:solidFill>
        </p:grpSpPr>
        <p:sp>
          <p:nvSpPr>
            <p:cNvPr id="20" name="Rectangle 19">
              <a:extLst>
                <a:ext uri="{FF2B5EF4-FFF2-40B4-BE49-F238E27FC236}">
                  <a16:creationId xmlns:a16="http://schemas.microsoft.com/office/drawing/2014/main" id="{8BB93E7C-D049-4003-8DBD-5A42C905EE79}"/>
                </a:ext>
              </a:extLst>
            </p:cNvPr>
            <p:cNvSpPr/>
            <p:nvPr/>
          </p:nvSpPr>
          <p:spPr>
            <a:xfrm>
              <a:off x="9068499" y="5049154"/>
              <a:ext cx="536895" cy="151001"/>
            </a:xfrm>
            <a:prstGeom prst="rect">
              <a:avLst/>
            </a:prstGeom>
            <a:solidFill>
              <a:srgbClr val="D07C4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6">
              <a:extLst>
                <a:ext uri="{FF2B5EF4-FFF2-40B4-BE49-F238E27FC236}">
                  <a16:creationId xmlns:a16="http://schemas.microsoft.com/office/drawing/2014/main" id="{5C5B284E-4C83-4973-A5C1-F94F92CFB5E7}"/>
                </a:ext>
              </a:extLst>
            </p:cNvPr>
            <p:cNvSpPr txBox="1"/>
            <p:nvPr/>
          </p:nvSpPr>
          <p:spPr>
            <a:xfrm>
              <a:off x="9748007" y="4937404"/>
              <a:ext cx="631904" cy="369332"/>
            </a:xfrm>
            <a:prstGeom prst="rect">
              <a:avLst/>
            </a:prstGeom>
            <a:noFill/>
          </p:spPr>
          <p:txBody>
            <a:bodyPr wrap="none" rtlCol="0">
              <a:spAutoFit/>
            </a:bodyPr>
            <a:lstStyle/>
            <a:p>
              <a:r>
                <a:rPr lang="fr-FR" dirty="0">
                  <a:latin typeface="+mj-lt"/>
                </a:rPr>
                <a:t>2P2L</a:t>
              </a:r>
              <a:endParaRPr lang="en-GB" dirty="0">
                <a:latin typeface="+mj-lt"/>
              </a:endParaRPr>
            </a:p>
          </p:txBody>
        </p:sp>
      </p:grpSp>
      <p:grpSp>
        <p:nvGrpSpPr>
          <p:cNvPr id="23" name="Groupe 22">
            <a:extLst>
              <a:ext uri="{FF2B5EF4-FFF2-40B4-BE49-F238E27FC236}">
                <a16:creationId xmlns:a16="http://schemas.microsoft.com/office/drawing/2014/main" id="{C3943A38-4DC3-40E1-9686-DAFCF0F287BD}"/>
              </a:ext>
            </a:extLst>
          </p:cNvPr>
          <p:cNvGrpSpPr/>
          <p:nvPr/>
        </p:nvGrpSpPr>
        <p:grpSpPr>
          <a:xfrm>
            <a:off x="280657" y="5782696"/>
            <a:ext cx="1248895" cy="369332"/>
            <a:chOff x="9068499" y="4937404"/>
            <a:chExt cx="1248895" cy="369332"/>
          </a:xfrm>
          <a:solidFill>
            <a:srgbClr val="60909B"/>
          </a:solidFill>
        </p:grpSpPr>
        <p:sp>
          <p:nvSpPr>
            <p:cNvPr id="24" name="Rectangle 23">
              <a:extLst>
                <a:ext uri="{FF2B5EF4-FFF2-40B4-BE49-F238E27FC236}">
                  <a16:creationId xmlns:a16="http://schemas.microsoft.com/office/drawing/2014/main" id="{9DF42343-C7C7-4177-AB87-38CFF8574FAA}"/>
                </a:ext>
              </a:extLst>
            </p:cNvPr>
            <p:cNvSpPr/>
            <p:nvPr/>
          </p:nvSpPr>
          <p:spPr>
            <a:xfrm>
              <a:off x="9068499" y="5049154"/>
              <a:ext cx="536895" cy="151001"/>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6">
              <a:extLst>
                <a:ext uri="{FF2B5EF4-FFF2-40B4-BE49-F238E27FC236}">
                  <a16:creationId xmlns:a16="http://schemas.microsoft.com/office/drawing/2014/main" id="{6CA1163D-C3CA-49E7-91A3-D477AB852F83}"/>
                </a:ext>
              </a:extLst>
            </p:cNvPr>
            <p:cNvSpPr txBox="1"/>
            <p:nvPr/>
          </p:nvSpPr>
          <p:spPr>
            <a:xfrm>
              <a:off x="9748007" y="4937404"/>
              <a:ext cx="569387" cy="369332"/>
            </a:xfrm>
            <a:prstGeom prst="rect">
              <a:avLst/>
            </a:prstGeom>
            <a:noFill/>
          </p:spPr>
          <p:txBody>
            <a:bodyPr wrap="none" rtlCol="0">
              <a:spAutoFit/>
            </a:bodyPr>
            <a:lstStyle/>
            <a:p>
              <a:r>
                <a:rPr lang="fr-FR" dirty="0">
                  <a:latin typeface="+mj-lt"/>
                </a:rPr>
                <a:t>JMP</a:t>
              </a:r>
              <a:endParaRPr lang="en-GB" dirty="0">
                <a:latin typeface="+mj-lt"/>
              </a:endParaRPr>
            </a:p>
          </p:txBody>
        </p:sp>
      </p:grpSp>
      <p:pic>
        <p:nvPicPr>
          <p:cNvPr id="28" name="Picture 8">
            <a:extLst>
              <a:ext uri="{FF2B5EF4-FFF2-40B4-BE49-F238E27FC236}">
                <a16:creationId xmlns:a16="http://schemas.microsoft.com/office/drawing/2014/main" id="{D63F560E-2049-4C01-9F9F-7A2DA97A867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554786" y="5766771"/>
            <a:ext cx="1667430" cy="385257"/>
          </a:xfrm>
          <a:prstGeom prst="rect">
            <a:avLst/>
          </a:prstGeom>
        </p:spPr>
      </p:pic>
      <p:pic>
        <p:nvPicPr>
          <p:cNvPr id="31" name="Graphique 30" descr="Puzzle">
            <a:extLst>
              <a:ext uri="{FF2B5EF4-FFF2-40B4-BE49-F238E27FC236}">
                <a16:creationId xmlns:a16="http://schemas.microsoft.com/office/drawing/2014/main" id="{3343454E-765C-41C9-9F98-762D6460C447}"/>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1388501" y="960765"/>
            <a:ext cx="770153" cy="770153"/>
          </a:xfrm>
          <a:prstGeom prst="rect">
            <a:avLst/>
          </a:prstGeom>
        </p:spPr>
      </p:pic>
    </p:spTree>
    <p:extLst>
      <p:ext uri="{BB962C8B-B14F-4D97-AF65-F5344CB8AC3E}">
        <p14:creationId xmlns:p14="http://schemas.microsoft.com/office/powerpoint/2010/main" val="35351956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14" name="Content Placeholder 4">
                <a:extLst>
                  <a:ext uri="{FF2B5EF4-FFF2-40B4-BE49-F238E27FC236}">
                    <a16:creationId xmlns:a16="http://schemas.microsoft.com/office/drawing/2014/main" id="{EC02DB94-9A51-4958-8949-FAC2DDA20CA1}"/>
                  </a:ext>
                </a:extLst>
              </p:cNvPr>
              <p:cNvGraphicFramePr>
                <a:graphicFrameLocks/>
              </p:cNvGraphicFramePr>
              <p:nvPr>
                <p:extLst>
                  <p:ext uri="{D42A27DB-BD31-4B8C-83A1-F6EECF244321}">
                    <p14:modId xmlns:p14="http://schemas.microsoft.com/office/powerpoint/2010/main" val="3956167447"/>
                  </p:ext>
                </p:extLst>
              </p:nvPr>
            </p:nvGraphicFramePr>
            <p:xfrm>
              <a:off x="688063" y="935038"/>
              <a:ext cx="10700438" cy="49212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Choice>
        <mc:Fallback xmlns="">
          <p:graphicFrame>
            <p:nvGraphicFramePr>
              <p:cNvPr id="14" name="Content Placeholder 4">
                <a:extLst>
                  <a:ext uri="{FF2B5EF4-FFF2-40B4-BE49-F238E27FC236}">
                    <a16:creationId xmlns:a16="http://schemas.microsoft.com/office/drawing/2014/main" id="{EC02DB94-9A51-4958-8949-FAC2DDA20CA1}"/>
                  </a:ext>
                </a:extLst>
              </p:cNvPr>
              <p:cNvGraphicFramePr>
                <a:graphicFrameLocks/>
              </p:cNvGraphicFramePr>
              <p:nvPr>
                <p:extLst>
                  <p:ext uri="{D42A27DB-BD31-4B8C-83A1-F6EECF244321}">
                    <p14:modId xmlns:p14="http://schemas.microsoft.com/office/powerpoint/2010/main" val="3956167447"/>
                  </p:ext>
                </p:extLst>
              </p:nvPr>
            </p:nvGraphicFramePr>
            <p:xfrm>
              <a:off x="688063" y="935038"/>
              <a:ext cx="10700438" cy="492127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mc:Fallback>
      </mc:AlternateContent>
      <p:sp>
        <p:nvSpPr>
          <p:cNvPr id="26" name="Rectangle 25">
            <a:extLst>
              <a:ext uri="{FF2B5EF4-FFF2-40B4-BE49-F238E27FC236}">
                <a16:creationId xmlns:a16="http://schemas.microsoft.com/office/drawing/2014/main" id="{AC869C0E-EA15-4AAB-A8C5-15156577B5BD}"/>
              </a:ext>
            </a:extLst>
          </p:cNvPr>
          <p:cNvSpPr/>
          <p:nvPr/>
        </p:nvSpPr>
        <p:spPr>
          <a:xfrm>
            <a:off x="464894" y="3143494"/>
            <a:ext cx="10996024" cy="209114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4897B20A-9AA5-434B-BE1F-C561DD548DF3}"/>
              </a:ext>
            </a:extLst>
          </p:cNvPr>
          <p:cNvSpPr/>
          <p:nvPr/>
        </p:nvSpPr>
        <p:spPr>
          <a:xfrm>
            <a:off x="280657" y="1656508"/>
            <a:ext cx="8906886" cy="195504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ttangolo 7">
            <a:extLst>
              <a:ext uri="{FF2B5EF4-FFF2-40B4-BE49-F238E27FC236}">
                <a16:creationId xmlns:a16="http://schemas.microsoft.com/office/drawing/2014/main" id="{D9076D40-B264-69C9-8293-4646E201F590}"/>
              </a:ext>
            </a:extLst>
          </p:cNvPr>
          <p:cNvSpPr/>
          <p:nvPr/>
        </p:nvSpPr>
        <p:spPr>
          <a:xfrm>
            <a:off x="0" y="0"/>
            <a:ext cx="10094959" cy="946909"/>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it-IT" dirty="0">
              <a:solidFill>
                <a:prstClr val="white"/>
              </a:solidFill>
            </a:endParaRPr>
          </a:p>
        </p:txBody>
      </p:sp>
      <p:sp>
        <p:nvSpPr>
          <p:cNvPr id="13" name="ZoneTexte 11">
            <a:extLst>
              <a:ext uri="{FF2B5EF4-FFF2-40B4-BE49-F238E27FC236}">
                <a16:creationId xmlns:a16="http://schemas.microsoft.com/office/drawing/2014/main" id="{60504821-F79B-B7CF-53E2-8FC9D1084E45}"/>
              </a:ext>
            </a:extLst>
          </p:cNvPr>
          <p:cNvSpPr txBox="1"/>
          <p:nvPr/>
        </p:nvSpPr>
        <p:spPr>
          <a:xfrm>
            <a:off x="12058" y="120892"/>
            <a:ext cx="8330753" cy="709685"/>
          </a:xfrm>
          <a:prstGeom prst="rect">
            <a:avLst/>
          </a:prstGeom>
        </p:spPr>
        <p:txBody>
          <a:bodyPr vert="horz" lIns="91440" tIns="45720" rIns="91440" bIns="45720" rtlCol="0" anchor="ctr">
            <a:normAutofit/>
          </a:bodyPr>
          <a:lstStyle/>
          <a:p>
            <a:pPr algn="just">
              <a:lnSpc>
                <a:spcPct val="90000"/>
              </a:lnSpc>
              <a:spcBef>
                <a:spcPct val="0"/>
              </a:spcBef>
              <a:spcAft>
                <a:spcPts val="600"/>
              </a:spcAft>
            </a:pPr>
            <a:r>
              <a:rPr lang="it-IT" sz="3000" dirty="0">
                <a:solidFill>
                  <a:srgbClr val="7C5148"/>
                </a:solidFill>
                <a:latin typeface="Times New Roman" panose="02020603050405020304" pitchFamily="18" charset="0"/>
                <a:cs typeface="Times New Roman" panose="02020603050405020304" pitchFamily="18" charset="0"/>
              </a:rPr>
              <a:t>Optimisation procedure for any transport law</a:t>
            </a:r>
          </a:p>
        </p:txBody>
      </p:sp>
      <p:sp>
        <p:nvSpPr>
          <p:cNvPr id="15" name="Rettangolo 14">
            <a:extLst>
              <a:ext uri="{FF2B5EF4-FFF2-40B4-BE49-F238E27FC236}">
                <a16:creationId xmlns:a16="http://schemas.microsoft.com/office/drawing/2014/main" id="{F9D970F2-7D53-D586-0AC5-86306A5B5397}"/>
              </a:ext>
            </a:extLst>
          </p:cNvPr>
          <p:cNvSpPr/>
          <p:nvPr/>
        </p:nvSpPr>
        <p:spPr bwMode="auto">
          <a:xfrm>
            <a:off x="0" y="6287234"/>
            <a:ext cx="12188825" cy="602861"/>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it-IT" dirty="0">
              <a:solidFill>
                <a:prstClr val="white"/>
              </a:solidFill>
            </a:endParaRPr>
          </a:p>
        </p:txBody>
      </p:sp>
      <p:pic>
        <p:nvPicPr>
          <p:cNvPr id="16" name="Immagine 15">
            <a:extLst>
              <a:ext uri="{FF2B5EF4-FFF2-40B4-BE49-F238E27FC236}">
                <a16:creationId xmlns:a16="http://schemas.microsoft.com/office/drawing/2014/main" id="{DE68D309-F655-4DA1-7301-B31C5CA56E84}"/>
              </a:ext>
            </a:extLst>
          </p:cNvPr>
          <p:cNvPicPr>
            <a:picLocks noChangeAspect="1"/>
          </p:cNvPicPr>
          <p:nvPr/>
        </p:nvPicPr>
        <p:blipFill rotWithShape="1">
          <a:blip r:embed="rId12"/>
          <a:srcRect l="-2539" r="-2292"/>
          <a:stretch/>
        </p:blipFill>
        <p:spPr>
          <a:xfrm>
            <a:off x="9826070" y="6273378"/>
            <a:ext cx="1667430" cy="630572"/>
          </a:xfrm>
          <a:prstGeom prst="rect">
            <a:avLst/>
          </a:prstGeom>
          <a:gradFill flip="none" rotWithShape="1">
            <a:gsLst>
              <a:gs pos="0">
                <a:schemeClr val="bg1"/>
              </a:gs>
              <a:gs pos="35000">
                <a:schemeClr val="accent1">
                  <a:lumMod val="0"/>
                  <a:lumOff val="100000"/>
                </a:schemeClr>
              </a:gs>
              <a:gs pos="7000">
                <a:schemeClr val="accent1">
                  <a:lumMod val="100000"/>
                </a:schemeClr>
              </a:gs>
            </a:gsLst>
            <a:path path="circle">
              <a:fillToRect l="50000" t="-80000" r="50000" b="180000"/>
            </a:path>
            <a:tileRect/>
          </a:gradFill>
        </p:spPr>
      </p:pic>
      <p:pic>
        <p:nvPicPr>
          <p:cNvPr id="17" name="Immagine 16">
            <a:extLst>
              <a:ext uri="{FF2B5EF4-FFF2-40B4-BE49-F238E27FC236}">
                <a16:creationId xmlns:a16="http://schemas.microsoft.com/office/drawing/2014/main" id="{063441A5-69D6-8DA9-3E21-0C1511C38645}"/>
              </a:ext>
            </a:extLst>
          </p:cNvPr>
          <p:cNvPicPr>
            <a:picLocks noChangeAspect="1"/>
          </p:cNvPicPr>
          <p:nvPr/>
        </p:nvPicPr>
        <p:blipFill>
          <a:blip r:embed="rId13"/>
          <a:stretch>
            <a:fillRect/>
          </a:stretch>
        </p:blipFill>
        <p:spPr>
          <a:xfrm>
            <a:off x="11496675" y="6211554"/>
            <a:ext cx="695325" cy="680010"/>
          </a:xfrm>
          <a:prstGeom prst="rect">
            <a:avLst/>
          </a:prstGeom>
        </p:spPr>
      </p:pic>
      <p:sp>
        <p:nvSpPr>
          <p:cNvPr id="18" name="CasellaDiTesto 17">
            <a:extLst>
              <a:ext uri="{FF2B5EF4-FFF2-40B4-BE49-F238E27FC236}">
                <a16:creationId xmlns:a16="http://schemas.microsoft.com/office/drawing/2014/main" id="{57C79810-8079-2C1A-839E-8EC862972D08}"/>
              </a:ext>
            </a:extLst>
          </p:cNvPr>
          <p:cNvSpPr txBox="1"/>
          <p:nvPr/>
        </p:nvSpPr>
        <p:spPr bwMode="auto">
          <a:xfrm>
            <a:off x="7152110" y="6381761"/>
            <a:ext cx="2477220" cy="523220"/>
          </a:xfrm>
          <a:prstGeom prst="rect">
            <a:avLst/>
          </a:prstGeom>
          <a:noFill/>
        </p:spPr>
        <p:txBody>
          <a:bodyPr wrap="square">
            <a:spAutoFit/>
          </a:bodyPr>
          <a:lstStyle/>
          <a:p>
            <a:pPr algn="ctr" eaLnBrk="1" fontAlgn="auto" hangingPunct="1">
              <a:spcBef>
                <a:spcPts val="0"/>
              </a:spcBef>
              <a:spcAft>
                <a:spcPts val="0"/>
              </a:spcAft>
              <a:defRPr/>
            </a:pPr>
            <a:r>
              <a:rPr lang="it-IT" sz="1400" b="1" dirty="0">
                <a:solidFill>
                  <a:srgbClr val="7C5148"/>
                </a:solidFill>
                <a:latin typeface="Times New Roman" panose="02020603050405020304" pitchFamily="18" charset="0"/>
                <a:ea typeface="Tahoma" pitchFamily="34" charset="0"/>
                <a:cs typeface="Times New Roman" panose="02020603050405020304" pitchFamily="18" charset="0"/>
              </a:rPr>
              <a:t>Robin Meurice &amp; Sandra Soares-Frazão</a:t>
            </a:r>
          </a:p>
        </p:txBody>
      </p:sp>
      <p:sp>
        <p:nvSpPr>
          <p:cNvPr id="21" name="CasellaDiTesto 20">
            <a:extLst>
              <a:ext uri="{FF2B5EF4-FFF2-40B4-BE49-F238E27FC236}">
                <a16:creationId xmlns:a16="http://schemas.microsoft.com/office/drawing/2014/main" id="{B40B0FCA-6385-AAA1-4F1F-6378766A90CB}"/>
              </a:ext>
            </a:extLst>
          </p:cNvPr>
          <p:cNvSpPr txBox="1"/>
          <p:nvPr/>
        </p:nvSpPr>
        <p:spPr>
          <a:xfrm>
            <a:off x="-10002" y="6298277"/>
            <a:ext cx="6433332" cy="307777"/>
          </a:xfrm>
          <a:prstGeom prst="rect">
            <a:avLst/>
          </a:prstGeom>
          <a:noFill/>
        </p:spPr>
        <p:txBody>
          <a:bodyPr wrap="square">
            <a:spAutoFit/>
          </a:bodyPr>
          <a:lstStyle/>
          <a:p>
            <a:r>
              <a:rPr lang="en-US" sz="1400" b="1" dirty="0">
                <a:solidFill>
                  <a:srgbClr val="7C5148"/>
                </a:solidFill>
                <a:latin typeface="Times New Roman" panose="02020603050405020304" pitchFamily="18" charset="0"/>
              </a:rPr>
              <a:t>Closing parameters of morphodynamical models without trial-and-error</a:t>
            </a:r>
            <a:endParaRPr lang="en-US" sz="1400" b="1" i="0" u="none" strike="noStrike" baseline="0" dirty="0">
              <a:solidFill>
                <a:srgbClr val="7C5148"/>
              </a:solidFill>
              <a:latin typeface="Times New Roman" panose="02020603050405020304" pitchFamily="18" charset="0"/>
            </a:endParaRPr>
          </a:p>
        </p:txBody>
      </p:sp>
      <p:pic>
        <p:nvPicPr>
          <p:cNvPr id="27" name="Immagine 26" descr="Immagine che contiene testo&#10;&#10;Descrizione generata automaticamente">
            <a:extLst>
              <a:ext uri="{FF2B5EF4-FFF2-40B4-BE49-F238E27FC236}">
                <a16:creationId xmlns:a16="http://schemas.microsoft.com/office/drawing/2014/main" id="{031904B0-A72F-1C60-7E8B-9CA8F41F327A}"/>
              </a:ext>
            </a:extLst>
          </p:cNvPr>
          <p:cNvPicPr>
            <a:picLocks noChangeAspect="1"/>
          </p:cNvPicPr>
          <p:nvPr/>
        </p:nvPicPr>
        <p:blipFill rotWithShape="1">
          <a:blip r:embed="rId14">
            <a:extLst>
              <a:ext uri="{28A0092B-C50C-407E-A947-70E740481C1C}">
                <a14:useLocalDpi xmlns:a14="http://schemas.microsoft.com/office/drawing/2010/main" val="0"/>
              </a:ext>
            </a:extLst>
          </a:blip>
          <a:srcRect l="11042" t="22694" r="8908" b="56901"/>
          <a:stretch/>
        </p:blipFill>
        <p:spPr>
          <a:xfrm>
            <a:off x="9534246" y="-10633"/>
            <a:ext cx="2654579" cy="957542"/>
          </a:xfrm>
          <a:prstGeom prst="rect">
            <a:avLst/>
          </a:prstGeom>
        </p:spPr>
      </p:pic>
      <p:sp>
        <p:nvSpPr>
          <p:cNvPr id="12" name="ZoneTexte 11">
            <a:extLst>
              <a:ext uri="{FF2B5EF4-FFF2-40B4-BE49-F238E27FC236}">
                <a16:creationId xmlns:a16="http://schemas.microsoft.com/office/drawing/2014/main" id="{E462DEB1-1BB3-4A0C-B9A1-4B02596D14EA}"/>
              </a:ext>
            </a:extLst>
          </p:cNvPr>
          <p:cNvSpPr txBox="1"/>
          <p:nvPr/>
        </p:nvSpPr>
        <p:spPr>
          <a:xfrm>
            <a:off x="3175" y="6534047"/>
            <a:ext cx="504738" cy="307777"/>
          </a:xfrm>
          <a:prstGeom prst="rect">
            <a:avLst/>
          </a:prstGeom>
          <a:noFill/>
        </p:spPr>
        <p:txBody>
          <a:bodyPr wrap="square" rtlCol="0">
            <a:spAutoFit/>
          </a:bodyPr>
          <a:lstStyle/>
          <a:p>
            <a:r>
              <a:rPr lang="fr-FR" sz="1400" dirty="0">
                <a:solidFill>
                  <a:srgbClr val="7C5148"/>
                </a:solidFill>
                <a:latin typeface="Times New Roman" panose="02020603050405020304" pitchFamily="18" charset="0"/>
                <a:cs typeface="Times New Roman" panose="02020603050405020304" pitchFamily="18" charset="0"/>
              </a:rPr>
              <a:t>15</a:t>
            </a:r>
          </a:p>
        </p:txBody>
      </p:sp>
      <p:grpSp>
        <p:nvGrpSpPr>
          <p:cNvPr id="19" name="Groupe 18">
            <a:extLst>
              <a:ext uri="{FF2B5EF4-FFF2-40B4-BE49-F238E27FC236}">
                <a16:creationId xmlns:a16="http://schemas.microsoft.com/office/drawing/2014/main" id="{66F5E014-151D-43E9-B55B-A488D1CEF9C0}"/>
              </a:ext>
            </a:extLst>
          </p:cNvPr>
          <p:cNvGrpSpPr/>
          <p:nvPr/>
        </p:nvGrpSpPr>
        <p:grpSpPr>
          <a:xfrm>
            <a:off x="280657" y="5345875"/>
            <a:ext cx="1311412" cy="369332"/>
            <a:chOff x="9068499" y="4937404"/>
            <a:chExt cx="1311412" cy="369332"/>
          </a:xfrm>
          <a:solidFill>
            <a:schemeClr val="accent2">
              <a:lumMod val="40000"/>
              <a:lumOff val="60000"/>
            </a:schemeClr>
          </a:solidFill>
        </p:grpSpPr>
        <p:sp>
          <p:nvSpPr>
            <p:cNvPr id="20" name="Rectangle 19">
              <a:extLst>
                <a:ext uri="{FF2B5EF4-FFF2-40B4-BE49-F238E27FC236}">
                  <a16:creationId xmlns:a16="http://schemas.microsoft.com/office/drawing/2014/main" id="{8BB93E7C-D049-4003-8DBD-5A42C905EE79}"/>
                </a:ext>
              </a:extLst>
            </p:cNvPr>
            <p:cNvSpPr/>
            <p:nvPr/>
          </p:nvSpPr>
          <p:spPr>
            <a:xfrm>
              <a:off x="9068499" y="5049154"/>
              <a:ext cx="536895" cy="151001"/>
            </a:xfrm>
            <a:prstGeom prst="rect">
              <a:avLst/>
            </a:prstGeom>
            <a:solidFill>
              <a:srgbClr val="D07C4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6">
              <a:extLst>
                <a:ext uri="{FF2B5EF4-FFF2-40B4-BE49-F238E27FC236}">
                  <a16:creationId xmlns:a16="http://schemas.microsoft.com/office/drawing/2014/main" id="{5C5B284E-4C83-4973-A5C1-F94F92CFB5E7}"/>
                </a:ext>
              </a:extLst>
            </p:cNvPr>
            <p:cNvSpPr txBox="1"/>
            <p:nvPr/>
          </p:nvSpPr>
          <p:spPr>
            <a:xfrm>
              <a:off x="9748007" y="4937404"/>
              <a:ext cx="631904" cy="369332"/>
            </a:xfrm>
            <a:prstGeom prst="rect">
              <a:avLst/>
            </a:prstGeom>
            <a:noFill/>
          </p:spPr>
          <p:txBody>
            <a:bodyPr wrap="none" rtlCol="0">
              <a:spAutoFit/>
            </a:bodyPr>
            <a:lstStyle/>
            <a:p>
              <a:r>
                <a:rPr lang="fr-FR" dirty="0">
                  <a:latin typeface="+mj-lt"/>
                </a:rPr>
                <a:t>2P2L</a:t>
              </a:r>
              <a:endParaRPr lang="en-GB" dirty="0">
                <a:latin typeface="+mj-lt"/>
              </a:endParaRPr>
            </a:p>
          </p:txBody>
        </p:sp>
      </p:grpSp>
      <p:grpSp>
        <p:nvGrpSpPr>
          <p:cNvPr id="23" name="Groupe 22">
            <a:extLst>
              <a:ext uri="{FF2B5EF4-FFF2-40B4-BE49-F238E27FC236}">
                <a16:creationId xmlns:a16="http://schemas.microsoft.com/office/drawing/2014/main" id="{C3943A38-4DC3-40E1-9686-DAFCF0F287BD}"/>
              </a:ext>
            </a:extLst>
          </p:cNvPr>
          <p:cNvGrpSpPr/>
          <p:nvPr/>
        </p:nvGrpSpPr>
        <p:grpSpPr>
          <a:xfrm>
            <a:off x="280657" y="5782696"/>
            <a:ext cx="1248895" cy="369332"/>
            <a:chOff x="9068499" y="4937404"/>
            <a:chExt cx="1248895" cy="369332"/>
          </a:xfrm>
          <a:solidFill>
            <a:srgbClr val="60909B"/>
          </a:solidFill>
        </p:grpSpPr>
        <p:sp>
          <p:nvSpPr>
            <p:cNvPr id="24" name="Rectangle 23">
              <a:extLst>
                <a:ext uri="{FF2B5EF4-FFF2-40B4-BE49-F238E27FC236}">
                  <a16:creationId xmlns:a16="http://schemas.microsoft.com/office/drawing/2014/main" id="{9DF42343-C7C7-4177-AB87-38CFF8574FAA}"/>
                </a:ext>
              </a:extLst>
            </p:cNvPr>
            <p:cNvSpPr/>
            <p:nvPr/>
          </p:nvSpPr>
          <p:spPr>
            <a:xfrm>
              <a:off x="9068499" y="5049154"/>
              <a:ext cx="536895" cy="151001"/>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6">
              <a:extLst>
                <a:ext uri="{FF2B5EF4-FFF2-40B4-BE49-F238E27FC236}">
                  <a16:creationId xmlns:a16="http://schemas.microsoft.com/office/drawing/2014/main" id="{6CA1163D-C3CA-49E7-91A3-D477AB852F83}"/>
                </a:ext>
              </a:extLst>
            </p:cNvPr>
            <p:cNvSpPr txBox="1"/>
            <p:nvPr/>
          </p:nvSpPr>
          <p:spPr>
            <a:xfrm>
              <a:off x="9748007" y="4937404"/>
              <a:ext cx="569387" cy="369332"/>
            </a:xfrm>
            <a:prstGeom prst="rect">
              <a:avLst/>
            </a:prstGeom>
            <a:noFill/>
          </p:spPr>
          <p:txBody>
            <a:bodyPr wrap="none" rtlCol="0">
              <a:spAutoFit/>
            </a:bodyPr>
            <a:lstStyle/>
            <a:p>
              <a:r>
                <a:rPr lang="fr-FR" dirty="0">
                  <a:latin typeface="+mj-lt"/>
                </a:rPr>
                <a:t>JMP</a:t>
              </a:r>
              <a:endParaRPr lang="en-GB" dirty="0">
                <a:latin typeface="+mj-lt"/>
              </a:endParaRPr>
            </a:p>
          </p:txBody>
        </p:sp>
      </p:grpSp>
      <p:pic>
        <p:nvPicPr>
          <p:cNvPr id="28" name="Picture 8">
            <a:extLst>
              <a:ext uri="{FF2B5EF4-FFF2-40B4-BE49-F238E27FC236}">
                <a16:creationId xmlns:a16="http://schemas.microsoft.com/office/drawing/2014/main" id="{D63F560E-2049-4C01-9F9F-7A2DA97A867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554786" y="5766771"/>
            <a:ext cx="1667430" cy="385257"/>
          </a:xfrm>
          <a:prstGeom prst="rect">
            <a:avLst/>
          </a:prstGeom>
        </p:spPr>
      </p:pic>
      <p:pic>
        <p:nvPicPr>
          <p:cNvPr id="31" name="Graphique 30" descr="Puzzle">
            <a:extLst>
              <a:ext uri="{FF2B5EF4-FFF2-40B4-BE49-F238E27FC236}">
                <a16:creationId xmlns:a16="http://schemas.microsoft.com/office/drawing/2014/main" id="{3343454E-765C-41C9-9F98-762D6460C447}"/>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1388501" y="960765"/>
            <a:ext cx="770153" cy="770153"/>
          </a:xfrm>
          <a:prstGeom prst="rect">
            <a:avLst/>
          </a:prstGeom>
        </p:spPr>
      </p:pic>
    </p:spTree>
    <p:extLst>
      <p:ext uri="{BB962C8B-B14F-4D97-AF65-F5344CB8AC3E}">
        <p14:creationId xmlns:p14="http://schemas.microsoft.com/office/powerpoint/2010/main" val="12365512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1479B618-5359-4AC5-900A-A19F8134832E}"/>
              </a:ext>
            </a:extLst>
          </p:cNvPr>
          <p:cNvGrpSpPr/>
          <p:nvPr/>
        </p:nvGrpSpPr>
        <p:grpSpPr>
          <a:xfrm>
            <a:off x="772193" y="973169"/>
            <a:ext cx="5160222" cy="3870167"/>
            <a:chOff x="772193" y="973169"/>
            <a:chExt cx="5160222" cy="3870167"/>
          </a:xfrm>
        </p:grpSpPr>
        <p:grpSp>
          <p:nvGrpSpPr>
            <p:cNvPr id="3" name="Groupe 2">
              <a:extLst>
                <a:ext uri="{FF2B5EF4-FFF2-40B4-BE49-F238E27FC236}">
                  <a16:creationId xmlns:a16="http://schemas.microsoft.com/office/drawing/2014/main" id="{033C33B5-9418-4336-A84F-83F7826A39BD}"/>
                </a:ext>
              </a:extLst>
            </p:cNvPr>
            <p:cNvGrpSpPr/>
            <p:nvPr/>
          </p:nvGrpSpPr>
          <p:grpSpPr>
            <a:xfrm>
              <a:off x="772193" y="973169"/>
              <a:ext cx="5160222" cy="3870167"/>
              <a:chOff x="772193" y="973169"/>
              <a:chExt cx="5160222" cy="3870167"/>
            </a:xfrm>
          </p:grpSpPr>
          <p:pic>
            <p:nvPicPr>
              <p:cNvPr id="28" name="Content Placeholder 6">
                <a:extLst>
                  <a:ext uri="{FF2B5EF4-FFF2-40B4-BE49-F238E27FC236}">
                    <a16:creationId xmlns:a16="http://schemas.microsoft.com/office/drawing/2014/main" id="{75961C3D-4A50-4DF6-8AD4-E2A96D91EB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193" y="973169"/>
                <a:ext cx="5160222" cy="3870167"/>
              </a:xfrm>
              <a:prstGeom prst="rect">
                <a:avLst/>
              </a:prstGeom>
            </p:spPr>
          </p:pic>
          <p:sp>
            <p:nvSpPr>
              <p:cNvPr id="2" name="Rectangle 1">
                <a:extLst>
                  <a:ext uri="{FF2B5EF4-FFF2-40B4-BE49-F238E27FC236}">
                    <a16:creationId xmlns:a16="http://schemas.microsoft.com/office/drawing/2014/main" id="{11A7C6A5-C7A3-4817-8588-28809A71F2CA}"/>
                  </a:ext>
                </a:extLst>
              </p:cNvPr>
              <p:cNvSpPr/>
              <p:nvPr/>
            </p:nvSpPr>
            <p:spPr>
              <a:xfrm>
                <a:off x="3960019" y="1002308"/>
                <a:ext cx="107156" cy="2102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Rectangle 4">
              <a:extLst>
                <a:ext uri="{FF2B5EF4-FFF2-40B4-BE49-F238E27FC236}">
                  <a16:creationId xmlns:a16="http://schemas.microsoft.com/office/drawing/2014/main" id="{0678B26F-ADCF-4811-8A82-E0929625CB8B}"/>
                </a:ext>
              </a:extLst>
            </p:cNvPr>
            <p:cNvSpPr/>
            <p:nvPr/>
          </p:nvSpPr>
          <p:spPr>
            <a:xfrm>
              <a:off x="4314825" y="1249563"/>
              <a:ext cx="333375" cy="1828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Rettangolo 7">
            <a:extLst>
              <a:ext uri="{FF2B5EF4-FFF2-40B4-BE49-F238E27FC236}">
                <a16:creationId xmlns:a16="http://schemas.microsoft.com/office/drawing/2014/main" id="{D9076D40-B264-69C9-8293-4646E201F590}"/>
              </a:ext>
            </a:extLst>
          </p:cNvPr>
          <p:cNvSpPr/>
          <p:nvPr/>
        </p:nvSpPr>
        <p:spPr>
          <a:xfrm>
            <a:off x="0" y="0"/>
            <a:ext cx="10094959" cy="946909"/>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it-IT" dirty="0">
              <a:solidFill>
                <a:prstClr val="white"/>
              </a:solidFill>
            </a:endParaRPr>
          </a:p>
        </p:txBody>
      </p:sp>
      <p:sp>
        <p:nvSpPr>
          <p:cNvPr id="13" name="ZoneTexte 11">
            <a:extLst>
              <a:ext uri="{FF2B5EF4-FFF2-40B4-BE49-F238E27FC236}">
                <a16:creationId xmlns:a16="http://schemas.microsoft.com/office/drawing/2014/main" id="{60504821-F79B-B7CF-53E2-8FC9D1084E45}"/>
              </a:ext>
            </a:extLst>
          </p:cNvPr>
          <p:cNvSpPr txBox="1"/>
          <p:nvPr/>
        </p:nvSpPr>
        <p:spPr>
          <a:xfrm>
            <a:off x="12058" y="120892"/>
            <a:ext cx="7964993" cy="709685"/>
          </a:xfrm>
          <a:prstGeom prst="rect">
            <a:avLst/>
          </a:prstGeom>
        </p:spPr>
        <p:txBody>
          <a:bodyPr vert="horz" lIns="91440" tIns="45720" rIns="91440" bIns="45720" rtlCol="0" anchor="ctr">
            <a:noAutofit/>
          </a:bodyPr>
          <a:lstStyle/>
          <a:p>
            <a:pPr algn="just">
              <a:lnSpc>
                <a:spcPct val="90000"/>
              </a:lnSpc>
              <a:spcBef>
                <a:spcPct val="0"/>
              </a:spcBef>
              <a:spcAft>
                <a:spcPts val="600"/>
              </a:spcAft>
            </a:pPr>
            <a:r>
              <a:rPr lang="it-IT" sz="3000" dirty="0">
                <a:solidFill>
                  <a:srgbClr val="7C5148"/>
                </a:solidFill>
                <a:latin typeface="Times New Roman" panose="02020603050405020304" pitchFamily="18" charset="0"/>
                <a:cs typeface="Times New Roman" panose="02020603050405020304" pitchFamily="18" charset="0"/>
              </a:rPr>
              <a:t>Step 4: Computation of the weights</a:t>
            </a:r>
          </a:p>
        </p:txBody>
      </p:sp>
      <p:sp>
        <p:nvSpPr>
          <p:cNvPr id="15" name="Rettangolo 14">
            <a:extLst>
              <a:ext uri="{FF2B5EF4-FFF2-40B4-BE49-F238E27FC236}">
                <a16:creationId xmlns:a16="http://schemas.microsoft.com/office/drawing/2014/main" id="{F9D970F2-7D53-D586-0AC5-86306A5B5397}"/>
              </a:ext>
            </a:extLst>
          </p:cNvPr>
          <p:cNvSpPr/>
          <p:nvPr/>
        </p:nvSpPr>
        <p:spPr bwMode="auto">
          <a:xfrm>
            <a:off x="0" y="6287234"/>
            <a:ext cx="12188825" cy="602861"/>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it-IT" dirty="0">
              <a:solidFill>
                <a:prstClr val="white"/>
              </a:solidFill>
            </a:endParaRPr>
          </a:p>
        </p:txBody>
      </p:sp>
      <p:pic>
        <p:nvPicPr>
          <p:cNvPr id="16" name="Immagine 15">
            <a:extLst>
              <a:ext uri="{FF2B5EF4-FFF2-40B4-BE49-F238E27FC236}">
                <a16:creationId xmlns:a16="http://schemas.microsoft.com/office/drawing/2014/main" id="{DE68D309-F655-4DA1-7301-B31C5CA56E84}"/>
              </a:ext>
            </a:extLst>
          </p:cNvPr>
          <p:cNvPicPr>
            <a:picLocks noChangeAspect="1"/>
          </p:cNvPicPr>
          <p:nvPr/>
        </p:nvPicPr>
        <p:blipFill rotWithShape="1">
          <a:blip r:embed="rId4"/>
          <a:srcRect l="-2539" r="-2292"/>
          <a:stretch/>
        </p:blipFill>
        <p:spPr>
          <a:xfrm>
            <a:off x="9826070" y="6273378"/>
            <a:ext cx="1667430" cy="630572"/>
          </a:xfrm>
          <a:prstGeom prst="rect">
            <a:avLst/>
          </a:prstGeom>
          <a:gradFill flip="none" rotWithShape="1">
            <a:gsLst>
              <a:gs pos="0">
                <a:schemeClr val="bg1"/>
              </a:gs>
              <a:gs pos="35000">
                <a:schemeClr val="accent1">
                  <a:lumMod val="0"/>
                  <a:lumOff val="100000"/>
                </a:schemeClr>
              </a:gs>
              <a:gs pos="7000">
                <a:schemeClr val="accent1">
                  <a:lumMod val="100000"/>
                </a:schemeClr>
              </a:gs>
            </a:gsLst>
            <a:path path="circle">
              <a:fillToRect l="50000" t="-80000" r="50000" b="180000"/>
            </a:path>
            <a:tileRect/>
          </a:gradFill>
        </p:spPr>
      </p:pic>
      <p:pic>
        <p:nvPicPr>
          <p:cNvPr id="17" name="Immagine 16">
            <a:extLst>
              <a:ext uri="{FF2B5EF4-FFF2-40B4-BE49-F238E27FC236}">
                <a16:creationId xmlns:a16="http://schemas.microsoft.com/office/drawing/2014/main" id="{063441A5-69D6-8DA9-3E21-0C1511C38645}"/>
              </a:ext>
            </a:extLst>
          </p:cNvPr>
          <p:cNvPicPr>
            <a:picLocks noChangeAspect="1"/>
          </p:cNvPicPr>
          <p:nvPr/>
        </p:nvPicPr>
        <p:blipFill>
          <a:blip r:embed="rId5"/>
          <a:stretch>
            <a:fillRect/>
          </a:stretch>
        </p:blipFill>
        <p:spPr>
          <a:xfrm>
            <a:off x="11496675" y="6211554"/>
            <a:ext cx="695325" cy="680010"/>
          </a:xfrm>
          <a:prstGeom prst="rect">
            <a:avLst/>
          </a:prstGeom>
        </p:spPr>
      </p:pic>
      <p:sp>
        <p:nvSpPr>
          <p:cNvPr id="18" name="CasellaDiTesto 17">
            <a:extLst>
              <a:ext uri="{FF2B5EF4-FFF2-40B4-BE49-F238E27FC236}">
                <a16:creationId xmlns:a16="http://schemas.microsoft.com/office/drawing/2014/main" id="{57C79810-8079-2C1A-839E-8EC862972D08}"/>
              </a:ext>
            </a:extLst>
          </p:cNvPr>
          <p:cNvSpPr txBox="1"/>
          <p:nvPr/>
        </p:nvSpPr>
        <p:spPr bwMode="auto">
          <a:xfrm>
            <a:off x="7152110" y="6381761"/>
            <a:ext cx="2477220" cy="523220"/>
          </a:xfrm>
          <a:prstGeom prst="rect">
            <a:avLst/>
          </a:prstGeom>
          <a:noFill/>
        </p:spPr>
        <p:txBody>
          <a:bodyPr wrap="square">
            <a:spAutoFit/>
          </a:bodyPr>
          <a:lstStyle/>
          <a:p>
            <a:pPr algn="ctr" eaLnBrk="1" fontAlgn="auto" hangingPunct="1">
              <a:spcBef>
                <a:spcPts val="0"/>
              </a:spcBef>
              <a:spcAft>
                <a:spcPts val="0"/>
              </a:spcAft>
              <a:defRPr/>
            </a:pPr>
            <a:r>
              <a:rPr lang="it-IT" sz="1400" b="1" dirty="0">
                <a:solidFill>
                  <a:srgbClr val="7C5148"/>
                </a:solidFill>
                <a:latin typeface="Times New Roman" panose="02020603050405020304" pitchFamily="18" charset="0"/>
                <a:ea typeface="Tahoma" pitchFamily="34" charset="0"/>
                <a:cs typeface="Times New Roman" panose="02020603050405020304" pitchFamily="18" charset="0"/>
              </a:rPr>
              <a:t>Robin Meurice &amp; Sandra Soares-Frazão</a:t>
            </a:r>
          </a:p>
        </p:txBody>
      </p:sp>
      <p:sp>
        <p:nvSpPr>
          <p:cNvPr id="21" name="CasellaDiTesto 20">
            <a:extLst>
              <a:ext uri="{FF2B5EF4-FFF2-40B4-BE49-F238E27FC236}">
                <a16:creationId xmlns:a16="http://schemas.microsoft.com/office/drawing/2014/main" id="{B40B0FCA-6385-AAA1-4F1F-6378766A90CB}"/>
              </a:ext>
            </a:extLst>
          </p:cNvPr>
          <p:cNvSpPr txBox="1"/>
          <p:nvPr/>
        </p:nvSpPr>
        <p:spPr>
          <a:xfrm>
            <a:off x="-10002" y="6298277"/>
            <a:ext cx="6433332" cy="307777"/>
          </a:xfrm>
          <a:prstGeom prst="rect">
            <a:avLst/>
          </a:prstGeom>
          <a:noFill/>
        </p:spPr>
        <p:txBody>
          <a:bodyPr wrap="square">
            <a:spAutoFit/>
          </a:bodyPr>
          <a:lstStyle/>
          <a:p>
            <a:r>
              <a:rPr lang="en-US" sz="1400" b="1" dirty="0">
                <a:solidFill>
                  <a:srgbClr val="7C5148"/>
                </a:solidFill>
                <a:latin typeface="Times New Roman" panose="02020603050405020304" pitchFamily="18" charset="0"/>
              </a:rPr>
              <a:t>Closing parameters of morphodynamical models without trial-and-error</a:t>
            </a:r>
            <a:endParaRPr lang="en-US" sz="1400" b="1" i="0" u="none" strike="noStrike" baseline="0" dirty="0">
              <a:solidFill>
                <a:srgbClr val="7C5148"/>
              </a:solidFill>
              <a:latin typeface="Times New Roman" panose="02020603050405020304" pitchFamily="18" charset="0"/>
            </a:endParaRPr>
          </a:p>
        </p:txBody>
      </p:sp>
      <p:pic>
        <p:nvPicPr>
          <p:cNvPr id="27" name="Immagine 26" descr="Immagine che contiene testo&#10;&#10;Descrizione generata automaticamente">
            <a:extLst>
              <a:ext uri="{FF2B5EF4-FFF2-40B4-BE49-F238E27FC236}">
                <a16:creationId xmlns:a16="http://schemas.microsoft.com/office/drawing/2014/main" id="{031904B0-A72F-1C60-7E8B-9CA8F41F327A}"/>
              </a:ext>
            </a:extLst>
          </p:cNvPr>
          <p:cNvPicPr>
            <a:picLocks noChangeAspect="1"/>
          </p:cNvPicPr>
          <p:nvPr/>
        </p:nvPicPr>
        <p:blipFill rotWithShape="1">
          <a:blip r:embed="rId6">
            <a:extLst>
              <a:ext uri="{28A0092B-C50C-407E-A947-70E740481C1C}">
                <a14:useLocalDpi xmlns:a14="http://schemas.microsoft.com/office/drawing/2010/main" val="0"/>
              </a:ext>
            </a:extLst>
          </a:blip>
          <a:srcRect l="11042" t="22694" r="8908" b="56901"/>
          <a:stretch/>
        </p:blipFill>
        <p:spPr>
          <a:xfrm>
            <a:off x="9534246" y="-10633"/>
            <a:ext cx="2654579" cy="957542"/>
          </a:xfrm>
          <a:prstGeom prst="rect">
            <a:avLst/>
          </a:prstGeom>
        </p:spPr>
      </p:pic>
      <p:pic>
        <p:nvPicPr>
          <p:cNvPr id="11" name="Picture 8">
            <a:extLst>
              <a:ext uri="{FF2B5EF4-FFF2-40B4-BE49-F238E27FC236}">
                <a16:creationId xmlns:a16="http://schemas.microsoft.com/office/drawing/2014/main" id="{527AC08A-52F6-4305-92AF-164C1A64AB6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54786" y="5766771"/>
            <a:ext cx="1667430" cy="385257"/>
          </a:xfrm>
          <a:prstGeom prst="rect">
            <a:avLst/>
          </a:prstGeom>
        </p:spPr>
      </p:pic>
      <p:sp>
        <p:nvSpPr>
          <p:cNvPr id="12" name="ZoneTexte 11">
            <a:extLst>
              <a:ext uri="{FF2B5EF4-FFF2-40B4-BE49-F238E27FC236}">
                <a16:creationId xmlns:a16="http://schemas.microsoft.com/office/drawing/2014/main" id="{E462DEB1-1BB3-4A0C-B9A1-4B02596D14EA}"/>
              </a:ext>
            </a:extLst>
          </p:cNvPr>
          <p:cNvSpPr txBox="1"/>
          <p:nvPr/>
        </p:nvSpPr>
        <p:spPr>
          <a:xfrm>
            <a:off x="3175" y="6534047"/>
            <a:ext cx="504738" cy="307777"/>
          </a:xfrm>
          <a:prstGeom prst="rect">
            <a:avLst/>
          </a:prstGeom>
          <a:noFill/>
        </p:spPr>
        <p:txBody>
          <a:bodyPr wrap="square" rtlCol="0">
            <a:spAutoFit/>
          </a:bodyPr>
          <a:lstStyle/>
          <a:p>
            <a:r>
              <a:rPr lang="fr-FR" sz="1400" dirty="0">
                <a:solidFill>
                  <a:srgbClr val="7C5148"/>
                </a:solidFill>
                <a:latin typeface="Times New Roman" panose="02020603050405020304" pitchFamily="18" charset="0"/>
                <a:cs typeface="Times New Roman" panose="02020603050405020304" pitchFamily="18" charset="0"/>
              </a:rPr>
              <a:t>16</a:t>
            </a:r>
          </a:p>
        </p:txBody>
      </p:sp>
      <mc:AlternateContent xmlns:mc="http://schemas.openxmlformats.org/markup-compatibility/2006" xmlns:a14="http://schemas.microsoft.com/office/drawing/2010/main">
        <mc:Choice Requires="a14">
          <p:sp>
            <p:nvSpPr>
              <p:cNvPr id="29" name="TextBox 7">
                <a:extLst>
                  <a:ext uri="{FF2B5EF4-FFF2-40B4-BE49-F238E27FC236}">
                    <a16:creationId xmlns:a16="http://schemas.microsoft.com/office/drawing/2014/main" id="{22CDF016-ED67-4CBF-B820-59019B4493B6}"/>
                  </a:ext>
                </a:extLst>
              </p:cNvPr>
              <p:cNvSpPr txBox="1"/>
              <p:nvPr/>
            </p:nvSpPr>
            <p:spPr>
              <a:xfrm>
                <a:off x="1214346" y="4673752"/>
                <a:ext cx="3926047" cy="1625253"/>
              </a:xfrm>
              <a:prstGeom prst="rect">
                <a:avLst/>
              </a:prstGeom>
              <a:noFill/>
            </p:spPr>
            <p:txBody>
              <a:bodyPr wrap="square" rtlCol="0">
                <a:spAutoFit/>
              </a:bodyPr>
              <a:lstStyle/>
              <a:p>
                <a:pPr marL="285750" indent="-285750">
                  <a:buFont typeface="Arial" panose="020B0604020202020204" pitchFamily="34" charset="0"/>
                  <a:buChar char="•"/>
                </a:pP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𝑆</m:t>
                        </m:r>
                      </m:e>
                      <m:sub>
                        <m:r>
                          <a:rPr lang="fr-FR" b="0" i="1" smtClean="0">
                            <a:latin typeface="Cambria Math" panose="02040503050406030204" pitchFamily="18" charset="0"/>
                          </a:rPr>
                          <m:t>𝑒</m:t>
                        </m:r>
                      </m:sub>
                    </m:sSub>
                    <m:r>
                      <a:rPr lang="fr-FR" b="0" i="1" smtClean="0">
                        <a:latin typeface="Cambria Math" panose="02040503050406030204" pitchFamily="18" charset="0"/>
                      </a:rPr>
                      <m:t>=0.01</m:t>
                    </m:r>
                  </m:oMath>
                </a14:m>
                <a:endParaRPr lang="fr-FR" b="0" dirty="0"/>
              </a:p>
              <a:p>
                <a:pPr marL="285750" indent="-285750">
                  <a:buFont typeface="Arial" panose="020B0604020202020204" pitchFamily="34" charset="0"/>
                  <a:buChar char="•"/>
                </a:pP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𝑆</m:t>
                        </m:r>
                      </m:e>
                      <m:sub>
                        <m:r>
                          <a:rPr lang="fr-FR" b="0" i="1" smtClean="0">
                            <a:latin typeface="Cambria Math" panose="02040503050406030204" pitchFamily="18" charset="0"/>
                          </a:rPr>
                          <m:t>𝑎𝑣</m:t>
                        </m:r>
                      </m:sub>
                    </m:sSub>
                    <m:r>
                      <a:rPr lang="fr-FR" b="0" i="1" smtClean="0">
                        <a:latin typeface="Cambria Math" panose="02040503050406030204" pitchFamily="18" charset="0"/>
                      </a:rPr>
                      <m:t>=</m:t>
                    </m:r>
                    <m:f>
                      <m:fPr>
                        <m:ctrlPr>
                          <a:rPr lang="fr-FR" b="0" i="1" smtClean="0">
                            <a:latin typeface="Cambria Math" panose="02040503050406030204" pitchFamily="18" charset="0"/>
                          </a:rPr>
                        </m:ctrlPr>
                      </m:fPr>
                      <m:num>
                        <m:r>
                          <a:rPr lang="fr-FR" b="0" i="1" smtClean="0">
                            <a:latin typeface="Cambria Math" panose="02040503050406030204" pitchFamily="18" charset="0"/>
                          </a:rPr>
                          <m:t>1</m:t>
                        </m:r>
                      </m:num>
                      <m:den>
                        <m:r>
                          <a:rPr lang="fr-FR" b="0" i="1" smtClean="0">
                            <a:latin typeface="Cambria Math" panose="02040503050406030204" pitchFamily="18" charset="0"/>
                          </a:rPr>
                          <m:t>𝑁</m:t>
                        </m:r>
                      </m:den>
                    </m:f>
                    <m:nary>
                      <m:naryPr>
                        <m:chr m:val="∑"/>
                        <m:ctrlPr>
                          <a:rPr lang="fr-FR" b="0" i="1" smtClean="0">
                            <a:latin typeface="Cambria Math" panose="02040503050406030204" pitchFamily="18" charset="0"/>
                          </a:rPr>
                        </m:ctrlPr>
                      </m:naryPr>
                      <m:sub>
                        <m:r>
                          <m:rPr>
                            <m:brk m:alnAt="23"/>
                          </m:rPr>
                          <a:rPr lang="fr-FR" b="0" i="1" smtClean="0">
                            <a:latin typeface="Cambria Math" panose="02040503050406030204" pitchFamily="18" charset="0"/>
                          </a:rPr>
                          <m:t>𝑖</m:t>
                        </m:r>
                        <m:r>
                          <a:rPr lang="fr-FR" b="0" i="1" smtClean="0">
                            <a:latin typeface="Cambria Math" panose="02040503050406030204" pitchFamily="18" charset="0"/>
                          </a:rPr>
                          <m:t>=1</m:t>
                        </m:r>
                      </m:sub>
                      <m:sup>
                        <m:r>
                          <a:rPr lang="fr-FR" b="0" i="1" smtClean="0">
                            <a:latin typeface="Cambria Math" panose="02040503050406030204" pitchFamily="18" charset="0"/>
                          </a:rPr>
                          <m:t>𝑁</m:t>
                        </m:r>
                      </m:sup>
                      <m:e>
                        <m:sSub>
                          <m:sSubPr>
                            <m:ctrlPr>
                              <a:rPr lang="fr-FR" b="0" i="1" smtClean="0">
                                <a:latin typeface="Cambria Math" panose="02040503050406030204" pitchFamily="18" charset="0"/>
                              </a:rPr>
                            </m:ctrlPr>
                          </m:sSubPr>
                          <m:e>
                            <m:r>
                              <a:rPr lang="fr-FR" b="0" i="1" smtClean="0">
                                <a:latin typeface="Cambria Math" panose="02040503050406030204" pitchFamily="18" charset="0"/>
                              </a:rPr>
                              <m:t>𝑆</m:t>
                            </m:r>
                          </m:e>
                          <m:sub>
                            <m:r>
                              <a:rPr lang="fr-FR" b="0" i="1" smtClean="0">
                                <a:latin typeface="Cambria Math" panose="02040503050406030204" pitchFamily="18" charset="0"/>
                              </a:rPr>
                              <m:t>𝑖</m:t>
                            </m:r>
                          </m:sub>
                        </m:sSub>
                      </m:e>
                    </m:nary>
                    <m:r>
                      <a:rPr lang="fr-FR" b="0" i="1" smtClean="0">
                        <a:latin typeface="Cambria Math" panose="02040503050406030204" pitchFamily="18" charset="0"/>
                      </a:rPr>
                      <m:t>=0.0375</m:t>
                    </m:r>
                  </m:oMath>
                </a14:m>
                <a:endParaRPr lang="fr-FR" b="0" dirty="0"/>
              </a:p>
              <a:p>
                <a:pPr marL="285750" indent="-285750">
                  <a:buFont typeface="Arial" panose="020B0604020202020204" pitchFamily="34" charset="0"/>
                  <a:buChar char="•"/>
                </a:pPr>
                <a14:m>
                  <m:oMath xmlns:m="http://schemas.openxmlformats.org/officeDocument/2006/math">
                    <m:r>
                      <a:rPr lang="fr-FR" b="0" i="1" smtClean="0">
                        <a:latin typeface="Cambria Math" panose="02040503050406030204" pitchFamily="18" charset="0"/>
                      </a:rPr>
                      <m:t>𝑑𝑆</m:t>
                    </m:r>
                    <m:r>
                      <a:rPr lang="fr-FR" b="0" i="1" smtClean="0">
                        <a:latin typeface="Cambria Math" panose="02040503050406030204" pitchFamily="18" charset="0"/>
                      </a:rPr>
                      <m:t>=−0.0275</m:t>
                    </m:r>
                  </m:oMath>
                </a14:m>
                <a:endParaRPr lang="fr-FR" b="0" dirty="0"/>
              </a:p>
              <a:p>
                <a:pPr marL="285750" indent="-285750">
                  <a:buFont typeface="Arial" panose="020B0604020202020204" pitchFamily="34" charset="0"/>
                  <a:buChar char="•"/>
                </a:pPr>
                <a14:m>
                  <m:oMath xmlns:m="http://schemas.openxmlformats.org/officeDocument/2006/math">
                    <m:r>
                      <a:rPr lang="fr-FR" b="0" i="1" smtClean="0">
                        <a:latin typeface="Cambria Math" panose="02040503050406030204" pitchFamily="18" charset="0"/>
                      </a:rPr>
                      <m:t>𝑤</m:t>
                    </m:r>
                    <m:r>
                      <a:rPr lang="fr-FR" b="0" i="1" smtClean="0">
                        <a:latin typeface="Cambria Math" panose="02040503050406030204" pitchFamily="18" charset="0"/>
                      </a:rPr>
                      <m:t>=</m:t>
                    </m:r>
                    <m:f>
                      <m:fPr>
                        <m:ctrlPr>
                          <a:rPr lang="fr-FR" b="0" i="1" smtClean="0">
                            <a:latin typeface="Cambria Math" panose="02040503050406030204" pitchFamily="18" charset="0"/>
                          </a:rPr>
                        </m:ctrlPr>
                      </m:fPr>
                      <m:num>
                        <m:r>
                          <a:rPr lang="fr-FR" b="0" i="1" smtClean="0">
                            <a:latin typeface="Cambria Math" panose="02040503050406030204" pitchFamily="18" charset="0"/>
                          </a:rPr>
                          <m:t>1</m:t>
                        </m:r>
                      </m:num>
                      <m:den>
                        <m:sSup>
                          <m:sSupPr>
                            <m:ctrlPr>
                              <a:rPr lang="fr-FR" b="0" i="1" smtClean="0">
                                <a:latin typeface="Cambria Math" panose="02040503050406030204" pitchFamily="18" charset="0"/>
                              </a:rPr>
                            </m:ctrlPr>
                          </m:sSupPr>
                          <m:e>
                            <m:d>
                              <m:dPr>
                                <m:begChr m:val="|"/>
                                <m:endChr m:val="|"/>
                                <m:ctrlPr>
                                  <a:rPr lang="fr-FR" b="0" i="1" smtClean="0">
                                    <a:latin typeface="Cambria Math" panose="02040503050406030204" pitchFamily="18" charset="0"/>
                                  </a:rPr>
                                </m:ctrlPr>
                              </m:dPr>
                              <m:e>
                                <m:f>
                                  <m:fPr>
                                    <m:ctrlPr>
                                      <a:rPr lang="fr-FR" b="0" i="1" smtClean="0">
                                        <a:latin typeface="Cambria Math" panose="02040503050406030204" pitchFamily="18" charset="0"/>
                                      </a:rPr>
                                    </m:ctrlPr>
                                  </m:fPr>
                                  <m:num>
                                    <m:r>
                                      <a:rPr lang="fr-FR" b="0" i="1" smtClean="0">
                                        <a:latin typeface="Cambria Math" panose="02040503050406030204" pitchFamily="18" charset="0"/>
                                      </a:rPr>
                                      <m:t>𝑑𝑆</m:t>
                                    </m:r>
                                  </m:num>
                                  <m:den>
                                    <m:sSub>
                                      <m:sSubPr>
                                        <m:ctrlPr>
                                          <a:rPr lang="fr-FR" b="0" i="1" smtClean="0">
                                            <a:latin typeface="Cambria Math" panose="02040503050406030204" pitchFamily="18" charset="0"/>
                                          </a:rPr>
                                        </m:ctrlPr>
                                      </m:sSubPr>
                                      <m:e>
                                        <m:r>
                                          <a:rPr lang="fr-FR" b="0" i="1" smtClean="0">
                                            <a:latin typeface="Cambria Math" panose="02040503050406030204" pitchFamily="18" charset="0"/>
                                          </a:rPr>
                                          <m:t>𝑆</m:t>
                                        </m:r>
                                      </m:e>
                                      <m:sub>
                                        <m:r>
                                          <a:rPr lang="fr-FR" b="0" i="1" smtClean="0">
                                            <a:latin typeface="Cambria Math" panose="02040503050406030204" pitchFamily="18" charset="0"/>
                                          </a:rPr>
                                          <m:t>𝑒</m:t>
                                        </m:r>
                                      </m:sub>
                                    </m:sSub>
                                  </m:den>
                                </m:f>
                              </m:e>
                            </m:d>
                          </m:e>
                          <m:sup>
                            <m:r>
                              <a:rPr lang="fr-FR" b="0" i="1" smtClean="0">
                                <a:latin typeface="Cambria Math" panose="02040503050406030204" pitchFamily="18" charset="0"/>
                              </a:rPr>
                              <m:t>2</m:t>
                            </m:r>
                          </m:sup>
                        </m:sSup>
                      </m:den>
                    </m:f>
                    <m:r>
                      <a:rPr lang="fr-FR" b="0" i="1" smtClean="0">
                        <a:latin typeface="Cambria Math" panose="02040503050406030204" pitchFamily="18" charset="0"/>
                      </a:rPr>
                      <m:t>=</m:t>
                    </m:r>
                    <m:r>
                      <a:rPr lang="fr-FR" b="0" i="1" smtClean="0">
                        <a:solidFill>
                          <a:srgbClr val="FF0000"/>
                        </a:solidFill>
                        <a:latin typeface="Cambria Math" panose="02040503050406030204" pitchFamily="18" charset="0"/>
                      </a:rPr>
                      <m:t>0.13</m:t>
                    </m:r>
                  </m:oMath>
                </a14:m>
                <a:endParaRPr lang="en-GB" dirty="0"/>
              </a:p>
            </p:txBody>
          </p:sp>
        </mc:Choice>
        <mc:Fallback xmlns="">
          <p:sp>
            <p:nvSpPr>
              <p:cNvPr id="29" name="TextBox 7">
                <a:extLst>
                  <a:ext uri="{FF2B5EF4-FFF2-40B4-BE49-F238E27FC236}">
                    <a16:creationId xmlns:a16="http://schemas.microsoft.com/office/drawing/2014/main" id="{22CDF016-ED67-4CBF-B820-59019B4493B6}"/>
                  </a:ext>
                </a:extLst>
              </p:cNvPr>
              <p:cNvSpPr txBox="1">
                <a:spLocks noRot="1" noChangeAspect="1" noMove="1" noResize="1" noEditPoints="1" noAdjustHandles="1" noChangeArrowheads="1" noChangeShapeType="1" noTextEdit="1"/>
              </p:cNvSpPr>
              <p:nvPr/>
            </p:nvSpPr>
            <p:spPr>
              <a:xfrm>
                <a:off x="1214346" y="4673752"/>
                <a:ext cx="3926047" cy="1625253"/>
              </a:xfrm>
              <a:prstGeom prst="rect">
                <a:avLst/>
              </a:prstGeom>
              <a:blipFill>
                <a:blip r:embed="rId8"/>
                <a:stretch>
                  <a:fillRect l="-932" t="-67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0" name="TextBox 8">
                <a:extLst>
                  <a:ext uri="{FF2B5EF4-FFF2-40B4-BE49-F238E27FC236}">
                    <a16:creationId xmlns:a16="http://schemas.microsoft.com/office/drawing/2014/main" id="{DDF18861-5256-49BC-BE59-7E2A54065E94}"/>
                  </a:ext>
                </a:extLst>
              </p:cNvPr>
              <p:cNvSpPr txBox="1"/>
              <p:nvPr/>
            </p:nvSpPr>
            <p:spPr>
              <a:xfrm>
                <a:off x="3438858" y="2752725"/>
                <a:ext cx="41994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fr-FR" b="0" i="1" smtClean="0">
                              <a:solidFill>
                                <a:schemeClr val="accent1"/>
                              </a:solidFill>
                              <a:latin typeface="Cambria Math" panose="02040503050406030204" pitchFamily="18" charset="0"/>
                            </a:rPr>
                          </m:ctrlPr>
                        </m:sSubPr>
                        <m:e>
                          <m:r>
                            <a:rPr lang="fr-FR" b="0" i="1" smtClean="0">
                              <a:solidFill>
                                <a:schemeClr val="accent1"/>
                              </a:solidFill>
                              <a:latin typeface="Cambria Math" panose="02040503050406030204" pitchFamily="18" charset="0"/>
                            </a:rPr>
                            <m:t>𝑆</m:t>
                          </m:r>
                        </m:e>
                        <m:sub>
                          <m:r>
                            <a:rPr lang="fr-FR" b="0" i="1" smtClean="0">
                              <a:solidFill>
                                <a:schemeClr val="accent1"/>
                              </a:solidFill>
                              <a:latin typeface="Cambria Math" panose="02040503050406030204" pitchFamily="18" charset="0"/>
                            </a:rPr>
                            <m:t>𝑒</m:t>
                          </m:r>
                        </m:sub>
                      </m:sSub>
                    </m:oMath>
                  </m:oMathPara>
                </a14:m>
                <a:endParaRPr lang="en-GB" dirty="0">
                  <a:solidFill>
                    <a:schemeClr val="accent1"/>
                  </a:solidFill>
                </a:endParaRPr>
              </a:p>
            </p:txBody>
          </p:sp>
        </mc:Choice>
        <mc:Fallback xmlns="">
          <p:sp>
            <p:nvSpPr>
              <p:cNvPr id="30" name="TextBox 8">
                <a:extLst>
                  <a:ext uri="{FF2B5EF4-FFF2-40B4-BE49-F238E27FC236}">
                    <a16:creationId xmlns:a16="http://schemas.microsoft.com/office/drawing/2014/main" id="{DDF18861-5256-49BC-BE59-7E2A54065E94}"/>
                  </a:ext>
                </a:extLst>
              </p:cNvPr>
              <p:cNvSpPr txBox="1">
                <a:spLocks noRot="1" noChangeAspect="1" noMove="1" noResize="1" noEditPoints="1" noAdjustHandles="1" noChangeArrowheads="1" noChangeShapeType="1" noTextEdit="1"/>
              </p:cNvSpPr>
              <p:nvPr/>
            </p:nvSpPr>
            <p:spPr>
              <a:xfrm>
                <a:off x="3438858" y="2752725"/>
                <a:ext cx="419949" cy="369332"/>
              </a:xfrm>
              <a:prstGeom prst="rect">
                <a:avLst/>
              </a:prstGeom>
              <a:blipFill>
                <a:blip r:embed="rId9"/>
                <a:stretch>
                  <a:fillRect/>
                </a:stretch>
              </a:blipFill>
            </p:spPr>
            <p:txBody>
              <a:bodyPr/>
              <a:lstStyle/>
              <a:p>
                <a:r>
                  <a:rPr lang="en-GB">
                    <a:noFill/>
                  </a:rPr>
                  <a:t> </a:t>
                </a:r>
              </a:p>
            </p:txBody>
          </p:sp>
        </mc:Fallback>
      </mc:AlternateContent>
      <p:cxnSp>
        <p:nvCxnSpPr>
          <p:cNvPr id="31" name="Straight Connector 10">
            <a:extLst>
              <a:ext uri="{FF2B5EF4-FFF2-40B4-BE49-F238E27FC236}">
                <a16:creationId xmlns:a16="http://schemas.microsoft.com/office/drawing/2014/main" id="{BFCE39F6-4752-45FC-9FD6-23F80C43B93E}"/>
              </a:ext>
            </a:extLst>
          </p:cNvPr>
          <p:cNvCxnSpPr>
            <a:cxnSpLocks/>
          </p:cNvCxnSpPr>
          <p:nvPr/>
        </p:nvCxnSpPr>
        <p:spPr>
          <a:xfrm>
            <a:off x="1427944" y="1739503"/>
            <a:ext cx="4009520" cy="2668638"/>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2" name="Straight Connector 12">
            <a:extLst>
              <a:ext uri="{FF2B5EF4-FFF2-40B4-BE49-F238E27FC236}">
                <a16:creationId xmlns:a16="http://schemas.microsoft.com/office/drawing/2014/main" id="{51EC6FC5-8948-4BFB-83E4-20948153B5BC}"/>
              </a:ext>
            </a:extLst>
          </p:cNvPr>
          <p:cNvCxnSpPr>
            <a:cxnSpLocks/>
          </p:cNvCxnSpPr>
          <p:nvPr/>
        </p:nvCxnSpPr>
        <p:spPr>
          <a:xfrm>
            <a:off x="3225334" y="3199181"/>
            <a:ext cx="124302" cy="10629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3" name="TextBox 15">
                <a:extLst>
                  <a:ext uri="{FF2B5EF4-FFF2-40B4-BE49-F238E27FC236}">
                    <a16:creationId xmlns:a16="http://schemas.microsoft.com/office/drawing/2014/main" id="{2B46AB56-2A54-44A4-B252-C1E551E77C78}"/>
                  </a:ext>
                </a:extLst>
              </p:cNvPr>
              <p:cNvSpPr txBox="1"/>
              <p:nvPr/>
            </p:nvSpPr>
            <p:spPr>
              <a:xfrm>
                <a:off x="2909845" y="3176311"/>
                <a:ext cx="361405"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fr-FR" b="0" i="1" smtClean="0">
                              <a:solidFill>
                                <a:srgbClr val="FF0000"/>
                              </a:solidFill>
                              <a:latin typeface="Cambria Math" panose="02040503050406030204" pitchFamily="18" charset="0"/>
                            </a:rPr>
                          </m:ctrlPr>
                        </m:sSubPr>
                        <m:e>
                          <m:r>
                            <a:rPr lang="fr-FR" b="0" i="1" smtClean="0">
                              <a:solidFill>
                                <a:srgbClr val="FF0000"/>
                              </a:solidFill>
                              <a:latin typeface="Cambria Math" panose="02040503050406030204" pitchFamily="18" charset="0"/>
                            </a:rPr>
                            <m:t>𝑆</m:t>
                          </m:r>
                        </m:e>
                        <m:sub>
                          <m:r>
                            <a:rPr lang="fr-FR" b="0" i="1" smtClean="0">
                              <a:solidFill>
                                <a:srgbClr val="FF0000"/>
                              </a:solidFill>
                              <a:latin typeface="Cambria Math" panose="02040503050406030204" pitchFamily="18" charset="0"/>
                            </a:rPr>
                            <m:t>𝑖</m:t>
                          </m:r>
                        </m:sub>
                      </m:sSub>
                    </m:oMath>
                  </m:oMathPara>
                </a14:m>
                <a:endParaRPr lang="en-GB" dirty="0">
                  <a:solidFill>
                    <a:srgbClr val="FF0000"/>
                  </a:solidFill>
                </a:endParaRPr>
              </a:p>
            </p:txBody>
          </p:sp>
        </mc:Choice>
        <mc:Fallback xmlns="">
          <p:sp>
            <p:nvSpPr>
              <p:cNvPr id="33" name="TextBox 15">
                <a:extLst>
                  <a:ext uri="{FF2B5EF4-FFF2-40B4-BE49-F238E27FC236}">
                    <a16:creationId xmlns:a16="http://schemas.microsoft.com/office/drawing/2014/main" id="{2B46AB56-2A54-44A4-B252-C1E551E77C78}"/>
                  </a:ext>
                </a:extLst>
              </p:cNvPr>
              <p:cNvSpPr txBox="1">
                <a:spLocks noRot="1" noChangeAspect="1" noMove="1" noResize="1" noEditPoints="1" noAdjustHandles="1" noChangeArrowheads="1" noChangeShapeType="1" noTextEdit="1"/>
              </p:cNvSpPr>
              <p:nvPr/>
            </p:nvSpPr>
            <p:spPr>
              <a:xfrm>
                <a:off x="2909845" y="3176311"/>
                <a:ext cx="361405" cy="369332"/>
              </a:xfrm>
              <a:prstGeom prst="rect">
                <a:avLst/>
              </a:prstGeom>
              <a:blipFill>
                <a:blip r:embed="rId10"/>
                <a:stretch>
                  <a:fillRect/>
                </a:stretch>
              </a:blipFill>
            </p:spPr>
            <p:txBody>
              <a:bodyPr/>
              <a:lstStyle/>
              <a:p>
                <a:r>
                  <a:rPr lang="en-GB">
                    <a:noFill/>
                  </a:rPr>
                  <a:t> </a:t>
                </a:r>
              </a:p>
            </p:txBody>
          </p:sp>
        </mc:Fallback>
      </mc:AlternateContent>
      <p:pic>
        <p:nvPicPr>
          <p:cNvPr id="34" name="Picture 23">
            <a:extLst>
              <a:ext uri="{FF2B5EF4-FFF2-40B4-BE49-F238E27FC236}">
                <a16:creationId xmlns:a16="http://schemas.microsoft.com/office/drawing/2014/main" id="{965BC753-6405-4C72-9C9B-F2C8DA8C47E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137319" y="1002308"/>
            <a:ext cx="5160221" cy="3870165"/>
          </a:xfrm>
          <a:prstGeom prst="rect">
            <a:avLst/>
          </a:prstGeom>
        </p:spPr>
      </p:pic>
      <mc:AlternateContent xmlns:mc="http://schemas.openxmlformats.org/markup-compatibility/2006" xmlns:a14="http://schemas.microsoft.com/office/drawing/2010/main">
        <mc:Choice Requires="a14">
          <p:sp>
            <p:nvSpPr>
              <p:cNvPr id="35" name="TextBox 24">
                <a:extLst>
                  <a:ext uri="{FF2B5EF4-FFF2-40B4-BE49-F238E27FC236}">
                    <a16:creationId xmlns:a16="http://schemas.microsoft.com/office/drawing/2014/main" id="{E47F4D75-F3C4-43AF-BB1F-5C788C8377CC}"/>
                  </a:ext>
                </a:extLst>
              </p:cNvPr>
              <p:cNvSpPr txBox="1"/>
              <p:nvPr/>
            </p:nvSpPr>
            <p:spPr>
              <a:xfrm>
                <a:off x="6573702" y="4678551"/>
                <a:ext cx="3926047" cy="1625253"/>
              </a:xfrm>
              <a:prstGeom prst="rect">
                <a:avLst/>
              </a:prstGeom>
              <a:noFill/>
            </p:spPr>
            <p:txBody>
              <a:bodyPr wrap="square" rtlCol="0">
                <a:spAutoFit/>
              </a:bodyPr>
              <a:lstStyle/>
              <a:p>
                <a:pPr marL="285750" indent="-285750">
                  <a:buFont typeface="Arial" panose="020B0604020202020204" pitchFamily="34" charset="0"/>
                  <a:buChar char="•"/>
                </a:pP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𝑆</m:t>
                        </m:r>
                      </m:e>
                      <m:sub>
                        <m:r>
                          <a:rPr lang="fr-FR" b="0" i="1" smtClean="0">
                            <a:latin typeface="Cambria Math" panose="02040503050406030204" pitchFamily="18" charset="0"/>
                          </a:rPr>
                          <m:t>𝑒</m:t>
                        </m:r>
                      </m:sub>
                    </m:sSub>
                    <m:r>
                      <a:rPr lang="fr-FR" b="0" i="1" smtClean="0">
                        <a:latin typeface="Cambria Math" panose="02040503050406030204" pitchFamily="18" charset="0"/>
                      </a:rPr>
                      <m:t>=0.1</m:t>
                    </m:r>
                  </m:oMath>
                </a14:m>
                <a:endParaRPr lang="fr-FR" b="0" dirty="0"/>
              </a:p>
              <a:p>
                <a:pPr marL="285750" indent="-285750">
                  <a:buFont typeface="Arial" panose="020B0604020202020204" pitchFamily="34" charset="0"/>
                  <a:buChar char="•"/>
                </a:pP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𝑆</m:t>
                        </m:r>
                      </m:e>
                      <m:sub>
                        <m:r>
                          <a:rPr lang="fr-FR" b="0" i="1" smtClean="0">
                            <a:latin typeface="Cambria Math" panose="02040503050406030204" pitchFamily="18" charset="0"/>
                          </a:rPr>
                          <m:t>𝑎𝑣</m:t>
                        </m:r>
                      </m:sub>
                    </m:sSub>
                    <m:r>
                      <a:rPr lang="fr-FR" b="0" i="1" smtClean="0">
                        <a:latin typeface="Cambria Math" panose="02040503050406030204" pitchFamily="18" charset="0"/>
                      </a:rPr>
                      <m:t>=</m:t>
                    </m:r>
                    <m:f>
                      <m:fPr>
                        <m:ctrlPr>
                          <a:rPr lang="fr-FR" b="0" i="1" smtClean="0">
                            <a:latin typeface="Cambria Math" panose="02040503050406030204" pitchFamily="18" charset="0"/>
                          </a:rPr>
                        </m:ctrlPr>
                      </m:fPr>
                      <m:num>
                        <m:r>
                          <a:rPr lang="fr-FR" b="0" i="1" smtClean="0">
                            <a:latin typeface="Cambria Math" panose="02040503050406030204" pitchFamily="18" charset="0"/>
                          </a:rPr>
                          <m:t>1</m:t>
                        </m:r>
                      </m:num>
                      <m:den>
                        <m:r>
                          <a:rPr lang="fr-FR" b="0" i="1" smtClean="0">
                            <a:latin typeface="Cambria Math" panose="02040503050406030204" pitchFamily="18" charset="0"/>
                          </a:rPr>
                          <m:t>𝑁</m:t>
                        </m:r>
                      </m:den>
                    </m:f>
                    <m:nary>
                      <m:naryPr>
                        <m:chr m:val="∑"/>
                        <m:ctrlPr>
                          <a:rPr lang="fr-FR" b="0" i="1" smtClean="0">
                            <a:latin typeface="Cambria Math" panose="02040503050406030204" pitchFamily="18" charset="0"/>
                          </a:rPr>
                        </m:ctrlPr>
                      </m:naryPr>
                      <m:sub>
                        <m:r>
                          <m:rPr>
                            <m:brk m:alnAt="23"/>
                          </m:rPr>
                          <a:rPr lang="fr-FR" b="0" i="1" smtClean="0">
                            <a:latin typeface="Cambria Math" panose="02040503050406030204" pitchFamily="18" charset="0"/>
                          </a:rPr>
                          <m:t>𝑖</m:t>
                        </m:r>
                        <m:r>
                          <a:rPr lang="fr-FR" b="0" i="1" smtClean="0">
                            <a:latin typeface="Cambria Math" panose="02040503050406030204" pitchFamily="18" charset="0"/>
                          </a:rPr>
                          <m:t>=1</m:t>
                        </m:r>
                      </m:sub>
                      <m:sup>
                        <m:r>
                          <a:rPr lang="fr-FR" b="0" i="1" smtClean="0">
                            <a:latin typeface="Cambria Math" panose="02040503050406030204" pitchFamily="18" charset="0"/>
                          </a:rPr>
                          <m:t>𝑁</m:t>
                        </m:r>
                      </m:sup>
                      <m:e>
                        <m:sSub>
                          <m:sSubPr>
                            <m:ctrlPr>
                              <a:rPr lang="fr-FR" b="0" i="1" smtClean="0">
                                <a:latin typeface="Cambria Math" panose="02040503050406030204" pitchFamily="18" charset="0"/>
                              </a:rPr>
                            </m:ctrlPr>
                          </m:sSubPr>
                          <m:e>
                            <m:r>
                              <a:rPr lang="fr-FR" b="0" i="1" smtClean="0">
                                <a:latin typeface="Cambria Math" panose="02040503050406030204" pitchFamily="18" charset="0"/>
                              </a:rPr>
                              <m:t>𝑆</m:t>
                            </m:r>
                          </m:e>
                          <m:sub>
                            <m:r>
                              <a:rPr lang="fr-FR" b="0" i="1" smtClean="0">
                                <a:latin typeface="Cambria Math" panose="02040503050406030204" pitchFamily="18" charset="0"/>
                              </a:rPr>
                              <m:t>𝑖</m:t>
                            </m:r>
                          </m:sub>
                        </m:sSub>
                      </m:e>
                    </m:nary>
                    <m:r>
                      <a:rPr lang="fr-FR" b="0" i="1" smtClean="0">
                        <a:latin typeface="Cambria Math" panose="02040503050406030204" pitchFamily="18" charset="0"/>
                      </a:rPr>
                      <m:t>=0.1005</m:t>
                    </m:r>
                  </m:oMath>
                </a14:m>
                <a:endParaRPr lang="fr-FR" b="0" dirty="0"/>
              </a:p>
              <a:p>
                <a:pPr marL="285750" indent="-285750">
                  <a:buFont typeface="Arial" panose="020B0604020202020204" pitchFamily="34" charset="0"/>
                  <a:buChar char="•"/>
                </a:pPr>
                <a14:m>
                  <m:oMath xmlns:m="http://schemas.openxmlformats.org/officeDocument/2006/math">
                    <m:r>
                      <a:rPr lang="fr-FR" b="0" i="1" smtClean="0">
                        <a:latin typeface="Cambria Math" panose="02040503050406030204" pitchFamily="18" charset="0"/>
                      </a:rPr>
                      <m:t>𝑑𝑆</m:t>
                    </m:r>
                    <m:r>
                      <a:rPr lang="fr-FR" b="0" i="1" smtClean="0">
                        <a:latin typeface="Cambria Math" panose="02040503050406030204" pitchFamily="18" charset="0"/>
                      </a:rPr>
                      <m:t>=−0.000462</m:t>
                    </m:r>
                  </m:oMath>
                </a14:m>
                <a:endParaRPr lang="fr-FR" b="0" dirty="0"/>
              </a:p>
              <a:p>
                <a:pPr marL="285750" indent="-285750">
                  <a:buFont typeface="Arial" panose="020B0604020202020204" pitchFamily="34" charset="0"/>
                  <a:buChar char="•"/>
                </a:pPr>
                <a14:m>
                  <m:oMath xmlns:m="http://schemas.openxmlformats.org/officeDocument/2006/math">
                    <m:r>
                      <a:rPr lang="fr-FR" b="0" i="1" smtClean="0">
                        <a:latin typeface="Cambria Math" panose="02040503050406030204" pitchFamily="18" charset="0"/>
                      </a:rPr>
                      <m:t>𝑤</m:t>
                    </m:r>
                    <m:r>
                      <a:rPr lang="fr-FR" b="0" i="1" smtClean="0">
                        <a:latin typeface="Cambria Math" panose="02040503050406030204" pitchFamily="18" charset="0"/>
                      </a:rPr>
                      <m:t>=</m:t>
                    </m:r>
                    <m:f>
                      <m:fPr>
                        <m:ctrlPr>
                          <a:rPr lang="fr-FR" b="0" i="1" smtClean="0">
                            <a:latin typeface="Cambria Math" panose="02040503050406030204" pitchFamily="18" charset="0"/>
                          </a:rPr>
                        </m:ctrlPr>
                      </m:fPr>
                      <m:num>
                        <m:r>
                          <a:rPr lang="fr-FR" b="0" i="1" smtClean="0">
                            <a:latin typeface="Cambria Math" panose="02040503050406030204" pitchFamily="18" charset="0"/>
                          </a:rPr>
                          <m:t>1</m:t>
                        </m:r>
                      </m:num>
                      <m:den>
                        <m:sSup>
                          <m:sSupPr>
                            <m:ctrlPr>
                              <a:rPr lang="fr-FR" b="0" i="1" smtClean="0">
                                <a:latin typeface="Cambria Math" panose="02040503050406030204" pitchFamily="18" charset="0"/>
                              </a:rPr>
                            </m:ctrlPr>
                          </m:sSupPr>
                          <m:e>
                            <m:d>
                              <m:dPr>
                                <m:begChr m:val="|"/>
                                <m:endChr m:val="|"/>
                                <m:ctrlPr>
                                  <a:rPr lang="fr-FR" b="0" i="1" smtClean="0">
                                    <a:latin typeface="Cambria Math" panose="02040503050406030204" pitchFamily="18" charset="0"/>
                                  </a:rPr>
                                </m:ctrlPr>
                              </m:dPr>
                              <m:e>
                                <m:f>
                                  <m:fPr>
                                    <m:ctrlPr>
                                      <a:rPr lang="fr-FR" b="0" i="1" smtClean="0">
                                        <a:latin typeface="Cambria Math" panose="02040503050406030204" pitchFamily="18" charset="0"/>
                                      </a:rPr>
                                    </m:ctrlPr>
                                  </m:fPr>
                                  <m:num>
                                    <m:r>
                                      <a:rPr lang="fr-FR" b="0" i="1" smtClean="0">
                                        <a:latin typeface="Cambria Math" panose="02040503050406030204" pitchFamily="18" charset="0"/>
                                      </a:rPr>
                                      <m:t>𝑑𝑆</m:t>
                                    </m:r>
                                  </m:num>
                                  <m:den>
                                    <m:sSub>
                                      <m:sSubPr>
                                        <m:ctrlPr>
                                          <a:rPr lang="fr-FR" b="0" i="1" smtClean="0">
                                            <a:latin typeface="Cambria Math" panose="02040503050406030204" pitchFamily="18" charset="0"/>
                                          </a:rPr>
                                        </m:ctrlPr>
                                      </m:sSubPr>
                                      <m:e>
                                        <m:r>
                                          <a:rPr lang="fr-FR" b="0" i="1" smtClean="0">
                                            <a:latin typeface="Cambria Math" panose="02040503050406030204" pitchFamily="18" charset="0"/>
                                          </a:rPr>
                                          <m:t>𝑆</m:t>
                                        </m:r>
                                      </m:e>
                                      <m:sub>
                                        <m:r>
                                          <a:rPr lang="fr-FR" b="0" i="1" smtClean="0">
                                            <a:latin typeface="Cambria Math" panose="02040503050406030204" pitchFamily="18" charset="0"/>
                                          </a:rPr>
                                          <m:t>𝑒</m:t>
                                        </m:r>
                                      </m:sub>
                                    </m:sSub>
                                  </m:den>
                                </m:f>
                              </m:e>
                            </m:d>
                          </m:e>
                          <m:sup>
                            <m:r>
                              <a:rPr lang="fr-FR" b="0" i="1" smtClean="0">
                                <a:latin typeface="Cambria Math" panose="02040503050406030204" pitchFamily="18" charset="0"/>
                              </a:rPr>
                              <m:t>2</m:t>
                            </m:r>
                          </m:sup>
                        </m:sSup>
                      </m:den>
                    </m:f>
                    <m:r>
                      <a:rPr lang="fr-FR" b="0" i="1" smtClean="0">
                        <a:latin typeface="Cambria Math" panose="02040503050406030204" pitchFamily="18" charset="0"/>
                      </a:rPr>
                      <m:t>=</m:t>
                    </m:r>
                    <m:r>
                      <a:rPr lang="fr-FR" b="0" i="1" smtClean="0">
                        <a:solidFill>
                          <a:schemeClr val="accent6"/>
                        </a:solidFill>
                        <a:latin typeface="Cambria Math" panose="02040503050406030204" pitchFamily="18" charset="0"/>
                      </a:rPr>
                      <m:t>46850.7</m:t>
                    </m:r>
                  </m:oMath>
                </a14:m>
                <a:endParaRPr lang="en-GB" dirty="0"/>
              </a:p>
            </p:txBody>
          </p:sp>
        </mc:Choice>
        <mc:Fallback xmlns="">
          <p:sp>
            <p:nvSpPr>
              <p:cNvPr id="35" name="TextBox 24">
                <a:extLst>
                  <a:ext uri="{FF2B5EF4-FFF2-40B4-BE49-F238E27FC236}">
                    <a16:creationId xmlns:a16="http://schemas.microsoft.com/office/drawing/2014/main" id="{E47F4D75-F3C4-43AF-BB1F-5C788C8377CC}"/>
                  </a:ext>
                </a:extLst>
              </p:cNvPr>
              <p:cNvSpPr txBox="1">
                <a:spLocks noRot="1" noChangeAspect="1" noMove="1" noResize="1" noEditPoints="1" noAdjustHandles="1" noChangeArrowheads="1" noChangeShapeType="1" noTextEdit="1"/>
              </p:cNvSpPr>
              <p:nvPr/>
            </p:nvSpPr>
            <p:spPr>
              <a:xfrm>
                <a:off x="6573702" y="4678551"/>
                <a:ext cx="3926047" cy="1625253"/>
              </a:xfrm>
              <a:prstGeom prst="rect">
                <a:avLst/>
              </a:prstGeom>
              <a:blipFill>
                <a:blip r:embed="rId12"/>
                <a:stretch>
                  <a:fillRect l="-932" t="-6742"/>
                </a:stretch>
              </a:blipFill>
            </p:spPr>
            <p:txBody>
              <a:bodyPr/>
              <a:lstStyle/>
              <a:p>
                <a:r>
                  <a:rPr lang="en-GB">
                    <a:noFill/>
                  </a:rPr>
                  <a:t> </a:t>
                </a:r>
              </a:p>
            </p:txBody>
          </p:sp>
        </mc:Fallback>
      </mc:AlternateContent>
      <p:cxnSp>
        <p:nvCxnSpPr>
          <p:cNvPr id="36" name="Straight Connector 26">
            <a:extLst>
              <a:ext uri="{FF2B5EF4-FFF2-40B4-BE49-F238E27FC236}">
                <a16:creationId xmlns:a16="http://schemas.microsoft.com/office/drawing/2014/main" id="{D1524080-FB35-452F-98AD-85563374B30E}"/>
              </a:ext>
            </a:extLst>
          </p:cNvPr>
          <p:cNvCxnSpPr>
            <a:cxnSpLocks/>
          </p:cNvCxnSpPr>
          <p:nvPr/>
        </p:nvCxnSpPr>
        <p:spPr>
          <a:xfrm>
            <a:off x="6758240" y="1739503"/>
            <a:ext cx="4009520" cy="2668638"/>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7" name="Straight Connector 27">
            <a:extLst>
              <a:ext uri="{FF2B5EF4-FFF2-40B4-BE49-F238E27FC236}">
                <a16:creationId xmlns:a16="http://schemas.microsoft.com/office/drawing/2014/main" id="{D88BC431-C4BE-4306-A018-7E6511B40DA9}"/>
              </a:ext>
            </a:extLst>
          </p:cNvPr>
          <p:cNvCxnSpPr>
            <a:cxnSpLocks/>
          </p:cNvCxnSpPr>
          <p:nvPr/>
        </p:nvCxnSpPr>
        <p:spPr>
          <a:xfrm>
            <a:off x="8596167" y="3019937"/>
            <a:ext cx="121262" cy="8091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8" name="TextBox 30">
                <a:extLst>
                  <a:ext uri="{FF2B5EF4-FFF2-40B4-BE49-F238E27FC236}">
                    <a16:creationId xmlns:a16="http://schemas.microsoft.com/office/drawing/2014/main" id="{EEAA74BE-A53C-4F20-8C3D-FB7C0235938F}"/>
                  </a:ext>
                </a:extLst>
              </p:cNvPr>
              <p:cNvSpPr txBox="1"/>
              <p:nvPr/>
            </p:nvSpPr>
            <p:spPr>
              <a:xfrm>
                <a:off x="8356024" y="3019937"/>
                <a:ext cx="361405"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fr-FR" b="0" i="1" smtClean="0">
                              <a:solidFill>
                                <a:srgbClr val="FF0000"/>
                              </a:solidFill>
                              <a:latin typeface="Cambria Math" panose="02040503050406030204" pitchFamily="18" charset="0"/>
                            </a:rPr>
                          </m:ctrlPr>
                        </m:sSubPr>
                        <m:e>
                          <m:r>
                            <a:rPr lang="fr-FR" b="0" i="1" smtClean="0">
                              <a:solidFill>
                                <a:srgbClr val="FF0000"/>
                              </a:solidFill>
                              <a:latin typeface="Cambria Math" panose="02040503050406030204" pitchFamily="18" charset="0"/>
                            </a:rPr>
                            <m:t>𝑆</m:t>
                          </m:r>
                        </m:e>
                        <m:sub>
                          <m:r>
                            <a:rPr lang="fr-FR" b="0" i="1" smtClean="0">
                              <a:solidFill>
                                <a:srgbClr val="FF0000"/>
                              </a:solidFill>
                              <a:latin typeface="Cambria Math" panose="02040503050406030204" pitchFamily="18" charset="0"/>
                            </a:rPr>
                            <m:t>𝑖</m:t>
                          </m:r>
                        </m:sub>
                      </m:sSub>
                    </m:oMath>
                  </m:oMathPara>
                </a14:m>
                <a:endParaRPr lang="en-GB" dirty="0">
                  <a:solidFill>
                    <a:srgbClr val="FF0000"/>
                  </a:solidFill>
                </a:endParaRPr>
              </a:p>
            </p:txBody>
          </p:sp>
        </mc:Choice>
        <mc:Fallback xmlns="">
          <p:sp>
            <p:nvSpPr>
              <p:cNvPr id="38" name="TextBox 30">
                <a:extLst>
                  <a:ext uri="{FF2B5EF4-FFF2-40B4-BE49-F238E27FC236}">
                    <a16:creationId xmlns:a16="http://schemas.microsoft.com/office/drawing/2014/main" id="{EEAA74BE-A53C-4F20-8C3D-FB7C0235938F}"/>
                  </a:ext>
                </a:extLst>
              </p:cNvPr>
              <p:cNvSpPr txBox="1">
                <a:spLocks noRot="1" noChangeAspect="1" noMove="1" noResize="1" noEditPoints="1" noAdjustHandles="1" noChangeArrowheads="1" noChangeShapeType="1" noTextEdit="1"/>
              </p:cNvSpPr>
              <p:nvPr/>
            </p:nvSpPr>
            <p:spPr>
              <a:xfrm>
                <a:off x="8356024" y="3019937"/>
                <a:ext cx="361405" cy="369332"/>
              </a:xfrm>
              <a:prstGeom prst="rect">
                <a:avLst/>
              </a:prstGeom>
              <a:blipFill>
                <a:blip r:embed="rId1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9" name="TextBox 31">
                <a:extLst>
                  <a:ext uri="{FF2B5EF4-FFF2-40B4-BE49-F238E27FC236}">
                    <a16:creationId xmlns:a16="http://schemas.microsoft.com/office/drawing/2014/main" id="{CC23E424-1DF6-4E03-BA43-85B4412CD63F}"/>
                  </a:ext>
                </a:extLst>
              </p:cNvPr>
              <p:cNvSpPr txBox="1"/>
              <p:nvPr/>
            </p:nvSpPr>
            <p:spPr>
              <a:xfrm>
                <a:off x="8772344" y="2743823"/>
                <a:ext cx="41994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fr-FR" b="0" i="1" smtClean="0">
                              <a:solidFill>
                                <a:schemeClr val="accent1"/>
                              </a:solidFill>
                              <a:latin typeface="Cambria Math" panose="02040503050406030204" pitchFamily="18" charset="0"/>
                            </a:rPr>
                          </m:ctrlPr>
                        </m:sSubPr>
                        <m:e>
                          <m:r>
                            <a:rPr lang="fr-FR" b="0" i="1" smtClean="0">
                              <a:solidFill>
                                <a:schemeClr val="accent1"/>
                              </a:solidFill>
                              <a:latin typeface="Cambria Math" panose="02040503050406030204" pitchFamily="18" charset="0"/>
                            </a:rPr>
                            <m:t>𝑆</m:t>
                          </m:r>
                        </m:e>
                        <m:sub>
                          <m:r>
                            <a:rPr lang="fr-FR" b="0" i="1" smtClean="0">
                              <a:solidFill>
                                <a:schemeClr val="accent1"/>
                              </a:solidFill>
                              <a:latin typeface="Cambria Math" panose="02040503050406030204" pitchFamily="18" charset="0"/>
                            </a:rPr>
                            <m:t>𝑒</m:t>
                          </m:r>
                        </m:sub>
                      </m:sSub>
                    </m:oMath>
                  </m:oMathPara>
                </a14:m>
                <a:endParaRPr lang="en-GB" dirty="0">
                  <a:solidFill>
                    <a:schemeClr val="accent1"/>
                  </a:solidFill>
                </a:endParaRPr>
              </a:p>
            </p:txBody>
          </p:sp>
        </mc:Choice>
        <mc:Fallback xmlns="">
          <p:sp>
            <p:nvSpPr>
              <p:cNvPr id="39" name="TextBox 31">
                <a:extLst>
                  <a:ext uri="{FF2B5EF4-FFF2-40B4-BE49-F238E27FC236}">
                    <a16:creationId xmlns:a16="http://schemas.microsoft.com/office/drawing/2014/main" id="{CC23E424-1DF6-4E03-BA43-85B4412CD63F}"/>
                  </a:ext>
                </a:extLst>
              </p:cNvPr>
              <p:cNvSpPr txBox="1">
                <a:spLocks noRot="1" noChangeAspect="1" noMove="1" noResize="1" noEditPoints="1" noAdjustHandles="1" noChangeArrowheads="1" noChangeShapeType="1" noTextEdit="1"/>
              </p:cNvSpPr>
              <p:nvPr/>
            </p:nvSpPr>
            <p:spPr>
              <a:xfrm>
                <a:off x="8772344" y="2743823"/>
                <a:ext cx="419949" cy="369332"/>
              </a:xfrm>
              <a:prstGeom prst="rect">
                <a:avLst/>
              </a:prstGeom>
              <a:blipFill>
                <a:blip r:embed="rId14"/>
                <a:stretch>
                  <a:fillRect/>
                </a:stretch>
              </a:blipFill>
            </p:spPr>
            <p:txBody>
              <a:bodyPr/>
              <a:lstStyle/>
              <a:p>
                <a:r>
                  <a:rPr lang="en-GB">
                    <a:noFill/>
                  </a:rPr>
                  <a:t> </a:t>
                </a:r>
              </a:p>
            </p:txBody>
          </p:sp>
        </mc:Fallback>
      </mc:AlternateContent>
      <p:pic>
        <p:nvPicPr>
          <p:cNvPr id="43" name="Graphique 42" descr="Puzzle">
            <a:extLst>
              <a:ext uri="{FF2B5EF4-FFF2-40B4-BE49-F238E27FC236}">
                <a16:creationId xmlns:a16="http://schemas.microsoft.com/office/drawing/2014/main" id="{572DEE7B-7589-49C7-B884-8DD719891A6E}"/>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1388501" y="960765"/>
            <a:ext cx="770153" cy="770153"/>
          </a:xfrm>
          <a:prstGeom prst="rect">
            <a:avLst/>
          </a:prstGeom>
        </p:spPr>
      </p:pic>
      <mc:AlternateContent xmlns:mc="http://schemas.openxmlformats.org/markup-compatibility/2006" xmlns:a14="http://schemas.microsoft.com/office/drawing/2010/main">
        <mc:Choice Requires="a14">
          <p:sp>
            <p:nvSpPr>
              <p:cNvPr id="4" name="ZoneTexte 3">
                <a:extLst>
                  <a:ext uri="{FF2B5EF4-FFF2-40B4-BE49-F238E27FC236}">
                    <a16:creationId xmlns:a16="http://schemas.microsoft.com/office/drawing/2014/main" id="{8C2133E1-FBDA-4A06-AAFE-DBA5D5B222ED}"/>
                  </a:ext>
                </a:extLst>
              </p:cNvPr>
              <p:cNvSpPr txBox="1"/>
              <p:nvPr/>
            </p:nvSpPr>
            <p:spPr>
              <a:xfrm>
                <a:off x="3858807" y="941786"/>
                <a:ext cx="230982"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fr-FR" sz="1400" b="0" i="1" smtClean="0">
                          <a:latin typeface="Cambria Math" panose="02040503050406030204" pitchFamily="18" charset="0"/>
                        </a:rPr>
                        <m:t>𝜇</m:t>
                      </m:r>
                    </m:oMath>
                  </m:oMathPara>
                </a14:m>
                <a:endParaRPr lang="en-GB" sz="1400" dirty="0"/>
              </a:p>
            </p:txBody>
          </p:sp>
        </mc:Choice>
        <mc:Fallback xmlns="">
          <p:sp>
            <p:nvSpPr>
              <p:cNvPr id="4" name="ZoneTexte 3">
                <a:extLst>
                  <a:ext uri="{FF2B5EF4-FFF2-40B4-BE49-F238E27FC236}">
                    <a16:creationId xmlns:a16="http://schemas.microsoft.com/office/drawing/2014/main" id="{8C2133E1-FBDA-4A06-AAFE-DBA5D5B222ED}"/>
                  </a:ext>
                </a:extLst>
              </p:cNvPr>
              <p:cNvSpPr txBox="1">
                <a:spLocks noRot="1" noChangeAspect="1" noMove="1" noResize="1" noEditPoints="1" noAdjustHandles="1" noChangeArrowheads="1" noChangeShapeType="1" noTextEdit="1"/>
              </p:cNvSpPr>
              <p:nvPr/>
            </p:nvSpPr>
            <p:spPr>
              <a:xfrm>
                <a:off x="3858807" y="941786"/>
                <a:ext cx="230982" cy="307777"/>
              </a:xfrm>
              <a:prstGeom prst="rect">
                <a:avLst/>
              </a:prstGeom>
              <a:blipFill>
                <a:blip r:embed="rId17"/>
                <a:stretch>
                  <a:fillRect r="-1052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ZoneTexte 6">
                <a:extLst>
                  <a:ext uri="{FF2B5EF4-FFF2-40B4-BE49-F238E27FC236}">
                    <a16:creationId xmlns:a16="http://schemas.microsoft.com/office/drawing/2014/main" id="{2FE7A306-F8A9-4B68-BF8B-2450A2A002D8}"/>
                  </a:ext>
                </a:extLst>
              </p:cNvPr>
              <p:cNvSpPr txBox="1"/>
              <p:nvPr/>
            </p:nvSpPr>
            <p:spPr>
              <a:xfrm>
                <a:off x="4152850" y="1195956"/>
                <a:ext cx="750211"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fr-FR" sz="1400" i="1" dirty="0" smtClean="0">
                          <a:latin typeface="Cambria Math" panose="02040503050406030204" pitchFamily="18" charset="0"/>
                        </a:rPr>
                        <m:t>0.492</m:t>
                      </m:r>
                    </m:oMath>
                  </m:oMathPara>
                </a14:m>
                <a:endParaRPr lang="en-GB" sz="1400" dirty="0"/>
              </a:p>
            </p:txBody>
          </p:sp>
        </mc:Choice>
        <mc:Fallback xmlns="">
          <p:sp>
            <p:nvSpPr>
              <p:cNvPr id="7" name="ZoneTexte 6">
                <a:extLst>
                  <a:ext uri="{FF2B5EF4-FFF2-40B4-BE49-F238E27FC236}">
                    <a16:creationId xmlns:a16="http://schemas.microsoft.com/office/drawing/2014/main" id="{2FE7A306-F8A9-4B68-BF8B-2450A2A002D8}"/>
                  </a:ext>
                </a:extLst>
              </p:cNvPr>
              <p:cNvSpPr txBox="1">
                <a:spLocks noRot="1" noChangeAspect="1" noMove="1" noResize="1" noEditPoints="1" noAdjustHandles="1" noChangeArrowheads="1" noChangeShapeType="1" noTextEdit="1"/>
              </p:cNvSpPr>
              <p:nvPr/>
            </p:nvSpPr>
            <p:spPr>
              <a:xfrm>
                <a:off x="4152850" y="1195956"/>
                <a:ext cx="750211" cy="307777"/>
              </a:xfrm>
              <a:prstGeom prst="rect">
                <a:avLst/>
              </a:prstGeom>
              <a:blipFill>
                <a:blip r:embed="rId18"/>
                <a:stretch>
                  <a:fillRect/>
                </a:stretch>
              </a:blipFill>
            </p:spPr>
            <p:txBody>
              <a:bodyPr/>
              <a:lstStyle/>
              <a:p>
                <a:r>
                  <a:rPr lang="en-GB">
                    <a:noFill/>
                  </a:rPr>
                  <a:t> </a:t>
                </a:r>
              </a:p>
            </p:txBody>
          </p:sp>
        </mc:Fallback>
      </mc:AlternateContent>
      <p:sp>
        <p:nvSpPr>
          <p:cNvPr id="9" name="Rectangle 8">
            <a:extLst>
              <a:ext uri="{FF2B5EF4-FFF2-40B4-BE49-F238E27FC236}">
                <a16:creationId xmlns:a16="http://schemas.microsoft.com/office/drawing/2014/main" id="{03300B03-B8F1-49A7-8B24-376C181258ED}"/>
              </a:ext>
            </a:extLst>
          </p:cNvPr>
          <p:cNvSpPr/>
          <p:nvPr/>
        </p:nvSpPr>
        <p:spPr>
          <a:xfrm>
            <a:off x="9313072" y="1020671"/>
            <a:ext cx="140052" cy="2269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44" name="ZoneTexte 43">
                <a:extLst>
                  <a:ext uri="{FF2B5EF4-FFF2-40B4-BE49-F238E27FC236}">
                    <a16:creationId xmlns:a16="http://schemas.microsoft.com/office/drawing/2014/main" id="{99FC140B-2A35-4B65-9B1D-6D710A8D7BD3}"/>
                  </a:ext>
                </a:extLst>
              </p:cNvPr>
              <p:cNvSpPr txBox="1"/>
              <p:nvPr/>
            </p:nvSpPr>
            <p:spPr>
              <a:xfrm>
                <a:off x="9235298" y="973169"/>
                <a:ext cx="230982"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fr-FR" sz="1400" b="0" i="1" smtClean="0">
                          <a:latin typeface="Cambria Math" panose="02040503050406030204" pitchFamily="18" charset="0"/>
                        </a:rPr>
                        <m:t>𝜇</m:t>
                      </m:r>
                    </m:oMath>
                  </m:oMathPara>
                </a14:m>
                <a:endParaRPr lang="en-GB" sz="1400" dirty="0"/>
              </a:p>
            </p:txBody>
          </p:sp>
        </mc:Choice>
        <mc:Fallback xmlns="">
          <p:sp>
            <p:nvSpPr>
              <p:cNvPr id="44" name="ZoneTexte 43">
                <a:extLst>
                  <a:ext uri="{FF2B5EF4-FFF2-40B4-BE49-F238E27FC236}">
                    <a16:creationId xmlns:a16="http://schemas.microsoft.com/office/drawing/2014/main" id="{99FC140B-2A35-4B65-9B1D-6D710A8D7BD3}"/>
                  </a:ext>
                </a:extLst>
              </p:cNvPr>
              <p:cNvSpPr txBox="1">
                <a:spLocks noRot="1" noChangeAspect="1" noMove="1" noResize="1" noEditPoints="1" noAdjustHandles="1" noChangeArrowheads="1" noChangeShapeType="1" noTextEdit="1"/>
              </p:cNvSpPr>
              <p:nvPr/>
            </p:nvSpPr>
            <p:spPr>
              <a:xfrm>
                <a:off x="9235298" y="973169"/>
                <a:ext cx="230982" cy="307777"/>
              </a:xfrm>
              <a:prstGeom prst="rect">
                <a:avLst/>
              </a:prstGeom>
              <a:blipFill>
                <a:blip r:embed="rId19"/>
                <a:stretch>
                  <a:fillRect r="-7895" b="-2000"/>
                </a:stretch>
              </a:blipFill>
            </p:spPr>
            <p:txBody>
              <a:bodyPr/>
              <a:lstStyle/>
              <a:p>
                <a:r>
                  <a:rPr lang="en-GB">
                    <a:noFill/>
                  </a:rPr>
                  <a:t> </a:t>
                </a:r>
              </a:p>
            </p:txBody>
          </p:sp>
        </mc:Fallback>
      </mc:AlternateContent>
      <p:sp>
        <p:nvSpPr>
          <p:cNvPr id="10" name="Rectangle 9">
            <a:extLst>
              <a:ext uri="{FF2B5EF4-FFF2-40B4-BE49-F238E27FC236}">
                <a16:creationId xmlns:a16="http://schemas.microsoft.com/office/drawing/2014/main" id="{A9E93D0D-7A09-4CB5-986A-BD16A29FD96A}"/>
              </a:ext>
            </a:extLst>
          </p:cNvPr>
          <p:cNvSpPr/>
          <p:nvPr/>
        </p:nvSpPr>
        <p:spPr>
          <a:xfrm>
            <a:off x="9725025" y="1275171"/>
            <a:ext cx="285750" cy="1750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45" name="ZoneTexte 44">
                <a:extLst>
                  <a:ext uri="{FF2B5EF4-FFF2-40B4-BE49-F238E27FC236}">
                    <a16:creationId xmlns:a16="http://schemas.microsoft.com/office/drawing/2014/main" id="{000324A0-11DF-49D2-869C-153727FEE6E1}"/>
                  </a:ext>
                </a:extLst>
              </p:cNvPr>
              <p:cNvSpPr txBox="1"/>
              <p:nvPr/>
            </p:nvSpPr>
            <p:spPr>
              <a:xfrm>
                <a:off x="9613074" y="1229075"/>
                <a:ext cx="659155"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fr-FR" sz="1400" b="0" i="1" smtClean="0">
                          <a:latin typeface="Cambria Math" panose="02040503050406030204" pitchFamily="18" charset="0"/>
                        </a:rPr>
                        <m:t>0.793</m:t>
                      </m:r>
                    </m:oMath>
                  </m:oMathPara>
                </a14:m>
                <a:endParaRPr lang="en-GB" sz="1400" dirty="0"/>
              </a:p>
            </p:txBody>
          </p:sp>
        </mc:Choice>
        <mc:Fallback xmlns="">
          <p:sp>
            <p:nvSpPr>
              <p:cNvPr id="45" name="ZoneTexte 44">
                <a:extLst>
                  <a:ext uri="{FF2B5EF4-FFF2-40B4-BE49-F238E27FC236}">
                    <a16:creationId xmlns:a16="http://schemas.microsoft.com/office/drawing/2014/main" id="{000324A0-11DF-49D2-869C-153727FEE6E1}"/>
                  </a:ext>
                </a:extLst>
              </p:cNvPr>
              <p:cNvSpPr txBox="1">
                <a:spLocks noRot="1" noChangeAspect="1" noMove="1" noResize="1" noEditPoints="1" noAdjustHandles="1" noChangeArrowheads="1" noChangeShapeType="1" noTextEdit="1"/>
              </p:cNvSpPr>
              <p:nvPr/>
            </p:nvSpPr>
            <p:spPr>
              <a:xfrm>
                <a:off x="9613074" y="1229075"/>
                <a:ext cx="659155" cy="307777"/>
              </a:xfrm>
              <a:prstGeom prst="rect">
                <a:avLst/>
              </a:prstGeom>
              <a:blipFill>
                <a:blip r:embed="rId20"/>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11699811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D9076D40-B264-69C9-8293-4646E201F590}"/>
              </a:ext>
            </a:extLst>
          </p:cNvPr>
          <p:cNvSpPr/>
          <p:nvPr/>
        </p:nvSpPr>
        <p:spPr>
          <a:xfrm>
            <a:off x="0" y="0"/>
            <a:ext cx="10094959" cy="946909"/>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it-IT" dirty="0">
              <a:solidFill>
                <a:prstClr val="white"/>
              </a:solidFill>
            </a:endParaRPr>
          </a:p>
        </p:txBody>
      </p:sp>
      <p:sp>
        <p:nvSpPr>
          <p:cNvPr id="13" name="ZoneTexte 11">
            <a:extLst>
              <a:ext uri="{FF2B5EF4-FFF2-40B4-BE49-F238E27FC236}">
                <a16:creationId xmlns:a16="http://schemas.microsoft.com/office/drawing/2014/main" id="{60504821-F79B-B7CF-53E2-8FC9D1084E45}"/>
              </a:ext>
            </a:extLst>
          </p:cNvPr>
          <p:cNvSpPr txBox="1"/>
          <p:nvPr/>
        </p:nvSpPr>
        <p:spPr>
          <a:xfrm>
            <a:off x="12058" y="120892"/>
            <a:ext cx="9225427" cy="709685"/>
          </a:xfrm>
          <a:prstGeom prst="rect">
            <a:avLst/>
          </a:prstGeom>
        </p:spPr>
        <p:txBody>
          <a:bodyPr vert="horz" lIns="91440" tIns="45720" rIns="91440" bIns="45720" rtlCol="0" anchor="ctr">
            <a:normAutofit/>
          </a:bodyPr>
          <a:lstStyle/>
          <a:p>
            <a:pPr algn="just">
              <a:lnSpc>
                <a:spcPct val="90000"/>
              </a:lnSpc>
              <a:spcBef>
                <a:spcPct val="0"/>
              </a:spcBef>
              <a:spcAft>
                <a:spcPts val="600"/>
              </a:spcAft>
            </a:pPr>
            <a:r>
              <a:rPr lang="it-IT" sz="3000" dirty="0">
                <a:solidFill>
                  <a:srgbClr val="7C5148"/>
                </a:solidFill>
                <a:latin typeface="Times New Roman" panose="02020603050405020304" pitchFamily="18" charset="0"/>
                <a:cs typeface="Times New Roman" panose="02020603050405020304" pitchFamily="18" charset="0"/>
              </a:rPr>
              <a:t>Construction of a predictive model</a:t>
            </a:r>
          </a:p>
        </p:txBody>
      </p:sp>
      <p:sp>
        <p:nvSpPr>
          <p:cNvPr id="15" name="Rettangolo 14">
            <a:extLst>
              <a:ext uri="{FF2B5EF4-FFF2-40B4-BE49-F238E27FC236}">
                <a16:creationId xmlns:a16="http://schemas.microsoft.com/office/drawing/2014/main" id="{F9D970F2-7D53-D586-0AC5-86306A5B5397}"/>
              </a:ext>
            </a:extLst>
          </p:cNvPr>
          <p:cNvSpPr/>
          <p:nvPr/>
        </p:nvSpPr>
        <p:spPr bwMode="auto">
          <a:xfrm>
            <a:off x="0" y="6287234"/>
            <a:ext cx="12188825" cy="602861"/>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it-IT" dirty="0">
              <a:solidFill>
                <a:prstClr val="white"/>
              </a:solidFill>
            </a:endParaRPr>
          </a:p>
        </p:txBody>
      </p:sp>
      <p:pic>
        <p:nvPicPr>
          <p:cNvPr id="16" name="Immagine 15">
            <a:extLst>
              <a:ext uri="{FF2B5EF4-FFF2-40B4-BE49-F238E27FC236}">
                <a16:creationId xmlns:a16="http://schemas.microsoft.com/office/drawing/2014/main" id="{DE68D309-F655-4DA1-7301-B31C5CA56E84}"/>
              </a:ext>
            </a:extLst>
          </p:cNvPr>
          <p:cNvPicPr>
            <a:picLocks noChangeAspect="1"/>
          </p:cNvPicPr>
          <p:nvPr/>
        </p:nvPicPr>
        <p:blipFill rotWithShape="1">
          <a:blip r:embed="rId3"/>
          <a:srcRect l="-2539" r="-2292"/>
          <a:stretch/>
        </p:blipFill>
        <p:spPr>
          <a:xfrm>
            <a:off x="9826070" y="6273378"/>
            <a:ext cx="1667430" cy="630572"/>
          </a:xfrm>
          <a:prstGeom prst="rect">
            <a:avLst/>
          </a:prstGeom>
          <a:gradFill flip="none" rotWithShape="1">
            <a:gsLst>
              <a:gs pos="0">
                <a:schemeClr val="bg1"/>
              </a:gs>
              <a:gs pos="35000">
                <a:schemeClr val="accent1">
                  <a:lumMod val="0"/>
                  <a:lumOff val="100000"/>
                </a:schemeClr>
              </a:gs>
              <a:gs pos="7000">
                <a:schemeClr val="accent1">
                  <a:lumMod val="100000"/>
                </a:schemeClr>
              </a:gs>
            </a:gsLst>
            <a:path path="circle">
              <a:fillToRect l="50000" t="-80000" r="50000" b="180000"/>
            </a:path>
            <a:tileRect/>
          </a:gradFill>
        </p:spPr>
      </p:pic>
      <p:pic>
        <p:nvPicPr>
          <p:cNvPr id="17" name="Immagine 16">
            <a:extLst>
              <a:ext uri="{FF2B5EF4-FFF2-40B4-BE49-F238E27FC236}">
                <a16:creationId xmlns:a16="http://schemas.microsoft.com/office/drawing/2014/main" id="{063441A5-69D6-8DA9-3E21-0C1511C38645}"/>
              </a:ext>
            </a:extLst>
          </p:cNvPr>
          <p:cNvPicPr>
            <a:picLocks noChangeAspect="1"/>
          </p:cNvPicPr>
          <p:nvPr/>
        </p:nvPicPr>
        <p:blipFill>
          <a:blip r:embed="rId4"/>
          <a:stretch>
            <a:fillRect/>
          </a:stretch>
        </p:blipFill>
        <p:spPr>
          <a:xfrm>
            <a:off x="11496675" y="6211554"/>
            <a:ext cx="695325" cy="680010"/>
          </a:xfrm>
          <a:prstGeom prst="rect">
            <a:avLst/>
          </a:prstGeom>
        </p:spPr>
      </p:pic>
      <p:sp>
        <p:nvSpPr>
          <p:cNvPr id="18" name="CasellaDiTesto 17">
            <a:extLst>
              <a:ext uri="{FF2B5EF4-FFF2-40B4-BE49-F238E27FC236}">
                <a16:creationId xmlns:a16="http://schemas.microsoft.com/office/drawing/2014/main" id="{57C79810-8079-2C1A-839E-8EC862972D08}"/>
              </a:ext>
            </a:extLst>
          </p:cNvPr>
          <p:cNvSpPr txBox="1"/>
          <p:nvPr/>
        </p:nvSpPr>
        <p:spPr bwMode="auto">
          <a:xfrm>
            <a:off x="7152110" y="6381761"/>
            <a:ext cx="2477220" cy="523220"/>
          </a:xfrm>
          <a:prstGeom prst="rect">
            <a:avLst/>
          </a:prstGeom>
          <a:noFill/>
        </p:spPr>
        <p:txBody>
          <a:bodyPr wrap="square">
            <a:spAutoFit/>
          </a:bodyPr>
          <a:lstStyle/>
          <a:p>
            <a:pPr algn="ctr" eaLnBrk="1" fontAlgn="auto" hangingPunct="1">
              <a:spcBef>
                <a:spcPts val="0"/>
              </a:spcBef>
              <a:spcAft>
                <a:spcPts val="0"/>
              </a:spcAft>
              <a:defRPr/>
            </a:pPr>
            <a:r>
              <a:rPr lang="it-IT" sz="1400" b="1" dirty="0">
                <a:solidFill>
                  <a:srgbClr val="7C5148"/>
                </a:solidFill>
                <a:latin typeface="Times New Roman" panose="02020603050405020304" pitchFamily="18" charset="0"/>
                <a:ea typeface="Tahoma" pitchFamily="34" charset="0"/>
                <a:cs typeface="Times New Roman" panose="02020603050405020304" pitchFamily="18" charset="0"/>
              </a:rPr>
              <a:t>Robin Meurice &amp; Sandra Soares-Frazão</a:t>
            </a:r>
          </a:p>
        </p:txBody>
      </p:sp>
      <p:sp>
        <p:nvSpPr>
          <p:cNvPr id="21" name="CasellaDiTesto 20">
            <a:extLst>
              <a:ext uri="{FF2B5EF4-FFF2-40B4-BE49-F238E27FC236}">
                <a16:creationId xmlns:a16="http://schemas.microsoft.com/office/drawing/2014/main" id="{B40B0FCA-6385-AAA1-4F1F-6378766A90CB}"/>
              </a:ext>
            </a:extLst>
          </p:cNvPr>
          <p:cNvSpPr txBox="1"/>
          <p:nvPr/>
        </p:nvSpPr>
        <p:spPr>
          <a:xfrm>
            <a:off x="-10002" y="6298277"/>
            <a:ext cx="6433332" cy="307777"/>
          </a:xfrm>
          <a:prstGeom prst="rect">
            <a:avLst/>
          </a:prstGeom>
          <a:noFill/>
        </p:spPr>
        <p:txBody>
          <a:bodyPr wrap="square">
            <a:spAutoFit/>
          </a:bodyPr>
          <a:lstStyle/>
          <a:p>
            <a:r>
              <a:rPr lang="en-US" sz="1400" b="1" dirty="0">
                <a:solidFill>
                  <a:srgbClr val="7C5148"/>
                </a:solidFill>
                <a:latin typeface="Times New Roman" panose="02020603050405020304" pitchFamily="18" charset="0"/>
              </a:rPr>
              <a:t>Closing parameters of morphodynamical models without trial-and-error</a:t>
            </a:r>
            <a:endParaRPr lang="en-US" sz="1400" b="1" i="0" u="none" strike="noStrike" baseline="0" dirty="0">
              <a:solidFill>
                <a:srgbClr val="7C5148"/>
              </a:solidFill>
              <a:latin typeface="Times New Roman" panose="02020603050405020304" pitchFamily="18" charset="0"/>
            </a:endParaRPr>
          </a:p>
        </p:txBody>
      </p:sp>
      <p:pic>
        <p:nvPicPr>
          <p:cNvPr id="27" name="Immagine 26" descr="Immagine che contiene testo&#10;&#10;Descrizione generata automaticamente">
            <a:extLst>
              <a:ext uri="{FF2B5EF4-FFF2-40B4-BE49-F238E27FC236}">
                <a16:creationId xmlns:a16="http://schemas.microsoft.com/office/drawing/2014/main" id="{031904B0-A72F-1C60-7E8B-9CA8F41F327A}"/>
              </a:ext>
            </a:extLst>
          </p:cNvPr>
          <p:cNvPicPr>
            <a:picLocks noChangeAspect="1"/>
          </p:cNvPicPr>
          <p:nvPr/>
        </p:nvPicPr>
        <p:blipFill rotWithShape="1">
          <a:blip r:embed="rId5">
            <a:extLst>
              <a:ext uri="{28A0092B-C50C-407E-A947-70E740481C1C}">
                <a14:useLocalDpi xmlns:a14="http://schemas.microsoft.com/office/drawing/2010/main" val="0"/>
              </a:ext>
            </a:extLst>
          </a:blip>
          <a:srcRect l="11042" t="22694" r="8908" b="56901"/>
          <a:stretch/>
        </p:blipFill>
        <p:spPr>
          <a:xfrm>
            <a:off x="9534246" y="-10633"/>
            <a:ext cx="2654579" cy="957542"/>
          </a:xfrm>
          <a:prstGeom prst="rect">
            <a:avLst/>
          </a:prstGeom>
        </p:spPr>
      </p:pic>
      <p:sp>
        <p:nvSpPr>
          <p:cNvPr id="12" name="ZoneTexte 11">
            <a:extLst>
              <a:ext uri="{FF2B5EF4-FFF2-40B4-BE49-F238E27FC236}">
                <a16:creationId xmlns:a16="http://schemas.microsoft.com/office/drawing/2014/main" id="{E462DEB1-1BB3-4A0C-B9A1-4B02596D14EA}"/>
              </a:ext>
            </a:extLst>
          </p:cNvPr>
          <p:cNvSpPr txBox="1"/>
          <p:nvPr/>
        </p:nvSpPr>
        <p:spPr>
          <a:xfrm>
            <a:off x="3175" y="6534047"/>
            <a:ext cx="504738" cy="307777"/>
          </a:xfrm>
          <a:prstGeom prst="rect">
            <a:avLst/>
          </a:prstGeom>
          <a:noFill/>
        </p:spPr>
        <p:txBody>
          <a:bodyPr wrap="square" rtlCol="0">
            <a:spAutoFit/>
          </a:bodyPr>
          <a:lstStyle/>
          <a:p>
            <a:r>
              <a:rPr lang="fr-FR" sz="1400" dirty="0">
                <a:solidFill>
                  <a:srgbClr val="7C5148"/>
                </a:solidFill>
                <a:latin typeface="Times New Roman" panose="02020603050405020304" pitchFamily="18" charset="0"/>
                <a:cs typeface="Times New Roman" panose="02020603050405020304" pitchFamily="18" charset="0"/>
              </a:rPr>
              <a:t>17</a:t>
            </a:r>
          </a:p>
        </p:txBody>
      </p:sp>
      <p:sp>
        <p:nvSpPr>
          <p:cNvPr id="14" name="Content Placeholder 2">
            <a:extLst>
              <a:ext uri="{FF2B5EF4-FFF2-40B4-BE49-F238E27FC236}">
                <a16:creationId xmlns:a16="http://schemas.microsoft.com/office/drawing/2014/main" id="{CB6B0CF5-2758-4D63-83BC-E6A7D5CC28CE}"/>
              </a:ext>
            </a:extLst>
          </p:cNvPr>
          <p:cNvSpPr txBox="1">
            <a:spLocks/>
          </p:cNvSpPr>
          <p:nvPr/>
        </p:nvSpPr>
        <p:spPr>
          <a:xfrm>
            <a:off x="520265" y="1600420"/>
            <a:ext cx="3616105" cy="4988244"/>
          </a:xfrm>
          <a:prstGeom prst="rect">
            <a:avLst/>
          </a:prstGeom>
        </p:spPr>
        <p:txBody>
          <a:bodyPr vert="horz" lIns="91440" tIns="45720" rIns="91440" bIns="45720" rtlCol="0">
            <a:normAutofit/>
          </a:bodyPr>
          <a:lstStyle>
            <a:lvl1pPr marL="0" indent="0" algn="ctr" defTabSz="914377"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89" indent="0" algn="ctr"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dirty="0" err="1"/>
              <a:t>Two</a:t>
            </a:r>
            <a:r>
              <a:rPr lang="fr-FR" dirty="0"/>
              <a:t> </a:t>
            </a:r>
            <a:r>
              <a:rPr lang="fr-FR" dirty="0" err="1"/>
              <a:t>problems</a:t>
            </a:r>
            <a:r>
              <a:rPr lang="fr-FR" dirty="0"/>
              <a:t> to </a:t>
            </a:r>
            <a:r>
              <a:rPr lang="fr-FR" dirty="0" err="1"/>
              <a:t>consider</a:t>
            </a:r>
            <a:endParaRPr lang="fr-FR" dirty="0"/>
          </a:p>
          <a:p>
            <a:pPr marL="514350" indent="-514350" algn="l">
              <a:buFont typeface="+mj-lt"/>
              <a:buAutoNum type="arabicPeriod"/>
            </a:pPr>
            <a:r>
              <a:rPr lang="fr-FR" dirty="0"/>
              <a:t>Normal distribution and constant variance </a:t>
            </a:r>
            <a:r>
              <a:rPr lang="fr-FR" dirty="0">
                <a:sym typeface="Wingdings" panose="05000000000000000000" pitchFamily="2" charset="2"/>
              </a:rPr>
              <a:t> </a:t>
            </a:r>
            <a:r>
              <a:rPr lang="fr-FR" dirty="0">
                <a:solidFill>
                  <a:schemeClr val="accent6"/>
                </a:solidFill>
                <a:sym typeface="Wingdings" panose="05000000000000000000" pitchFamily="2" charset="2"/>
              </a:rPr>
              <a:t>Box-Cox Transformation</a:t>
            </a:r>
          </a:p>
          <a:p>
            <a:pPr marL="514350" indent="-514350" algn="l">
              <a:buFont typeface="+mj-lt"/>
              <a:buAutoNum type="arabicPeriod"/>
            </a:pPr>
            <a:r>
              <a:rPr lang="fr-FR" dirty="0"/>
              <a:t>Balance </a:t>
            </a:r>
            <a:r>
              <a:rPr lang="fr-FR" dirty="0" err="1"/>
              <a:t>between</a:t>
            </a:r>
            <a:r>
              <a:rPr lang="fr-FR" dirty="0"/>
              <a:t> </a:t>
            </a:r>
            <a:r>
              <a:rPr lang="fr-FR" dirty="0" err="1"/>
              <a:t>underfitting</a:t>
            </a:r>
            <a:r>
              <a:rPr lang="fr-FR" dirty="0"/>
              <a:t> and </a:t>
            </a:r>
            <a:r>
              <a:rPr lang="fr-FR" dirty="0" err="1"/>
              <a:t>overfitting</a:t>
            </a:r>
            <a:r>
              <a:rPr lang="fr-FR" dirty="0"/>
              <a:t> </a:t>
            </a:r>
            <a:r>
              <a:rPr lang="fr-FR" dirty="0">
                <a:sym typeface="Wingdings" panose="05000000000000000000" pitchFamily="2" charset="2"/>
              </a:rPr>
              <a:t> </a:t>
            </a:r>
            <a:r>
              <a:rPr lang="fr-FR" dirty="0">
                <a:solidFill>
                  <a:schemeClr val="accent6"/>
                </a:solidFill>
                <a:sym typeface="Wingdings" panose="05000000000000000000" pitchFamily="2" charset="2"/>
              </a:rPr>
              <a:t>k-</a:t>
            </a:r>
            <a:r>
              <a:rPr lang="fr-FR" dirty="0" err="1">
                <a:solidFill>
                  <a:schemeClr val="accent6"/>
                </a:solidFill>
                <a:sym typeface="Wingdings" panose="05000000000000000000" pitchFamily="2" charset="2"/>
              </a:rPr>
              <a:t>fold</a:t>
            </a:r>
            <a:r>
              <a:rPr lang="fr-FR" dirty="0">
                <a:sym typeface="Wingdings" panose="05000000000000000000" pitchFamily="2" charset="2"/>
              </a:rPr>
              <a:t> </a:t>
            </a:r>
            <a:r>
              <a:rPr lang="fr-FR" dirty="0">
                <a:solidFill>
                  <a:schemeClr val="accent6"/>
                </a:solidFill>
                <a:sym typeface="Wingdings" panose="05000000000000000000" pitchFamily="2" charset="2"/>
              </a:rPr>
              <a:t>cross-validation</a:t>
            </a:r>
            <a:endParaRPr lang="fr-FR" dirty="0">
              <a:sym typeface="Wingdings" panose="05000000000000000000" pitchFamily="2" charset="2"/>
            </a:endParaRPr>
          </a:p>
          <a:p>
            <a:endParaRPr lang="fr-FR" dirty="0"/>
          </a:p>
        </p:txBody>
      </p:sp>
      <p:pic>
        <p:nvPicPr>
          <p:cNvPr id="19" name="Picture 5">
            <a:extLst>
              <a:ext uri="{FF2B5EF4-FFF2-40B4-BE49-F238E27FC236}">
                <a16:creationId xmlns:a16="http://schemas.microsoft.com/office/drawing/2014/main" id="{E9232526-5DCA-49CD-8CD2-AA0F889B92AA}"/>
              </a:ext>
            </a:extLst>
          </p:cNvPr>
          <p:cNvPicPr>
            <a:picLocks noChangeAspect="1"/>
          </p:cNvPicPr>
          <p:nvPr/>
        </p:nvPicPr>
        <p:blipFill>
          <a:blip r:embed="rId6"/>
          <a:stretch>
            <a:fillRect/>
          </a:stretch>
        </p:blipFill>
        <p:spPr>
          <a:xfrm>
            <a:off x="5521085" y="1178009"/>
            <a:ext cx="3733275" cy="2539758"/>
          </a:xfrm>
          <a:prstGeom prst="rect">
            <a:avLst/>
          </a:prstGeom>
        </p:spPr>
      </p:pic>
      <p:grpSp>
        <p:nvGrpSpPr>
          <p:cNvPr id="20" name="Group 10">
            <a:extLst>
              <a:ext uri="{FF2B5EF4-FFF2-40B4-BE49-F238E27FC236}">
                <a16:creationId xmlns:a16="http://schemas.microsoft.com/office/drawing/2014/main" id="{200668C3-BA7B-4293-8FDC-A16F944FFA0F}"/>
              </a:ext>
            </a:extLst>
          </p:cNvPr>
          <p:cNvGrpSpPr/>
          <p:nvPr/>
        </p:nvGrpSpPr>
        <p:grpSpPr>
          <a:xfrm>
            <a:off x="3709119" y="3877163"/>
            <a:ext cx="6845667" cy="2180615"/>
            <a:chOff x="4734636" y="988065"/>
            <a:chExt cx="6845667" cy="2180615"/>
          </a:xfrm>
        </p:grpSpPr>
        <p:pic>
          <p:nvPicPr>
            <p:cNvPr id="22" name="Picture 6">
              <a:extLst>
                <a:ext uri="{FF2B5EF4-FFF2-40B4-BE49-F238E27FC236}">
                  <a16:creationId xmlns:a16="http://schemas.microsoft.com/office/drawing/2014/main" id="{0D18D78E-E11E-4DA6-98C9-F8ED7757DB2C}"/>
                </a:ext>
              </a:extLst>
            </p:cNvPr>
            <p:cNvPicPr>
              <a:picLocks noChangeAspect="1"/>
            </p:cNvPicPr>
            <p:nvPr/>
          </p:nvPicPr>
          <p:blipFill>
            <a:blip r:embed="rId7"/>
            <a:stretch>
              <a:fillRect/>
            </a:stretch>
          </p:blipFill>
          <p:spPr>
            <a:xfrm>
              <a:off x="4734636" y="1053735"/>
              <a:ext cx="3317028" cy="2114945"/>
            </a:xfrm>
            <a:prstGeom prst="rect">
              <a:avLst/>
            </a:prstGeom>
          </p:spPr>
        </p:pic>
        <p:pic>
          <p:nvPicPr>
            <p:cNvPr id="23" name="Picture 7">
              <a:extLst>
                <a:ext uri="{FF2B5EF4-FFF2-40B4-BE49-F238E27FC236}">
                  <a16:creationId xmlns:a16="http://schemas.microsoft.com/office/drawing/2014/main" id="{58DE8DCD-2037-43ED-B4FF-1C77B0B9E686}"/>
                </a:ext>
              </a:extLst>
            </p:cNvPr>
            <p:cNvPicPr>
              <a:picLocks noChangeAspect="1"/>
            </p:cNvPicPr>
            <p:nvPr/>
          </p:nvPicPr>
          <p:blipFill>
            <a:blip r:embed="rId8"/>
            <a:stretch>
              <a:fillRect/>
            </a:stretch>
          </p:blipFill>
          <p:spPr>
            <a:xfrm>
              <a:off x="8413240" y="988065"/>
              <a:ext cx="3167063" cy="2150579"/>
            </a:xfrm>
            <a:prstGeom prst="rect">
              <a:avLst/>
            </a:prstGeom>
          </p:spPr>
        </p:pic>
        <p:sp>
          <p:nvSpPr>
            <p:cNvPr id="24" name="TextBox 8">
              <a:extLst>
                <a:ext uri="{FF2B5EF4-FFF2-40B4-BE49-F238E27FC236}">
                  <a16:creationId xmlns:a16="http://schemas.microsoft.com/office/drawing/2014/main" id="{1A6424E8-CF05-47D4-AEF2-C57E307C7024}"/>
                </a:ext>
              </a:extLst>
            </p:cNvPr>
            <p:cNvSpPr txBox="1"/>
            <p:nvPr/>
          </p:nvSpPr>
          <p:spPr>
            <a:xfrm>
              <a:off x="6034875" y="1177814"/>
              <a:ext cx="1329146" cy="369332"/>
            </a:xfrm>
            <a:prstGeom prst="rect">
              <a:avLst/>
            </a:prstGeom>
            <a:noFill/>
          </p:spPr>
          <p:txBody>
            <a:bodyPr wrap="none" rtlCol="0">
              <a:spAutoFit/>
            </a:bodyPr>
            <a:lstStyle/>
            <a:p>
              <a:r>
                <a:rPr lang="fr-FR" dirty="0" err="1"/>
                <a:t>Underfitting</a:t>
              </a:r>
              <a:endParaRPr lang="en-GB" dirty="0"/>
            </a:p>
          </p:txBody>
        </p:sp>
        <p:sp>
          <p:nvSpPr>
            <p:cNvPr id="25" name="TextBox 9">
              <a:extLst>
                <a:ext uri="{FF2B5EF4-FFF2-40B4-BE49-F238E27FC236}">
                  <a16:creationId xmlns:a16="http://schemas.microsoft.com/office/drawing/2014/main" id="{B8AF880E-E722-4D50-AB3A-3AD0338C77A0}"/>
                </a:ext>
              </a:extLst>
            </p:cNvPr>
            <p:cNvSpPr txBox="1"/>
            <p:nvPr/>
          </p:nvSpPr>
          <p:spPr>
            <a:xfrm>
              <a:off x="9400646" y="1177814"/>
              <a:ext cx="1192249" cy="369332"/>
            </a:xfrm>
            <a:prstGeom prst="rect">
              <a:avLst/>
            </a:prstGeom>
            <a:noFill/>
          </p:spPr>
          <p:txBody>
            <a:bodyPr wrap="none" rtlCol="0">
              <a:spAutoFit/>
            </a:bodyPr>
            <a:lstStyle/>
            <a:p>
              <a:r>
                <a:rPr lang="fr-FR" dirty="0" err="1"/>
                <a:t>Overfitting</a:t>
              </a:r>
              <a:endParaRPr lang="en-GB" dirty="0"/>
            </a:p>
          </p:txBody>
        </p:sp>
      </p:grpSp>
      <p:pic>
        <p:nvPicPr>
          <p:cNvPr id="28" name="Picture 8">
            <a:extLst>
              <a:ext uri="{FF2B5EF4-FFF2-40B4-BE49-F238E27FC236}">
                <a16:creationId xmlns:a16="http://schemas.microsoft.com/office/drawing/2014/main" id="{7EA817E2-6603-407C-B2C3-F20CE2A315A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554786" y="5766771"/>
            <a:ext cx="1667430" cy="385257"/>
          </a:xfrm>
          <a:prstGeom prst="rect">
            <a:avLst/>
          </a:prstGeom>
        </p:spPr>
      </p:pic>
      <p:pic>
        <p:nvPicPr>
          <p:cNvPr id="31" name="Graphique 30" descr="Puzzle">
            <a:extLst>
              <a:ext uri="{FF2B5EF4-FFF2-40B4-BE49-F238E27FC236}">
                <a16:creationId xmlns:a16="http://schemas.microsoft.com/office/drawing/2014/main" id="{C8148AF5-6377-4E50-A61D-8BE3F014E99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1388501" y="960765"/>
            <a:ext cx="770153" cy="770153"/>
          </a:xfrm>
          <a:prstGeom prst="rect">
            <a:avLst/>
          </a:prstGeom>
        </p:spPr>
      </p:pic>
    </p:spTree>
    <p:extLst>
      <p:ext uri="{BB962C8B-B14F-4D97-AF65-F5344CB8AC3E}">
        <p14:creationId xmlns:p14="http://schemas.microsoft.com/office/powerpoint/2010/main" val="35007898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14" name="Content Placeholder 4">
                <a:extLst>
                  <a:ext uri="{FF2B5EF4-FFF2-40B4-BE49-F238E27FC236}">
                    <a16:creationId xmlns:a16="http://schemas.microsoft.com/office/drawing/2014/main" id="{EC02DB94-9A51-4958-8949-FAC2DDA20CA1}"/>
                  </a:ext>
                </a:extLst>
              </p:cNvPr>
              <p:cNvGraphicFramePr>
                <a:graphicFrameLocks/>
              </p:cNvGraphicFramePr>
              <p:nvPr>
                <p:extLst>
                  <p:ext uri="{D42A27DB-BD31-4B8C-83A1-F6EECF244321}">
                    <p14:modId xmlns:p14="http://schemas.microsoft.com/office/powerpoint/2010/main" val="745278208"/>
                  </p:ext>
                </p:extLst>
              </p:nvPr>
            </p:nvGraphicFramePr>
            <p:xfrm>
              <a:off x="688063" y="935038"/>
              <a:ext cx="10700438" cy="49212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Choice>
        <mc:Fallback xmlns="">
          <p:graphicFrame>
            <p:nvGraphicFramePr>
              <p:cNvPr id="14" name="Content Placeholder 4">
                <a:extLst>
                  <a:ext uri="{FF2B5EF4-FFF2-40B4-BE49-F238E27FC236}">
                    <a16:creationId xmlns:a16="http://schemas.microsoft.com/office/drawing/2014/main" id="{EC02DB94-9A51-4958-8949-FAC2DDA20CA1}"/>
                  </a:ext>
                </a:extLst>
              </p:cNvPr>
              <p:cNvGraphicFramePr>
                <a:graphicFrameLocks/>
              </p:cNvGraphicFramePr>
              <p:nvPr>
                <p:extLst>
                  <p:ext uri="{D42A27DB-BD31-4B8C-83A1-F6EECF244321}">
                    <p14:modId xmlns:p14="http://schemas.microsoft.com/office/powerpoint/2010/main" val="745278208"/>
                  </p:ext>
                </p:extLst>
              </p:nvPr>
            </p:nvGraphicFramePr>
            <p:xfrm>
              <a:off x="688063" y="935038"/>
              <a:ext cx="10700438" cy="492127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mc:Fallback>
      </mc:AlternateContent>
      <p:sp>
        <p:nvSpPr>
          <p:cNvPr id="26" name="Rectangle 25">
            <a:extLst>
              <a:ext uri="{FF2B5EF4-FFF2-40B4-BE49-F238E27FC236}">
                <a16:creationId xmlns:a16="http://schemas.microsoft.com/office/drawing/2014/main" id="{AC869C0E-EA15-4AAB-A8C5-15156577B5BD}"/>
              </a:ext>
            </a:extLst>
          </p:cNvPr>
          <p:cNvSpPr/>
          <p:nvPr/>
        </p:nvSpPr>
        <p:spPr>
          <a:xfrm>
            <a:off x="464894" y="3143494"/>
            <a:ext cx="8772624" cy="209114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4897B20A-9AA5-434B-BE1F-C561DD548DF3}"/>
              </a:ext>
            </a:extLst>
          </p:cNvPr>
          <p:cNvSpPr/>
          <p:nvPr/>
        </p:nvSpPr>
        <p:spPr>
          <a:xfrm>
            <a:off x="280656" y="1656508"/>
            <a:ext cx="11533807" cy="195504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ttangolo 7">
            <a:extLst>
              <a:ext uri="{FF2B5EF4-FFF2-40B4-BE49-F238E27FC236}">
                <a16:creationId xmlns:a16="http://schemas.microsoft.com/office/drawing/2014/main" id="{D9076D40-B264-69C9-8293-4646E201F590}"/>
              </a:ext>
            </a:extLst>
          </p:cNvPr>
          <p:cNvSpPr/>
          <p:nvPr/>
        </p:nvSpPr>
        <p:spPr>
          <a:xfrm>
            <a:off x="0" y="0"/>
            <a:ext cx="10094959" cy="946909"/>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it-IT" dirty="0">
              <a:solidFill>
                <a:prstClr val="white"/>
              </a:solidFill>
            </a:endParaRPr>
          </a:p>
        </p:txBody>
      </p:sp>
      <p:sp>
        <p:nvSpPr>
          <p:cNvPr id="13" name="ZoneTexte 11">
            <a:extLst>
              <a:ext uri="{FF2B5EF4-FFF2-40B4-BE49-F238E27FC236}">
                <a16:creationId xmlns:a16="http://schemas.microsoft.com/office/drawing/2014/main" id="{60504821-F79B-B7CF-53E2-8FC9D1084E45}"/>
              </a:ext>
            </a:extLst>
          </p:cNvPr>
          <p:cNvSpPr txBox="1"/>
          <p:nvPr/>
        </p:nvSpPr>
        <p:spPr>
          <a:xfrm>
            <a:off x="12058" y="120892"/>
            <a:ext cx="8330753" cy="709685"/>
          </a:xfrm>
          <a:prstGeom prst="rect">
            <a:avLst/>
          </a:prstGeom>
        </p:spPr>
        <p:txBody>
          <a:bodyPr vert="horz" lIns="91440" tIns="45720" rIns="91440" bIns="45720" rtlCol="0" anchor="ctr">
            <a:normAutofit/>
          </a:bodyPr>
          <a:lstStyle/>
          <a:p>
            <a:pPr algn="just">
              <a:lnSpc>
                <a:spcPct val="90000"/>
              </a:lnSpc>
              <a:spcBef>
                <a:spcPct val="0"/>
              </a:spcBef>
              <a:spcAft>
                <a:spcPts val="600"/>
              </a:spcAft>
            </a:pPr>
            <a:r>
              <a:rPr lang="it-IT" sz="3000" dirty="0">
                <a:solidFill>
                  <a:srgbClr val="7C5148"/>
                </a:solidFill>
                <a:latin typeface="Times New Roman" panose="02020603050405020304" pitchFamily="18" charset="0"/>
                <a:cs typeface="Times New Roman" panose="02020603050405020304" pitchFamily="18" charset="0"/>
              </a:rPr>
              <a:t>Optimisation procedure for any transport law</a:t>
            </a:r>
          </a:p>
        </p:txBody>
      </p:sp>
      <p:sp>
        <p:nvSpPr>
          <p:cNvPr id="15" name="Rettangolo 14">
            <a:extLst>
              <a:ext uri="{FF2B5EF4-FFF2-40B4-BE49-F238E27FC236}">
                <a16:creationId xmlns:a16="http://schemas.microsoft.com/office/drawing/2014/main" id="{F9D970F2-7D53-D586-0AC5-86306A5B5397}"/>
              </a:ext>
            </a:extLst>
          </p:cNvPr>
          <p:cNvSpPr/>
          <p:nvPr/>
        </p:nvSpPr>
        <p:spPr bwMode="auto">
          <a:xfrm>
            <a:off x="0" y="6287234"/>
            <a:ext cx="12188825" cy="602861"/>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it-IT" dirty="0">
              <a:solidFill>
                <a:prstClr val="white"/>
              </a:solidFill>
            </a:endParaRPr>
          </a:p>
        </p:txBody>
      </p:sp>
      <p:pic>
        <p:nvPicPr>
          <p:cNvPr id="16" name="Immagine 15">
            <a:extLst>
              <a:ext uri="{FF2B5EF4-FFF2-40B4-BE49-F238E27FC236}">
                <a16:creationId xmlns:a16="http://schemas.microsoft.com/office/drawing/2014/main" id="{DE68D309-F655-4DA1-7301-B31C5CA56E84}"/>
              </a:ext>
            </a:extLst>
          </p:cNvPr>
          <p:cNvPicPr>
            <a:picLocks noChangeAspect="1"/>
          </p:cNvPicPr>
          <p:nvPr/>
        </p:nvPicPr>
        <p:blipFill rotWithShape="1">
          <a:blip r:embed="rId12"/>
          <a:srcRect l="-2539" r="-2292"/>
          <a:stretch/>
        </p:blipFill>
        <p:spPr>
          <a:xfrm>
            <a:off x="9826070" y="6273378"/>
            <a:ext cx="1667430" cy="630572"/>
          </a:xfrm>
          <a:prstGeom prst="rect">
            <a:avLst/>
          </a:prstGeom>
          <a:gradFill flip="none" rotWithShape="1">
            <a:gsLst>
              <a:gs pos="0">
                <a:schemeClr val="bg1"/>
              </a:gs>
              <a:gs pos="35000">
                <a:schemeClr val="accent1">
                  <a:lumMod val="0"/>
                  <a:lumOff val="100000"/>
                </a:schemeClr>
              </a:gs>
              <a:gs pos="7000">
                <a:schemeClr val="accent1">
                  <a:lumMod val="100000"/>
                </a:schemeClr>
              </a:gs>
            </a:gsLst>
            <a:path path="circle">
              <a:fillToRect l="50000" t="-80000" r="50000" b="180000"/>
            </a:path>
            <a:tileRect/>
          </a:gradFill>
        </p:spPr>
      </p:pic>
      <p:pic>
        <p:nvPicPr>
          <p:cNvPr id="17" name="Immagine 16">
            <a:extLst>
              <a:ext uri="{FF2B5EF4-FFF2-40B4-BE49-F238E27FC236}">
                <a16:creationId xmlns:a16="http://schemas.microsoft.com/office/drawing/2014/main" id="{063441A5-69D6-8DA9-3E21-0C1511C38645}"/>
              </a:ext>
            </a:extLst>
          </p:cNvPr>
          <p:cNvPicPr>
            <a:picLocks noChangeAspect="1"/>
          </p:cNvPicPr>
          <p:nvPr/>
        </p:nvPicPr>
        <p:blipFill>
          <a:blip r:embed="rId13"/>
          <a:stretch>
            <a:fillRect/>
          </a:stretch>
        </p:blipFill>
        <p:spPr>
          <a:xfrm>
            <a:off x="11496675" y="6211554"/>
            <a:ext cx="695325" cy="680010"/>
          </a:xfrm>
          <a:prstGeom prst="rect">
            <a:avLst/>
          </a:prstGeom>
        </p:spPr>
      </p:pic>
      <p:sp>
        <p:nvSpPr>
          <p:cNvPr id="18" name="CasellaDiTesto 17">
            <a:extLst>
              <a:ext uri="{FF2B5EF4-FFF2-40B4-BE49-F238E27FC236}">
                <a16:creationId xmlns:a16="http://schemas.microsoft.com/office/drawing/2014/main" id="{57C79810-8079-2C1A-839E-8EC862972D08}"/>
              </a:ext>
            </a:extLst>
          </p:cNvPr>
          <p:cNvSpPr txBox="1"/>
          <p:nvPr/>
        </p:nvSpPr>
        <p:spPr bwMode="auto">
          <a:xfrm>
            <a:off x="7152110" y="6381761"/>
            <a:ext cx="2477220" cy="523220"/>
          </a:xfrm>
          <a:prstGeom prst="rect">
            <a:avLst/>
          </a:prstGeom>
          <a:noFill/>
        </p:spPr>
        <p:txBody>
          <a:bodyPr wrap="square">
            <a:spAutoFit/>
          </a:bodyPr>
          <a:lstStyle/>
          <a:p>
            <a:pPr algn="ctr" eaLnBrk="1" fontAlgn="auto" hangingPunct="1">
              <a:spcBef>
                <a:spcPts val="0"/>
              </a:spcBef>
              <a:spcAft>
                <a:spcPts val="0"/>
              </a:spcAft>
              <a:defRPr/>
            </a:pPr>
            <a:r>
              <a:rPr lang="it-IT" sz="1400" b="1" dirty="0">
                <a:solidFill>
                  <a:srgbClr val="7C5148"/>
                </a:solidFill>
                <a:latin typeface="Times New Roman" panose="02020603050405020304" pitchFamily="18" charset="0"/>
                <a:ea typeface="Tahoma" pitchFamily="34" charset="0"/>
                <a:cs typeface="Times New Roman" panose="02020603050405020304" pitchFamily="18" charset="0"/>
              </a:rPr>
              <a:t>Robin Meurice &amp; Sandra Soares-Frazão</a:t>
            </a:r>
          </a:p>
        </p:txBody>
      </p:sp>
      <p:sp>
        <p:nvSpPr>
          <p:cNvPr id="21" name="CasellaDiTesto 20">
            <a:extLst>
              <a:ext uri="{FF2B5EF4-FFF2-40B4-BE49-F238E27FC236}">
                <a16:creationId xmlns:a16="http://schemas.microsoft.com/office/drawing/2014/main" id="{B40B0FCA-6385-AAA1-4F1F-6378766A90CB}"/>
              </a:ext>
            </a:extLst>
          </p:cNvPr>
          <p:cNvSpPr txBox="1"/>
          <p:nvPr/>
        </p:nvSpPr>
        <p:spPr>
          <a:xfrm>
            <a:off x="-10002" y="6298277"/>
            <a:ext cx="6433332" cy="307777"/>
          </a:xfrm>
          <a:prstGeom prst="rect">
            <a:avLst/>
          </a:prstGeom>
          <a:noFill/>
        </p:spPr>
        <p:txBody>
          <a:bodyPr wrap="square">
            <a:spAutoFit/>
          </a:bodyPr>
          <a:lstStyle/>
          <a:p>
            <a:r>
              <a:rPr lang="en-US" sz="1400" b="1" dirty="0">
                <a:solidFill>
                  <a:srgbClr val="7C5148"/>
                </a:solidFill>
                <a:latin typeface="Times New Roman" panose="02020603050405020304" pitchFamily="18" charset="0"/>
              </a:rPr>
              <a:t>Closing parameters of morphodynamical models without trial-and-error</a:t>
            </a:r>
            <a:endParaRPr lang="en-US" sz="1400" b="1" i="0" u="none" strike="noStrike" baseline="0" dirty="0">
              <a:solidFill>
                <a:srgbClr val="7C5148"/>
              </a:solidFill>
              <a:latin typeface="Times New Roman" panose="02020603050405020304" pitchFamily="18" charset="0"/>
            </a:endParaRPr>
          </a:p>
        </p:txBody>
      </p:sp>
      <p:pic>
        <p:nvPicPr>
          <p:cNvPr id="27" name="Immagine 26" descr="Immagine che contiene testo&#10;&#10;Descrizione generata automaticamente">
            <a:extLst>
              <a:ext uri="{FF2B5EF4-FFF2-40B4-BE49-F238E27FC236}">
                <a16:creationId xmlns:a16="http://schemas.microsoft.com/office/drawing/2014/main" id="{031904B0-A72F-1C60-7E8B-9CA8F41F327A}"/>
              </a:ext>
            </a:extLst>
          </p:cNvPr>
          <p:cNvPicPr>
            <a:picLocks noChangeAspect="1"/>
          </p:cNvPicPr>
          <p:nvPr/>
        </p:nvPicPr>
        <p:blipFill rotWithShape="1">
          <a:blip r:embed="rId14">
            <a:extLst>
              <a:ext uri="{28A0092B-C50C-407E-A947-70E740481C1C}">
                <a14:useLocalDpi xmlns:a14="http://schemas.microsoft.com/office/drawing/2010/main" val="0"/>
              </a:ext>
            </a:extLst>
          </a:blip>
          <a:srcRect l="11042" t="22694" r="8908" b="56901"/>
          <a:stretch/>
        </p:blipFill>
        <p:spPr>
          <a:xfrm>
            <a:off x="9534246" y="-10633"/>
            <a:ext cx="2654579" cy="957542"/>
          </a:xfrm>
          <a:prstGeom prst="rect">
            <a:avLst/>
          </a:prstGeom>
        </p:spPr>
      </p:pic>
      <p:sp>
        <p:nvSpPr>
          <p:cNvPr id="12" name="ZoneTexte 11">
            <a:extLst>
              <a:ext uri="{FF2B5EF4-FFF2-40B4-BE49-F238E27FC236}">
                <a16:creationId xmlns:a16="http://schemas.microsoft.com/office/drawing/2014/main" id="{E462DEB1-1BB3-4A0C-B9A1-4B02596D14EA}"/>
              </a:ext>
            </a:extLst>
          </p:cNvPr>
          <p:cNvSpPr txBox="1"/>
          <p:nvPr/>
        </p:nvSpPr>
        <p:spPr>
          <a:xfrm>
            <a:off x="3175" y="6534047"/>
            <a:ext cx="504738" cy="307777"/>
          </a:xfrm>
          <a:prstGeom prst="rect">
            <a:avLst/>
          </a:prstGeom>
          <a:noFill/>
        </p:spPr>
        <p:txBody>
          <a:bodyPr wrap="square" rtlCol="0">
            <a:spAutoFit/>
          </a:bodyPr>
          <a:lstStyle/>
          <a:p>
            <a:r>
              <a:rPr lang="fr-FR" sz="1400" dirty="0">
                <a:solidFill>
                  <a:srgbClr val="7C5148"/>
                </a:solidFill>
                <a:latin typeface="Times New Roman" panose="02020603050405020304" pitchFamily="18" charset="0"/>
                <a:cs typeface="Times New Roman" panose="02020603050405020304" pitchFamily="18" charset="0"/>
              </a:rPr>
              <a:t>18</a:t>
            </a:r>
          </a:p>
        </p:txBody>
      </p:sp>
      <p:grpSp>
        <p:nvGrpSpPr>
          <p:cNvPr id="19" name="Groupe 18">
            <a:extLst>
              <a:ext uri="{FF2B5EF4-FFF2-40B4-BE49-F238E27FC236}">
                <a16:creationId xmlns:a16="http://schemas.microsoft.com/office/drawing/2014/main" id="{66F5E014-151D-43E9-B55B-A488D1CEF9C0}"/>
              </a:ext>
            </a:extLst>
          </p:cNvPr>
          <p:cNvGrpSpPr/>
          <p:nvPr/>
        </p:nvGrpSpPr>
        <p:grpSpPr>
          <a:xfrm>
            <a:off x="280657" y="5345875"/>
            <a:ext cx="1311412" cy="369332"/>
            <a:chOff x="9068499" y="4937404"/>
            <a:chExt cx="1311412" cy="369332"/>
          </a:xfrm>
          <a:solidFill>
            <a:schemeClr val="accent2">
              <a:lumMod val="40000"/>
              <a:lumOff val="60000"/>
            </a:schemeClr>
          </a:solidFill>
        </p:grpSpPr>
        <p:sp>
          <p:nvSpPr>
            <p:cNvPr id="20" name="Rectangle 19">
              <a:extLst>
                <a:ext uri="{FF2B5EF4-FFF2-40B4-BE49-F238E27FC236}">
                  <a16:creationId xmlns:a16="http://schemas.microsoft.com/office/drawing/2014/main" id="{8BB93E7C-D049-4003-8DBD-5A42C905EE79}"/>
                </a:ext>
              </a:extLst>
            </p:cNvPr>
            <p:cNvSpPr/>
            <p:nvPr/>
          </p:nvSpPr>
          <p:spPr>
            <a:xfrm>
              <a:off x="9068499" y="5049154"/>
              <a:ext cx="536895" cy="151001"/>
            </a:xfrm>
            <a:prstGeom prst="rect">
              <a:avLst/>
            </a:prstGeom>
            <a:solidFill>
              <a:srgbClr val="D07C4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6">
              <a:extLst>
                <a:ext uri="{FF2B5EF4-FFF2-40B4-BE49-F238E27FC236}">
                  <a16:creationId xmlns:a16="http://schemas.microsoft.com/office/drawing/2014/main" id="{5C5B284E-4C83-4973-A5C1-F94F92CFB5E7}"/>
                </a:ext>
              </a:extLst>
            </p:cNvPr>
            <p:cNvSpPr txBox="1"/>
            <p:nvPr/>
          </p:nvSpPr>
          <p:spPr>
            <a:xfrm>
              <a:off x="9748007" y="4937404"/>
              <a:ext cx="631904" cy="369332"/>
            </a:xfrm>
            <a:prstGeom prst="rect">
              <a:avLst/>
            </a:prstGeom>
            <a:noFill/>
          </p:spPr>
          <p:txBody>
            <a:bodyPr wrap="none" rtlCol="0">
              <a:spAutoFit/>
            </a:bodyPr>
            <a:lstStyle/>
            <a:p>
              <a:r>
                <a:rPr lang="fr-FR" dirty="0">
                  <a:latin typeface="+mj-lt"/>
                </a:rPr>
                <a:t>2P2L</a:t>
              </a:r>
              <a:endParaRPr lang="en-GB" dirty="0">
                <a:latin typeface="+mj-lt"/>
              </a:endParaRPr>
            </a:p>
          </p:txBody>
        </p:sp>
      </p:grpSp>
      <p:grpSp>
        <p:nvGrpSpPr>
          <p:cNvPr id="23" name="Groupe 22">
            <a:extLst>
              <a:ext uri="{FF2B5EF4-FFF2-40B4-BE49-F238E27FC236}">
                <a16:creationId xmlns:a16="http://schemas.microsoft.com/office/drawing/2014/main" id="{C3943A38-4DC3-40E1-9686-DAFCF0F287BD}"/>
              </a:ext>
            </a:extLst>
          </p:cNvPr>
          <p:cNvGrpSpPr/>
          <p:nvPr/>
        </p:nvGrpSpPr>
        <p:grpSpPr>
          <a:xfrm>
            <a:off x="280657" y="5782696"/>
            <a:ext cx="1248895" cy="369332"/>
            <a:chOff x="9068499" y="4937404"/>
            <a:chExt cx="1248895" cy="369332"/>
          </a:xfrm>
          <a:solidFill>
            <a:srgbClr val="60909B"/>
          </a:solidFill>
        </p:grpSpPr>
        <p:sp>
          <p:nvSpPr>
            <p:cNvPr id="24" name="Rectangle 23">
              <a:extLst>
                <a:ext uri="{FF2B5EF4-FFF2-40B4-BE49-F238E27FC236}">
                  <a16:creationId xmlns:a16="http://schemas.microsoft.com/office/drawing/2014/main" id="{9DF42343-C7C7-4177-AB87-38CFF8574FAA}"/>
                </a:ext>
              </a:extLst>
            </p:cNvPr>
            <p:cNvSpPr/>
            <p:nvPr/>
          </p:nvSpPr>
          <p:spPr>
            <a:xfrm>
              <a:off x="9068499" y="5049154"/>
              <a:ext cx="536895" cy="151001"/>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6">
              <a:extLst>
                <a:ext uri="{FF2B5EF4-FFF2-40B4-BE49-F238E27FC236}">
                  <a16:creationId xmlns:a16="http://schemas.microsoft.com/office/drawing/2014/main" id="{6CA1163D-C3CA-49E7-91A3-D477AB852F83}"/>
                </a:ext>
              </a:extLst>
            </p:cNvPr>
            <p:cNvSpPr txBox="1"/>
            <p:nvPr/>
          </p:nvSpPr>
          <p:spPr>
            <a:xfrm>
              <a:off x="9748007" y="4937404"/>
              <a:ext cx="569387" cy="369332"/>
            </a:xfrm>
            <a:prstGeom prst="rect">
              <a:avLst/>
            </a:prstGeom>
            <a:noFill/>
          </p:spPr>
          <p:txBody>
            <a:bodyPr wrap="none" rtlCol="0">
              <a:spAutoFit/>
            </a:bodyPr>
            <a:lstStyle/>
            <a:p>
              <a:r>
                <a:rPr lang="fr-FR" dirty="0">
                  <a:latin typeface="+mj-lt"/>
                </a:rPr>
                <a:t>JMP</a:t>
              </a:r>
              <a:endParaRPr lang="en-GB" dirty="0">
                <a:latin typeface="+mj-lt"/>
              </a:endParaRPr>
            </a:p>
          </p:txBody>
        </p:sp>
      </p:grpSp>
      <p:pic>
        <p:nvPicPr>
          <p:cNvPr id="28" name="Picture 8">
            <a:extLst>
              <a:ext uri="{FF2B5EF4-FFF2-40B4-BE49-F238E27FC236}">
                <a16:creationId xmlns:a16="http://schemas.microsoft.com/office/drawing/2014/main" id="{D63F560E-2049-4C01-9F9F-7A2DA97A867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554786" y="5766771"/>
            <a:ext cx="1667430" cy="385257"/>
          </a:xfrm>
          <a:prstGeom prst="rect">
            <a:avLst/>
          </a:prstGeom>
        </p:spPr>
      </p:pic>
      <p:pic>
        <p:nvPicPr>
          <p:cNvPr id="31" name="Graphique 30" descr="Puzzle">
            <a:extLst>
              <a:ext uri="{FF2B5EF4-FFF2-40B4-BE49-F238E27FC236}">
                <a16:creationId xmlns:a16="http://schemas.microsoft.com/office/drawing/2014/main" id="{3343454E-765C-41C9-9F98-762D6460C447}"/>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1388501" y="960765"/>
            <a:ext cx="770153" cy="770153"/>
          </a:xfrm>
          <a:prstGeom prst="rect">
            <a:avLst/>
          </a:prstGeom>
        </p:spPr>
      </p:pic>
    </p:spTree>
    <p:extLst>
      <p:ext uri="{BB962C8B-B14F-4D97-AF65-F5344CB8AC3E}">
        <p14:creationId xmlns:p14="http://schemas.microsoft.com/office/powerpoint/2010/main" val="18767407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AE0443A3-D787-412C-ADED-B6B39E4DD8C1}"/>
              </a:ext>
            </a:extLst>
          </p:cNvPr>
          <p:cNvSpPr txBox="1"/>
          <p:nvPr/>
        </p:nvSpPr>
        <p:spPr>
          <a:xfrm>
            <a:off x="3965418" y="1297840"/>
            <a:ext cx="4028182" cy="2585323"/>
          </a:xfrm>
          <a:prstGeom prst="rect">
            <a:avLst/>
          </a:prstGeom>
          <a:noFill/>
        </p:spPr>
        <p:txBody>
          <a:bodyPr wrap="square" rtlCol="0">
            <a:spAutoFit/>
          </a:bodyPr>
          <a:lstStyle/>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latin typeface="+mj-lt"/>
              </a:rPr>
              <a:t>Theory</a:t>
            </a:r>
            <a:endParaRPr lang="fr-FR" dirty="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latin typeface="+mj-lt"/>
              </a:rPr>
              <a:t>Application</a:t>
            </a:r>
          </a:p>
          <a:p>
            <a:pPr marL="285750" indent="-285750">
              <a:buFont typeface="Arial" panose="020B0604020202020204" pitchFamily="34" charset="0"/>
              <a:buChar char="•"/>
            </a:pPr>
            <a:endParaRPr lang="en-GB" dirty="0"/>
          </a:p>
        </p:txBody>
      </p:sp>
      <p:pic>
        <p:nvPicPr>
          <p:cNvPr id="26" name="Picture 8">
            <a:extLst>
              <a:ext uri="{FF2B5EF4-FFF2-40B4-BE49-F238E27FC236}">
                <a16:creationId xmlns:a16="http://schemas.microsoft.com/office/drawing/2014/main" id="{53FAC937-5FD9-495F-B085-FDBBA829549A}"/>
              </a:ext>
            </a:extLst>
          </p:cNvPr>
          <p:cNvPicPr>
            <a:picLocks noChangeAspect="1"/>
          </p:cNvPicPr>
          <p:nvPr/>
        </p:nvPicPr>
        <p:blipFill>
          <a:blip r:embed="rId3"/>
          <a:stretch>
            <a:fillRect/>
          </a:stretch>
        </p:blipFill>
        <p:spPr>
          <a:xfrm>
            <a:off x="5047479" y="1451204"/>
            <a:ext cx="2933700" cy="1619250"/>
          </a:xfrm>
          <a:prstGeom prst="rect">
            <a:avLst/>
          </a:prstGeom>
        </p:spPr>
      </p:pic>
      <p:sp>
        <p:nvSpPr>
          <p:cNvPr id="8" name="Rettangolo 7">
            <a:extLst>
              <a:ext uri="{FF2B5EF4-FFF2-40B4-BE49-F238E27FC236}">
                <a16:creationId xmlns:a16="http://schemas.microsoft.com/office/drawing/2014/main" id="{D9076D40-B264-69C9-8293-4646E201F590}"/>
              </a:ext>
            </a:extLst>
          </p:cNvPr>
          <p:cNvSpPr/>
          <p:nvPr/>
        </p:nvSpPr>
        <p:spPr>
          <a:xfrm>
            <a:off x="0" y="0"/>
            <a:ext cx="10094959" cy="946909"/>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it-IT" dirty="0">
              <a:solidFill>
                <a:prstClr val="white"/>
              </a:solidFill>
            </a:endParaRPr>
          </a:p>
        </p:txBody>
      </p:sp>
      <p:sp>
        <p:nvSpPr>
          <p:cNvPr id="13" name="ZoneTexte 11">
            <a:extLst>
              <a:ext uri="{FF2B5EF4-FFF2-40B4-BE49-F238E27FC236}">
                <a16:creationId xmlns:a16="http://schemas.microsoft.com/office/drawing/2014/main" id="{60504821-F79B-B7CF-53E2-8FC9D1084E45}"/>
              </a:ext>
            </a:extLst>
          </p:cNvPr>
          <p:cNvSpPr txBox="1"/>
          <p:nvPr/>
        </p:nvSpPr>
        <p:spPr>
          <a:xfrm>
            <a:off x="12058" y="120892"/>
            <a:ext cx="6780628" cy="709685"/>
          </a:xfrm>
          <a:prstGeom prst="rect">
            <a:avLst/>
          </a:prstGeom>
        </p:spPr>
        <p:txBody>
          <a:bodyPr vert="horz" lIns="91440" tIns="45720" rIns="91440" bIns="45720" rtlCol="0" anchor="ctr">
            <a:noAutofit/>
          </a:bodyPr>
          <a:lstStyle/>
          <a:p>
            <a:pPr algn="just">
              <a:lnSpc>
                <a:spcPct val="90000"/>
              </a:lnSpc>
              <a:spcBef>
                <a:spcPct val="0"/>
              </a:spcBef>
              <a:spcAft>
                <a:spcPts val="600"/>
              </a:spcAft>
            </a:pPr>
            <a:r>
              <a:rPr lang="it-IT" sz="3000" dirty="0">
                <a:solidFill>
                  <a:srgbClr val="7C5148"/>
                </a:solidFill>
                <a:latin typeface="Times New Roman" panose="02020603050405020304" pitchFamily="18" charset="0"/>
                <a:cs typeface="Times New Roman" panose="02020603050405020304" pitchFamily="18" charset="0"/>
              </a:rPr>
              <a:t>Step 5: Box-Cox transformation</a:t>
            </a:r>
          </a:p>
        </p:txBody>
      </p:sp>
      <p:sp>
        <p:nvSpPr>
          <p:cNvPr id="15" name="Rettangolo 14">
            <a:extLst>
              <a:ext uri="{FF2B5EF4-FFF2-40B4-BE49-F238E27FC236}">
                <a16:creationId xmlns:a16="http://schemas.microsoft.com/office/drawing/2014/main" id="{F9D970F2-7D53-D586-0AC5-86306A5B5397}"/>
              </a:ext>
            </a:extLst>
          </p:cNvPr>
          <p:cNvSpPr/>
          <p:nvPr/>
        </p:nvSpPr>
        <p:spPr bwMode="auto">
          <a:xfrm>
            <a:off x="0" y="6287234"/>
            <a:ext cx="12188825" cy="602861"/>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it-IT" dirty="0">
              <a:solidFill>
                <a:prstClr val="white"/>
              </a:solidFill>
            </a:endParaRPr>
          </a:p>
        </p:txBody>
      </p:sp>
      <p:pic>
        <p:nvPicPr>
          <p:cNvPr id="16" name="Immagine 15">
            <a:extLst>
              <a:ext uri="{FF2B5EF4-FFF2-40B4-BE49-F238E27FC236}">
                <a16:creationId xmlns:a16="http://schemas.microsoft.com/office/drawing/2014/main" id="{DE68D309-F655-4DA1-7301-B31C5CA56E84}"/>
              </a:ext>
            </a:extLst>
          </p:cNvPr>
          <p:cNvPicPr>
            <a:picLocks noChangeAspect="1"/>
          </p:cNvPicPr>
          <p:nvPr/>
        </p:nvPicPr>
        <p:blipFill rotWithShape="1">
          <a:blip r:embed="rId4"/>
          <a:srcRect l="-2539" r="-2292"/>
          <a:stretch/>
        </p:blipFill>
        <p:spPr>
          <a:xfrm>
            <a:off x="9826070" y="6273378"/>
            <a:ext cx="1667430" cy="630572"/>
          </a:xfrm>
          <a:prstGeom prst="rect">
            <a:avLst/>
          </a:prstGeom>
          <a:gradFill flip="none" rotWithShape="1">
            <a:gsLst>
              <a:gs pos="0">
                <a:schemeClr val="bg1"/>
              </a:gs>
              <a:gs pos="35000">
                <a:schemeClr val="accent1">
                  <a:lumMod val="0"/>
                  <a:lumOff val="100000"/>
                </a:schemeClr>
              </a:gs>
              <a:gs pos="7000">
                <a:schemeClr val="accent1">
                  <a:lumMod val="100000"/>
                </a:schemeClr>
              </a:gs>
            </a:gsLst>
            <a:path path="circle">
              <a:fillToRect l="50000" t="-80000" r="50000" b="180000"/>
            </a:path>
            <a:tileRect/>
          </a:gradFill>
        </p:spPr>
      </p:pic>
      <p:pic>
        <p:nvPicPr>
          <p:cNvPr id="17" name="Immagine 16">
            <a:extLst>
              <a:ext uri="{FF2B5EF4-FFF2-40B4-BE49-F238E27FC236}">
                <a16:creationId xmlns:a16="http://schemas.microsoft.com/office/drawing/2014/main" id="{063441A5-69D6-8DA9-3E21-0C1511C38645}"/>
              </a:ext>
            </a:extLst>
          </p:cNvPr>
          <p:cNvPicPr>
            <a:picLocks noChangeAspect="1"/>
          </p:cNvPicPr>
          <p:nvPr/>
        </p:nvPicPr>
        <p:blipFill>
          <a:blip r:embed="rId5"/>
          <a:stretch>
            <a:fillRect/>
          </a:stretch>
        </p:blipFill>
        <p:spPr>
          <a:xfrm>
            <a:off x="11496675" y="6211554"/>
            <a:ext cx="695325" cy="680010"/>
          </a:xfrm>
          <a:prstGeom prst="rect">
            <a:avLst/>
          </a:prstGeom>
        </p:spPr>
      </p:pic>
      <p:sp>
        <p:nvSpPr>
          <p:cNvPr id="18" name="CasellaDiTesto 17">
            <a:extLst>
              <a:ext uri="{FF2B5EF4-FFF2-40B4-BE49-F238E27FC236}">
                <a16:creationId xmlns:a16="http://schemas.microsoft.com/office/drawing/2014/main" id="{57C79810-8079-2C1A-839E-8EC862972D08}"/>
              </a:ext>
            </a:extLst>
          </p:cNvPr>
          <p:cNvSpPr txBox="1"/>
          <p:nvPr/>
        </p:nvSpPr>
        <p:spPr bwMode="auto">
          <a:xfrm>
            <a:off x="7152110" y="6381761"/>
            <a:ext cx="2477220" cy="523220"/>
          </a:xfrm>
          <a:prstGeom prst="rect">
            <a:avLst/>
          </a:prstGeom>
          <a:noFill/>
        </p:spPr>
        <p:txBody>
          <a:bodyPr wrap="square">
            <a:spAutoFit/>
          </a:bodyPr>
          <a:lstStyle/>
          <a:p>
            <a:pPr algn="ctr" eaLnBrk="1" fontAlgn="auto" hangingPunct="1">
              <a:spcBef>
                <a:spcPts val="0"/>
              </a:spcBef>
              <a:spcAft>
                <a:spcPts val="0"/>
              </a:spcAft>
              <a:defRPr/>
            </a:pPr>
            <a:r>
              <a:rPr lang="it-IT" sz="1400" b="1" dirty="0">
                <a:solidFill>
                  <a:srgbClr val="7C5148"/>
                </a:solidFill>
                <a:latin typeface="Times New Roman" panose="02020603050405020304" pitchFamily="18" charset="0"/>
                <a:ea typeface="Tahoma" pitchFamily="34" charset="0"/>
                <a:cs typeface="Times New Roman" panose="02020603050405020304" pitchFamily="18" charset="0"/>
              </a:rPr>
              <a:t>Robin Meurice &amp; Sandra Soares-Frazão</a:t>
            </a:r>
          </a:p>
        </p:txBody>
      </p:sp>
      <p:sp>
        <p:nvSpPr>
          <p:cNvPr id="21" name="CasellaDiTesto 20">
            <a:extLst>
              <a:ext uri="{FF2B5EF4-FFF2-40B4-BE49-F238E27FC236}">
                <a16:creationId xmlns:a16="http://schemas.microsoft.com/office/drawing/2014/main" id="{B40B0FCA-6385-AAA1-4F1F-6378766A90CB}"/>
              </a:ext>
            </a:extLst>
          </p:cNvPr>
          <p:cNvSpPr txBox="1"/>
          <p:nvPr/>
        </p:nvSpPr>
        <p:spPr>
          <a:xfrm>
            <a:off x="-10002" y="6298277"/>
            <a:ext cx="6433332" cy="307777"/>
          </a:xfrm>
          <a:prstGeom prst="rect">
            <a:avLst/>
          </a:prstGeom>
          <a:noFill/>
        </p:spPr>
        <p:txBody>
          <a:bodyPr wrap="square">
            <a:spAutoFit/>
          </a:bodyPr>
          <a:lstStyle/>
          <a:p>
            <a:r>
              <a:rPr lang="en-US" sz="1400" b="1" dirty="0">
                <a:solidFill>
                  <a:srgbClr val="7C5148"/>
                </a:solidFill>
                <a:latin typeface="Times New Roman" panose="02020603050405020304" pitchFamily="18" charset="0"/>
              </a:rPr>
              <a:t>Closing parameters of morphodynamical models without trial-and-error</a:t>
            </a:r>
            <a:endParaRPr lang="en-US" sz="1400" b="1" i="0" u="none" strike="noStrike" baseline="0" dirty="0">
              <a:solidFill>
                <a:srgbClr val="7C5148"/>
              </a:solidFill>
              <a:latin typeface="Times New Roman" panose="02020603050405020304" pitchFamily="18" charset="0"/>
            </a:endParaRPr>
          </a:p>
        </p:txBody>
      </p:sp>
      <p:pic>
        <p:nvPicPr>
          <p:cNvPr id="27" name="Immagine 26" descr="Immagine che contiene testo&#10;&#10;Descrizione generata automaticamente">
            <a:extLst>
              <a:ext uri="{FF2B5EF4-FFF2-40B4-BE49-F238E27FC236}">
                <a16:creationId xmlns:a16="http://schemas.microsoft.com/office/drawing/2014/main" id="{031904B0-A72F-1C60-7E8B-9CA8F41F327A}"/>
              </a:ext>
            </a:extLst>
          </p:cNvPr>
          <p:cNvPicPr>
            <a:picLocks noChangeAspect="1"/>
          </p:cNvPicPr>
          <p:nvPr/>
        </p:nvPicPr>
        <p:blipFill rotWithShape="1">
          <a:blip r:embed="rId6">
            <a:extLst>
              <a:ext uri="{28A0092B-C50C-407E-A947-70E740481C1C}">
                <a14:useLocalDpi xmlns:a14="http://schemas.microsoft.com/office/drawing/2010/main" val="0"/>
              </a:ext>
            </a:extLst>
          </a:blip>
          <a:srcRect l="11042" t="22694" r="8908" b="56901"/>
          <a:stretch/>
        </p:blipFill>
        <p:spPr>
          <a:xfrm>
            <a:off x="9534246" y="-10633"/>
            <a:ext cx="2654579" cy="957542"/>
          </a:xfrm>
          <a:prstGeom prst="rect">
            <a:avLst/>
          </a:prstGeom>
        </p:spPr>
      </p:pic>
      <p:sp>
        <p:nvSpPr>
          <p:cNvPr id="12" name="ZoneTexte 11">
            <a:extLst>
              <a:ext uri="{FF2B5EF4-FFF2-40B4-BE49-F238E27FC236}">
                <a16:creationId xmlns:a16="http://schemas.microsoft.com/office/drawing/2014/main" id="{E462DEB1-1BB3-4A0C-B9A1-4B02596D14EA}"/>
              </a:ext>
            </a:extLst>
          </p:cNvPr>
          <p:cNvSpPr txBox="1"/>
          <p:nvPr/>
        </p:nvSpPr>
        <p:spPr>
          <a:xfrm>
            <a:off x="3175" y="6534047"/>
            <a:ext cx="504738" cy="307777"/>
          </a:xfrm>
          <a:prstGeom prst="rect">
            <a:avLst/>
          </a:prstGeom>
          <a:noFill/>
        </p:spPr>
        <p:txBody>
          <a:bodyPr wrap="square" rtlCol="0">
            <a:spAutoFit/>
          </a:bodyPr>
          <a:lstStyle/>
          <a:p>
            <a:r>
              <a:rPr lang="fr-FR" sz="1400" dirty="0">
                <a:solidFill>
                  <a:srgbClr val="7C5148"/>
                </a:solidFill>
                <a:latin typeface="Times New Roman" panose="02020603050405020304" pitchFamily="18" charset="0"/>
                <a:cs typeface="Times New Roman" panose="02020603050405020304" pitchFamily="18" charset="0"/>
              </a:rPr>
              <a:t>19</a:t>
            </a:r>
          </a:p>
        </p:txBody>
      </p:sp>
      <p:pic>
        <p:nvPicPr>
          <p:cNvPr id="14" name="Picture 1">
            <a:extLst>
              <a:ext uri="{FF2B5EF4-FFF2-40B4-BE49-F238E27FC236}">
                <a16:creationId xmlns:a16="http://schemas.microsoft.com/office/drawing/2014/main" id="{45B055A5-42F6-4163-A11B-F5170BB087ED}"/>
              </a:ext>
            </a:extLst>
          </p:cNvPr>
          <p:cNvPicPr>
            <a:picLocks noChangeAspect="1"/>
          </p:cNvPicPr>
          <p:nvPr/>
        </p:nvPicPr>
        <p:blipFill>
          <a:blip r:embed="rId7"/>
          <a:stretch>
            <a:fillRect/>
          </a:stretch>
        </p:blipFill>
        <p:spPr>
          <a:xfrm>
            <a:off x="443112" y="1717438"/>
            <a:ext cx="3016357" cy="3997286"/>
          </a:xfrm>
          <a:prstGeom prst="rect">
            <a:avLst/>
          </a:prstGeom>
        </p:spPr>
      </p:pic>
      <p:pic>
        <p:nvPicPr>
          <p:cNvPr id="19" name="Picture 1">
            <a:extLst>
              <a:ext uri="{FF2B5EF4-FFF2-40B4-BE49-F238E27FC236}">
                <a16:creationId xmlns:a16="http://schemas.microsoft.com/office/drawing/2014/main" id="{27B2D295-3474-4A3A-A13E-114A0A78AE57}"/>
              </a:ext>
            </a:extLst>
          </p:cNvPr>
          <p:cNvPicPr>
            <a:picLocks noChangeAspect="1"/>
          </p:cNvPicPr>
          <p:nvPr/>
        </p:nvPicPr>
        <p:blipFill>
          <a:blip r:embed="rId8"/>
          <a:stretch>
            <a:fillRect/>
          </a:stretch>
        </p:blipFill>
        <p:spPr>
          <a:xfrm>
            <a:off x="8630081" y="1717438"/>
            <a:ext cx="3016356" cy="3997286"/>
          </a:xfrm>
          <a:prstGeom prst="rect">
            <a:avLst/>
          </a:prstGeom>
        </p:spPr>
      </p:pic>
      <p:sp>
        <p:nvSpPr>
          <p:cNvPr id="20" name="Arrow: Right 11">
            <a:extLst>
              <a:ext uri="{FF2B5EF4-FFF2-40B4-BE49-F238E27FC236}">
                <a16:creationId xmlns:a16="http://schemas.microsoft.com/office/drawing/2014/main" id="{DC1AA02E-0371-4A6C-A7B4-5BC9545CCB56}"/>
              </a:ext>
            </a:extLst>
          </p:cNvPr>
          <p:cNvSpPr/>
          <p:nvPr/>
        </p:nvSpPr>
        <p:spPr>
          <a:xfrm>
            <a:off x="3332441" y="3445978"/>
            <a:ext cx="318209" cy="234892"/>
          </a:xfrm>
          <a:prstGeom prst="rightArrow">
            <a:avLst/>
          </a:prstGeom>
          <a:solidFill>
            <a:srgbClr val="155B6C"/>
          </a:solidFill>
          <a:ln>
            <a:solidFill>
              <a:srgbClr val="165E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Arrow: Right 12">
            <a:extLst>
              <a:ext uri="{FF2B5EF4-FFF2-40B4-BE49-F238E27FC236}">
                <a16:creationId xmlns:a16="http://schemas.microsoft.com/office/drawing/2014/main" id="{2F75FD4E-D8B1-4F88-B654-0EB178C24ED8}"/>
              </a:ext>
            </a:extLst>
          </p:cNvPr>
          <p:cNvSpPr/>
          <p:nvPr/>
        </p:nvSpPr>
        <p:spPr>
          <a:xfrm>
            <a:off x="8247120" y="3441261"/>
            <a:ext cx="318209" cy="234892"/>
          </a:xfrm>
          <a:prstGeom prst="rightArrow">
            <a:avLst/>
          </a:prstGeom>
          <a:solidFill>
            <a:srgbClr val="155B6C"/>
          </a:solidFill>
          <a:ln>
            <a:solidFill>
              <a:srgbClr val="165E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4" name="Picture 6">
            <a:extLst>
              <a:ext uri="{FF2B5EF4-FFF2-40B4-BE49-F238E27FC236}">
                <a16:creationId xmlns:a16="http://schemas.microsoft.com/office/drawing/2014/main" id="{9856E07D-6AF2-4425-9C95-7003FAF7ECE4}"/>
              </a:ext>
            </a:extLst>
          </p:cNvPr>
          <p:cNvPicPr>
            <a:picLocks noChangeAspect="1"/>
          </p:cNvPicPr>
          <p:nvPr/>
        </p:nvPicPr>
        <p:blipFill>
          <a:blip r:embed="rId9"/>
          <a:stretch>
            <a:fillRect/>
          </a:stretch>
        </p:blipFill>
        <p:spPr>
          <a:xfrm>
            <a:off x="3765233" y="4428717"/>
            <a:ext cx="4257675" cy="1323975"/>
          </a:xfrm>
          <a:prstGeom prst="rect">
            <a:avLst/>
          </a:prstGeom>
        </p:spPr>
      </p:pic>
      <p:sp>
        <p:nvSpPr>
          <p:cNvPr id="28" name="Rectangle 27">
            <a:extLst>
              <a:ext uri="{FF2B5EF4-FFF2-40B4-BE49-F238E27FC236}">
                <a16:creationId xmlns:a16="http://schemas.microsoft.com/office/drawing/2014/main" id="{B6BB860F-39EE-43D2-BAC5-7167741B3BFA}"/>
              </a:ext>
            </a:extLst>
          </p:cNvPr>
          <p:cNvSpPr/>
          <p:nvPr/>
        </p:nvSpPr>
        <p:spPr>
          <a:xfrm>
            <a:off x="3874862" y="1221989"/>
            <a:ext cx="4148046" cy="4845410"/>
          </a:xfrm>
          <a:prstGeom prst="rect">
            <a:avLst/>
          </a:prstGeom>
          <a:noFill/>
          <a:ln>
            <a:solidFill>
              <a:srgbClr val="165E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9" name="TextBox 15">
                <a:extLst>
                  <a:ext uri="{FF2B5EF4-FFF2-40B4-BE49-F238E27FC236}">
                    <a16:creationId xmlns:a16="http://schemas.microsoft.com/office/drawing/2014/main" id="{8E4444CD-445C-4995-A1C1-B6F1145EFB4B}"/>
                  </a:ext>
                </a:extLst>
              </p:cNvPr>
              <p:cNvSpPr txBox="1"/>
              <p:nvPr/>
            </p:nvSpPr>
            <p:spPr>
              <a:xfrm>
                <a:off x="904679" y="1310023"/>
                <a:ext cx="1841658" cy="369332"/>
              </a:xfrm>
              <a:prstGeom prst="rect">
                <a:avLst/>
              </a:prstGeom>
              <a:noFill/>
            </p:spPr>
            <p:txBody>
              <a:bodyPr wrap="none" rtlCol="0">
                <a:spAutoFit/>
              </a:bodyPr>
              <a:lstStyle/>
              <a:p>
                <a:r>
                  <a:rPr lang="fr-FR" b="0" dirty="0">
                    <a:latin typeface="+mj-lt"/>
                  </a:rPr>
                  <a:t>Distribution of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𝜇</m:t>
                        </m:r>
                      </m:e>
                      <m:sub>
                        <m:r>
                          <a:rPr lang="fr-FR" b="0" i="1" smtClean="0">
                            <a:latin typeface="Cambria Math" panose="02040503050406030204" pitchFamily="18" charset="0"/>
                          </a:rPr>
                          <m:t>𝑑</m:t>
                        </m:r>
                      </m:sub>
                    </m:sSub>
                  </m:oMath>
                </a14:m>
                <a:endParaRPr lang="en-GB" dirty="0">
                  <a:latin typeface="+mj-lt"/>
                </a:endParaRPr>
              </a:p>
            </p:txBody>
          </p:sp>
        </mc:Choice>
        <mc:Fallback xmlns="">
          <p:sp>
            <p:nvSpPr>
              <p:cNvPr id="29" name="TextBox 15">
                <a:extLst>
                  <a:ext uri="{FF2B5EF4-FFF2-40B4-BE49-F238E27FC236}">
                    <a16:creationId xmlns:a16="http://schemas.microsoft.com/office/drawing/2014/main" id="{8E4444CD-445C-4995-A1C1-B6F1145EFB4B}"/>
                  </a:ext>
                </a:extLst>
              </p:cNvPr>
              <p:cNvSpPr txBox="1">
                <a:spLocks noRot="1" noChangeAspect="1" noMove="1" noResize="1" noEditPoints="1" noAdjustHandles="1" noChangeArrowheads="1" noChangeShapeType="1" noTextEdit="1"/>
              </p:cNvSpPr>
              <p:nvPr/>
            </p:nvSpPr>
            <p:spPr>
              <a:xfrm>
                <a:off x="904679" y="1310023"/>
                <a:ext cx="1841658" cy="369332"/>
              </a:xfrm>
              <a:prstGeom prst="rect">
                <a:avLst/>
              </a:prstGeom>
              <a:blipFill>
                <a:blip r:embed="rId11"/>
                <a:stretch>
                  <a:fillRect l="-2640" t="-10000" b="-2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0" name="TextBox 16">
                <a:extLst>
                  <a:ext uri="{FF2B5EF4-FFF2-40B4-BE49-F238E27FC236}">
                    <a16:creationId xmlns:a16="http://schemas.microsoft.com/office/drawing/2014/main" id="{BEC8F91B-0778-4802-8962-BBEB02B85C74}"/>
                  </a:ext>
                </a:extLst>
              </p:cNvPr>
              <p:cNvSpPr txBox="1"/>
              <p:nvPr/>
            </p:nvSpPr>
            <p:spPr>
              <a:xfrm>
                <a:off x="9087907" y="1297840"/>
                <a:ext cx="2100703" cy="381515"/>
              </a:xfrm>
              <a:prstGeom prst="rect">
                <a:avLst/>
              </a:prstGeom>
              <a:noFill/>
            </p:spPr>
            <p:txBody>
              <a:bodyPr wrap="none" rtlCol="0">
                <a:spAutoFit/>
              </a:bodyPr>
              <a:lstStyle/>
              <a:p>
                <a:r>
                  <a:rPr lang="fr-FR" b="0" dirty="0">
                    <a:latin typeface="+mj-lt"/>
                  </a:rPr>
                  <a:t>Distribution</a:t>
                </a:r>
                <a:r>
                  <a:rPr lang="fr-FR" b="0" dirty="0"/>
                  <a:t> </a:t>
                </a:r>
                <a:r>
                  <a:rPr lang="fr-FR" b="0" dirty="0">
                    <a:latin typeface="+mj-lt"/>
                  </a:rPr>
                  <a:t>of</a:t>
                </a:r>
                <a:r>
                  <a:rPr lang="fr-FR" b="0" dirty="0"/>
                  <a:t>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𝜇</m:t>
                        </m:r>
                      </m:e>
                      <m:sub>
                        <m:r>
                          <a:rPr lang="fr-FR" b="0" i="1" smtClean="0">
                            <a:latin typeface="Cambria Math" panose="02040503050406030204" pitchFamily="18" charset="0"/>
                          </a:rPr>
                          <m:t>𝑑</m:t>
                        </m:r>
                        <m:r>
                          <a:rPr lang="fr-FR" b="0" i="1" smtClean="0">
                            <a:latin typeface="Cambria Math" panose="02040503050406030204" pitchFamily="18" charset="0"/>
                          </a:rPr>
                          <m:t>,</m:t>
                        </m:r>
                        <m:r>
                          <a:rPr lang="fr-FR" b="0" i="1" smtClean="0">
                            <a:latin typeface="Cambria Math" panose="02040503050406030204" pitchFamily="18" charset="0"/>
                          </a:rPr>
                          <m:t>𝐵𝐶</m:t>
                        </m:r>
                      </m:sub>
                    </m:sSub>
                  </m:oMath>
                </a14:m>
                <a:endParaRPr lang="en-GB" dirty="0"/>
              </a:p>
            </p:txBody>
          </p:sp>
        </mc:Choice>
        <mc:Fallback xmlns="">
          <p:sp>
            <p:nvSpPr>
              <p:cNvPr id="30" name="TextBox 16">
                <a:extLst>
                  <a:ext uri="{FF2B5EF4-FFF2-40B4-BE49-F238E27FC236}">
                    <a16:creationId xmlns:a16="http://schemas.microsoft.com/office/drawing/2014/main" id="{BEC8F91B-0778-4802-8962-BBEB02B85C74}"/>
                  </a:ext>
                </a:extLst>
              </p:cNvPr>
              <p:cNvSpPr txBox="1">
                <a:spLocks noRot="1" noChangeAspect="1" noMove="1" noResize="1" noEditPoints="1" noAdjustHandles="1" noChangeArrowheads="1" noChangeShapeType="1" noTextEdit="1"/>
              </p:cNvSpPr>
              <p:nvPr/>
            </p:nvSpPr>
            <p:spPr>
              <a:xfrm>
                <a:off x="9087907" y="1297840"/>
                <a:ext cx="2100703" cy="381515"/>
              </a:xfrm>
              <a:prstGeom prst="rect">
                <a:avLst/>
              </a:prstGeom>
              <a:blipFill>
                <a:blip r:embed="rId12"/>
                <a:stretch>
                  <a:fillRect l="-2616" t="-8065" b="-24194"/>
                </a:stretch>
              </a:blipFill>
            </p:spPr>
            <p:txBody>
              <a:bodyPr/>
              <a:lstStyle/>
              <a:p>
                <a:r>
                  <a:rPr lang="en-GB">
                    <a:noFill/>
                  </a:rPr>
                  <a:t> </a:t>
                </a:r>
              </a:p>
            </p:txBody>
          </p:sp>
        </mc:Fallback>
      </mc:AlternateContent>
      <p:grpSp>
        <p:nvGrpSpPr>
          <p:cNvPr id="2" name="Groupe 1">
            <a:extLst>
              <a:ext uri="{FF2B5EF4-FFF2-40B4-BE49-F238E27FC236}">
                <a16:creationId xmlns:a16="http://schemas.microsoft.com/office/drawing/2014/main" id="{59BCB9B4-DA42-41DE-B5F9-A78BAC091335}"/>
              </a:ext>
            </a:extLst>
          </p:cNvPr>
          <p:cNvGrpSpPr/>
          <p:nvPr/>
        </p:nvGrpSpPr>
        <p:grpSpPr>
          <a:xfrm>
            <a:off x="5047479" y="3180371"/>
            <a:ext cx="2404481" cy="981075"/>
            <a:chOff x="4705647" y="3061912"/>
            <a:chExt cx="2404481" cy="981075"/>
          </a:xfrm>
        </p:grpSpPr>
        <p:pic>
          <p:nvPicPr>
            <p:cNvPr id="25" name="Picture 7">
              <a:extLst>
                <a:ext uri="{FF2B5EF4-FFF2-40B4-BE49-F238E27FC236}">
                  <a16:creationId xmlns:a16="http://schemas.microsoft.com/office/drawing/2014/main" id="{56B36C42-167D-4B0E-BFB2-CC066C0F6019}"/>
                </a:ext>
              </a:extLst>
            </p:cNvPr>
            <p:cNvPicPr>
              <a:picLocks noChangeAspect="1"/>
            </p:cNvPicPr>
            <p:nvPr/>
          </p:nvPicPr>
          <p:blipFill>
            <a:blip r:embed="rId13"/>
            <a:stretch>
              <a:fillRect/>
            </a:stretch>
          </p:blipFill>
          <p:spPr>
            <a:xfrm>
              <a:off x="5490878" y="3061912"/>
              <a:ext cx="1619250" cy="981075"/>
            </a:xfrm>
            <a:prstGeom prst="rect">
              <a:avLst/>
            </a:prstGeom>
          </p:spPr>
        </p:pic>
        <mc:AlternateContent xmlns:mc="http://schemas.openxmlformats.org/markup-compatibility/2006" xmlns:a14="http://schemas.microsoft.com/office/drawing/2010/main">
          <mc:Choice Requires="a14">
            <p:sp>
              <p:nvSpPr>
                <p:cNvPr id="31" name="TextBox 17">
                  <a:extLst>
                    <a:ext uri="{FF2B5EF4-FFF2-40B4-BE49-F238E27FC236}">
                      <a16:creationId xmlns:a16="http://schemas.microsoft.com/office/drawing/2014/main" id="{693C4DD7-1570-42E0-AB89-61559E59FA01}"/>
                    </a:ext>
                  </a:extLst>
                </p:cNvPr>
                <p:cNvSpPr txBox="1"/>
                <p:nvPr/>
              </p:nvSpPr>
              <p:spPr>
                <a:xfrm>
                  <a:off x="4705647" y="3525324"/>
                  <a:ext cx="982770" cy="38151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𝜇</m:t>
                            </m:r>
                          </m:e>
                          <m:sub>
                            <m:r>
                              <a:rPr lang="fr-FR" b="0" i="1" smtClean="0">
                                <a:latin typeface="Cambria Math" panose="02040503050406030204" pitchFamily="18" charset="0"/>
                              </a:rPr>
                              <m:t>𝑑</m:t>
                            </m:r>
                            <m:r>
                              <a:rPr lang="fr-FR" b="0" i="1" smtClean="0">
                                <a:latin typeface="Cambria Math" panose="02040503050406030204" pitchFamily="18" charset="0"/>
                              </a:rPr>
                              <m:t>,</m:t>
                            </m:r>
                            <m:r>
                              <a:rPr lang="fr-FR" b="0" i="1" smtClean="0">
                                <a:latin typeface="Cambria Math" panose="02040503050406030204" pitchFamily="18" charset="0"/>
                              </a:rPr>
                              <m:t>𝐵𝐶</m:t>
                            </m:r>
                          </m:sub>
                        </m:sSub>
                        <m:r>
                          <a:rPr lang="fr-FR" b="0" i="1" smtClean="0">
                            <a:latin typeface="Cambria Math" panose="02040503050406030204" pitchFamily="18" charset="0"/>
                          </a:rPr>
                          <m:t>=</m:t>
                        </m:r>
                      </m:oMath>
                    </m:oMathPara>
                  </a14:m>
                  <a:endParaRPr lang="en-GB" dirty="0"/>
                </a:p>
              </p:txBody>
            </p:sp>
          </mc:Choice>
          <mc:Fallback xmlns="">
            <p:sp>
              <p:nvSpPr>
                <p:cNvPr id="31" name="TextBox 17">
                  <a:extLst>
                    <a:ext uri="{FF2B5EF4-FFF2-40B4-BE49-F238E27FC236}">
                      <a16:creationId xmlns:a16="http://schemas.microsoft.com/office/drawing/2014/main" id="{693C4DD7-1570-42E0-AB89-61559E59FA01}"/>
                    </a:ext>
                  </a:extLst>
                </p:cNvPr>
                <p:cNvSpPr txBox="1">
                  <a:spLocks noRot="1" noChangeAspect="1" noMove="1" noResize="1" noEditPoints="1" noAdjustHandles="1" noChangeArrowheads="1" noChangeShapeType="1" noTextEdit="1"/>
                </p:cNvSpPr>
                <p:nvPr/>
              </p:nvSpPr>
              <p:spPr>
                <a:xfrm>
                  <a:off x="4705647" y="3525324"/>
                  <a:ext cx="982770" cy="381515"/>
                </a:xfrm>
                <a:prstGeom prst="rect">
                  <a:avLst/>
                </a:prstGeom>
                <a:blipFill>
                  <a:blip r:embed="rId14"/>
                  <a:stretch>
                    <a:fillRect b="-3226"/>
                  </a:stretch>
                </a:blipFill>
              </p:spPr>
              <p:txBody>
                <a:bodyPr/>
                <a:lstStyle/>
                <a:p>
                  <a:r>
                    <a:rPr lang="en-GB">
                      <a:noFill/>
                    </a:rPr>
                    <a:t> </a:t>
                  </a:r>
                </a:p>
              </p:txBody>
            </p:sp>
          </mc:Fallback>
        </mc:AlternateContent>
      </p:grpSp>
      <p:pic>
        <p:nvPicPr>
          <p:cNvPr id="33" name="Picture 8">
            <a:extLst>
              <a:ext uri="{FF2B5EF4-FFF2-40B4-BE49-F238E27FC236}">
                <a16:creationId xmlns:a16="http://schemas.microsoft.com/office/drawing/2014/main" id="{2C076639-E8EA-4145-A85C-14DB3421BC06}"/>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554786" y="5766771"/>
            <a:ext cx="1667430" cy="385257"/>
          </a:xfrm>
          <a:prstGeom prst="rect">
            <a:avLst/>
          </a:prstGeom>
        </p:spPr>
      </p:pic>
      <p:pic>
        <p:nvPicPr>
          <p:cNvPr id="36" name="Graphique 35" descr="Puzzle">
            <a:extLst>
              <a:ext uri="{FF2B5EF4-FFF2-40B4-BE49-F238E27FC236}">
                <a16:creationId xmlns:a16="http://schemas.microsoft.com/office/drawing/2014/main" id="{B9D9D860-79FA-42E3-AD06-F1F4EDFEAE07}"/>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1388501" y="960765"/>
            <a:ext cx="770153" cy="770153"/>
          </a:xfrm>
          <a:prstGeom prst="rect">
            <a:avLst/>
          </a:prstGeom>
        </p:spPr>
      </p:pic>
    </p:spTree>
    <p:extLst>
      <p:ext uri="{BB962C8B-B14F-4D97-AF65-F5344CB8AC3E}">
        <p14:creationId xmlns:p14="http://schemas.microsoft.com/office/powerpoint/2010/main" val="173374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D9076D40-B264-69C9-8293-4646E201F590}"/>
              </a:ext>
            </a:extLst>
          </p:cNvPr>
          <p:cNvSpPr/>
          <p:nvPr/>
        </p:nvSpPr>
        <p:spPr>
          <a:xfrm>
            <a:off x="0" y="0"/>
            <a:ext cx="10094959" cy="946909"/>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it-IT" dirty="0">
              <a:solidFill>
                <a:prstClr val="white"/>
              </a:solidFill>
            </a:endParaRPr>
          </a:p>
        </p:txBody>
      </p:sp>
      <p:sp>
        <p:nvSpPr>
          <p:cNvPr id="13" name="ZoneTexte 11">
            <a:extLst>
              <a:ext uri="{FF2B5EF4-FFF2-40B4-BE49-F238E27FC236}">
                <a16:creationId xmlns:a16="http://schemas.microsoft.com/office/drawing/2014/main" id="{60504821-F79B-B7CF-53E2-8FC9D1084E45}"/>
              </a:ext>
            </a:extLst>
          </p:cNvPr>
          <p:cNvSpPr txBox="1"/>
          <p:nvPr/>
        </p:nvSpPr>
        <p:spPr>
          <a:xfrm>
            <a:off x="0" y="79889"/>
            <a:ext cx="7782113" cy="709685"/>
          </a:xfrm>
          <a:prstGeom prst="rect">
            <a:avLst/>
          </a:prstGeom>
        </p:spPr>
        <p:txBody>
          <a:bodyPr vert="horz" lIns="91440" tIns="45720" rIns="91440" bIns="45720" rtlCol="0" anchor="ctr">
            <a:noAutofit/>
          </a:bodyPr>
          <a:lstStyle/>
          <a:p>
            <a:pPr algn="just">
              <a:lnSpc>
                <a:spcPct val="90000"/>
              </a:lnSpc>
              <a:spcBef>
                <a:spcPct val="0"/>
              </a:spcBef>
              <a:spcAft>
                <a:spcPts val="600"/>
              </a:spcAft>
            </a:pPr>
            <a:r>
              <a:rPr lang="it-IT" sz="3000" dirty="0">
                <a:solidFill>
                  <a:srgbClr val="7C5148"/>
                </a:solidFill>
                <a:latin typeface="Times New Roman" panose="02020603050405020304" pitchFamily="18" charset="0"/>
                <a:cs typeface="Times New Roman" panose="02020603050405020304" pitchFamily="18" charset="0"/>
              </a:rPr>
              <a:t>Limits of the shallow water equations</a:t>
            </a:r>
          </a:p>
        </p:txBody>
      </p:sp>
      <p:sp>
        <p:nvSpPr>
          <p:cNvPr id="15" name="Rettangolo 14">
            <a:extLst>
              <a:ext uri="{FF2B5EF4-FFF2-40B4-BE49-F238E27FC236}">
                <a16:creationId xmlns:a16="http://schemas.microsoft.com/office/drawing/2014/main" id="{F9D970F2-7D53-D586-0AC5-86306A5B5397}"/>
              </a:ext>
            </a:extLst>
          </p:cNvPr>
          <p:cNvSpPr/>
          <p:nvPr/>
        </p:nvSpPr>
        <p:spPr bwMode="auto">
          <a:xfrm>
            <a:off x="0" y="6287234"/>
            <a:ext cx="12188825" cy="602861"/>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it-IT" dirty="0">
              <a:solidFill>
                <a:prstClr val="white"/>
              </a:solidFill>
            </a:endParaRPr>
          </a:p>
        </p:txBody>
      </p:sp>
      <p:pic>
        <p:nvPicPr>
          <p:cNvPr id="16" name="Immagine 15">
            <a:extLst>
              <a:ext uri="{FF2B5EF4-FFF2-40B4-BE49-F238E27FC236}">
                <a16:creationId xmlns:a16="http://schemas.microsoft.com/office/drawing/2014/main" id="{DE68D309-F655-4DA1-7301-B31C5CA56E84}"/>
              </a:ext>
            </a:extLst>
          </p:cNvPr>
          <p:cNvPicPr>
            <a:picLocks noChangeAspect="1"/>
          </p:cNvPicPr>
          <p:nvPr/>
        </p:nvPicPr>
        <p:blipFill rotWithShape="1">
          <a:blip r:embed="rId3"/>
          <a:srcRect l="-2539" r="-2292"/>
          <a:stretch/>
        </p:blipFill>
        <p:spPr>
          <a:xfrm>
            <a:off x="9829245" y="6273378"/>
            <a:ext cx="1667430" cy="630572"/>
          </a:xfrm>
          <a:prstGeom prst="rect">
            <a:avLst/>
          </a:prstGeom>
          <a:gradFill flip="none" rotWithShape="1">
            <a:gsLst>
              <a:gs pos="0">
                <a:schemeClr val="bg1"/>
              </a:gs>
              <a:gs pos="35000">
                <a:schemeClr val="accent1">
                  <a:lumMod val="0"/>
                  <a:lumOff val="100000"/>
                </a:schemeClr>
              </a:gs>
              <a:gs pos="7000">
                <a:schemeClr val="accent1">
                  <a:lumMod val="100000"/>
                </a:schemeClr>
              </a:gs>
            </a:gsLst>
            <a:path path="circle">
              <a:fillToRect l="50000" t="-80000" r="50000" b="180000"/>
            </a:path>
            <a:tileRect/>
          </a:gradFill>
        </p:spPr>
      </p:pic>
      <p:pic>
        <p:nvPicPr>
          <p:cNvPr id="17" name="Immagine 16">
            <a:extLst>
              <a:ext uri="{FF2B5EF4-FFF2-40B4-BE49-F238E27FC236}">
                <a16:creationId xmlns:a16="http://schemas.microsoft.com/office/drawing/2014/main" id="{063441A5-69D6-8DA9-3E21-0C1511C38645}"/>
              </a:ext>
            </a:extLst>
          </p:cNvPr>
          <p:cNvPicPr>
            <a:picLocks noChangeAspect="1"/>
          </p:cNvPicPr>
          <p:nvPr/>
        </p:nvPicPr>
        <p:blipFill>
          <a:blip r:embed="rId4"/>
          <a:stretch>
            <a:fillRect/>
          </a:stretch>
        </p:blipFill>
        <p:spPr>
          <a:xfrm>
            <a:off x="11496675" y="6211554"/>
            <a:ext cx="695325" cy="680010"/>
          </a:xfrm>
          <a:prstGeom prst="rect">
            <a:avLst/>
          </a:prstGeom>
        </p:spPr>
      </p:pic>
      <p:sp>
        <p:nvSpPr>
          <p:cNvPr id="18" name="CasellaDiTesto 17">
            <a:extLst>
              <a:ext uri="{FF2B5EF4-FFF2-40B4-BE49-F238E27FC236}">
                <a16:creationId xmlns:a16="http://schemas.microsoft.com/office/drawing/2014/main" id="{57C79810-8079-2C1A-839E-8EC862972D08}"/>
              </a:ext>
            </a:extLst>
          </p:cNvPr>
          <p:cNvSpPr txBox="1"/>
          <p:nvPr/>
        </p:nvSpPr>
        <p:spPr bwMode="auto">
          <a:xfrm>
            <a:off x="7152110" y="6381761"/>
            <a:ext cx="2477220" cy="523220"/>
          </a:xfrm>
          <a:prstGeom prst="rect">
            <a:avLst/>
          </a:prstGeom>
          <a:noFill/>
        </p:spPr>
        <p:txBody>
          <a:bodyPr wrap="square">
            <a:spAutoFit/>
          </a:bodyPr>
          <a:lstStyle/>
          <a:p>
            <a:pPr algn="ctr" eaLnBrk="1" fontAlgn="auto" hangingPunct="1">
              <a:spcBef>
                <a:spcPts val="0"/>
              </a:spcBef>
              <a:spcAft>
                <a:spcPts val="0"/>
              </a:spcAft>
              <a:defRPr/>
            </a:pPr>
            <a:r>
              <a:rPr lang="it-IT" sz="1400" b="1" dirty="0">
                <a:solidFill>
                  <a:srgbClr val="7C5148"/>
                </a:solidFill>
                <a:latin typeface="Times New Roman" panose="02020603050405020304" pitchFamily="18" charset="0"/>
                <a:ea typeface="Tahoma" pitchFamily="34" charset="0"/>
                <a:cs typeface="Times New Roman" panose="02020603050405020304" pitchFamily="18" charset="0"/>
              </a:rPr>
              <a:t>Robin Meurice &amp; Sandra Soares-Frazão</a:t>
            </a:r>
          </a:p>
        </p:txBody>
      </p:sp>
      <p:sp>
        <p:nvSpPr>
          <p:cNvPr id="21" name="CasellaDiTesto 20">
            <a:extLst>
              <a:ext uri="{FF2B5EF4-FFF2-40B4-BE49-F238E27FC236}">
                <a16:creationId xmlns:a16="http://schemas.microsoft.com/office/drawing/2014/main" id="{B40B0FCA-6385-AAA1-4F1F-6378766A90CB}"/>
              </a:ext>
            </a:extLst>
          </p:cNvPr>
          <p:cNvSpPr txBox="1"/>
          <p:nvPr/>
        </p:nvSpPr>
        <p:spPr>
          <a:xfrm>
            <a:off x="-10002" y="6298277"/>
            <a:ext cx="6433332" cy="307777"/>
          </a:xfrm>
          <a:prstGeom prst="rect">
            <a:avLst/>
          </a:prstGeom>
          <a:noFill/>
        </p:spPr>
        <p:txBody>
          <a:bodyPr wrap="square">
            <a:spAutoFit/>
          </a:bodyPr>
          <a:lstStyle/>
          <a:p>
            <a:r>
              <a:rPr lang="en-US" sz="1400" b="1" dirty="0">
                <a:solidFill>
                  <a:srgbClr val="7C5148"/>
                </a:solidFill>
                <a:latin typeface="Times New Roman" panose="02020603050405020304" pitchFamily="18" charset="0"/>
              </a:rPr>
              <a:t>Closing parameters of morphodynamical models without trial-and-error</a:t>
            </a:r>
            <a:endParaRPr lang="en-US" sz="1400" b="1" i="0" u="none" strike="noStrike" baseline="0" dirty="0">
              <a:solidFill>
                <a:srgbClr val="7C5148"/>
              </a:solidFill>
              <a:latin typeface="Times New Roman" panose="02020603050405020304" pitchFamily="18" charset="0"/>
            </a:endParaRPr>
          </a:p>
        </p:txBody>
      </p:sp>
      <p:pic>
        <p:nvPicPr>
          <p:cNvPr id="27" name="Immagine 26" descr="Immagine che contiene testo&#10;&#10;Descrizione generata automaticamente">
            <a:extLst>
              <a:ext uri="{FF2B5EF4-FFF2-40B4-BE49-F238E27FC236}">
                <a16:creationId xmlns:a16="http://schemas.microsoft.com/office/drawing/2014/main" id="{031904B0-A72F-1C60-7E8B-9CA8F41F327A}"/>
              </a:ext>
            </a:extLst>
          </p:cNvPr>
          <p:cNvPicPr>
            <a:picLocks noChangeAspect="1"/>
          </p:cNvPicPr>
          <p:nvPr/>
        </p:nvPicPr>
        <p:blipFill rotWithShape="1">
          <a:blip r:embed="rId5">
            <a:extLst>
              <a:ext uri="{28A0092B-C50C-407E-A947-70E740481C1C}">
                <a14:useLocalDpi xmlns:a14="http://schemas.microsoft.com/office/drawing/2010/main" val="0"/>
              </a:ext>
            </a:extLst>
          </a:blip>
          <a:srcRect l="11042" t="22694" r="8908" b="56901"/>
          <a:stretch/>
        </p:blipFill>
        <p:spPr>
          <a:xfrm>
            <a:off x="9534246" y="-10633"/>
            <a:ext cx="2654579" cy="957542"/>
          </a:xfrm>
          <a:prstGeom prst="rect">
            <a:avLst/>
          </a:prstGeom>
        </p:spPr>
      </p:pic>
      <p:pic>
        <p:nvPicPr>
          <p:cNvPr id="12" name="Espace réservé du contenu 5">
            <a:extLst>
              <a:ext uri="{FF2B5EF4-FFF2-40B4-BE49-F238E27FC236}">
                <a16:creationId xmlns:a16="http://schemas.microsoft.com/office/drawing/2014/main" id="{F53EA524-CECF-4A63-ABE8-B8BDF2073D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8599" y="1379707"/>
            <a:ext cx="5292905" cy="3522187"/>
          </a:xfrm>
          <a:prstGeom prst="rect">
            <a:avLst/>
          </a:prstGeom>
        </p:spPr>
      </p:pic>
      <p:pic>
        <p:nvPicPr>
          <p:cNvPr id="14" name="Image 13">
            <a:extLst>
              <a:ext uri="{FF2B5EF4-FFF2-40B4-BE49-F238E27FC236}">
                <a16:creationId xmlns:a16="http://schemas.microsoft.com/office/drawing/2014/main" id="{D5D4D31E-C721-4A31-8676-A1B20FCFD78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23330" y="1417491"/>
            <a:ext cx="5085559" cy="3484403"/>
          </a:xfrm>
          <a:prstGeom prst="rect">
            <a:avLst/>
          </a:prstGeom>
        </p:spPr>
      </p:pic>
      <p:sp>
        <p:nvSpPr>
          <p:cNvPr id="19" name="ZoneTexte 18">
            <a:extLst>
              <a:ext uri="{FF2B5EF4-FFF2-40B4-BE49-F238E27FC236}">
                <a16:creationId xmlns:a16="http://schemas.microsoft.com/office/drawing/2014/main" id="{779B1CF4-4D52-4319-A039-5C875A1ED2DF}"/>
              </a:ext>
            </a:extLst>
          </p:cNvPr>
          <p:cNvSpPr txBox="1"/>
          <p:nvPr/>
        </p:nvSpPr>
        <p:spPr>
          <a:xfrm>
            <a:off x="536988" y="5128563"/>
            <a:ext cx="5334516" cy="369332"/>
          </a:xfrm>
          <a:prstGeom prst="rect">
            <a:avLst/>
          </a:prstGeom>
          <a:noFill/>
        </p:spPr>
        <p:txBody>
          <a:bodyPr wrap="square" rtlCol="0">
            <a:spAutoFit/>
          </a:bodyPr>
          <a:lstStyle/>
          <a:p>
            <a:r>
              <a:rPr lang="fr-FR" dirty="0">
                <a:latin typeface="+mj-lt"/>
              </a:rPr>
              <a:t>Briare Canal, France</a:t>
            </a:r>
            <a:endParaRPr lang="en-GB" dirty="0">
              <a:latin typeface="+mj-lt"/>
            </a:endParaRPr>
          </a:p>
        </p:txBody>
      </p:sp>
      <p:sp>
        <p:nvSpPr>
          <p:cNvPr id="20" name="ZoneTexte 19">
            <a:extLst>
              <a:ext uri="{FF2B5EF4-FFF2-40B4-BE49-F238E27FC236}">
                <a16:creationId xmlns:a16="http://schemas.microsoft.com/office/drawing/2014/main" id="{84C31EC6-F7C7-4AB1-83D1-3A3608797331}"/>
              </a:ext>
            </a:extLst>
          </p:cNvPr>
          <p:cNvSpPr txBox="1"/>
          <p:nvPr/>
        </p:nvSpPr>
        <p:spPr>
          <a:xfrm>
            <a:off x="6423330" y="5128563"/>
            <a:ext cx="5085559" cy="369332"/>
          </a:xfrm>
          <a:prstGeom prst="rect">
            <a:avLst/>
          </a:prstGeom>
          <a:noFill/>
        </p:spPr>
        <p:txBody>
          <a:bodyPr wrap="square" rtlCol="0">
            <a:spAutoFit/>
          </a:bodyPr>
          <a:lstStyle/>
          <a:p>
            <a:pPr algn="r"/>
            <a:r>
              <a:rPr lang="fr-FR" dirty="0" err="1">
                <a:latin typeface="+mj-lt"/>
              </a:rPr>
              <a:t>Sanmenxia</a:t>
            </a:r>
            <a:r>
              <a:rPr lang="fr-FR" dirty="0">
                <a:latin typeface="+mj-lt"/>
              </a:rPr>
              <a:t> dam on the Yellow River, China</a:t>
            </a:r>
            <a:endParaRPr lang="en-GB" dirty="0">
              <a:latin typeface="+mj-lt"/>
            </a:endParaRPr>
          </a:p>
        </p:txBody>
      </p:sp>
      <p:sp>
        <p:nvSpPr>
          <p:cNvPr id="2" name="ZoneTexte 1">
            <a:extLst>
              <a:ext uri="{FF2B5EF4-FFF2-40B4-BE49-F238E27FC236}">
                <a16:creationId xmlns:a16="http://schemas.microsoft.com/office/drawing/2014/main" id="{DA540EBC-52F0-4AEA-A699-212C91840FE9}"/>
              </a:ext>
            </a:extLst>
          </p:cNvPr>
          <p:cNvSpPr txBox="1"/>
          <p:nvPr/>
        </p:nvSpPr>
        <p:spPr>
          <a:xfrm>
            <a:off x="3175" y="6534047"/>
            <a:ext cx="504738" cy="307777"/>
          </a:xfrm>
          <a:prstGeom prst="rect">
            <a:avLst/>
          </a:prstGeom>
          <a:noFill/>
        </p:spPr>
        <p:txBody>
          <a:bodyPr wrap="square" rtlCol="0">
            <a:spAutoFit/>
          </a:bodyPr>
          <a:lstStyle/>
          <a:p>
            <a:r>
              <a:rPr lang="fr-FR" sz="1400" dirty="0">
                <a:solidFill>
                  <a:srgbClr val="7C5148"/>
                </a:solidFill>
                <a:latin typeface="Times New Roman" panose="02020603050405020304" pitchFamily="18" charset="0"/>
                <a:cs typeface="Times New Roman" panose="02020603050405020304" pitchFamily="18" charset="0"/>
              </a:rPr>
              <a:t>2</a:t>
            </a:r>
          </a:p>
        </p:txBody>
      </p:sp>
      <p:pic>
        <p:nvPicPr>
          <p:cNvPr id="22" name="Picture 8">
            <a:extLst>
              <a:ext uri="{FF2B5EF4-FFF2-40B4-BE49-F238E27FC236}">
                <a16:creationId xmlns:a16="http://schemas.microsoft.com/office/drawing/2014/main" id="{9FBF38E4-CC89-4821-9324-55F29B60B80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554786" y="5766771"/>
            <a:ext cx="1667430" cy="385257"/>
          </a:xfrm>
          <a:prstGeom prst="rect">
            <a:avLst/>
          </a:prstGeom>
        </p:spPr>
      </p:pic>
    </p:spTree>
    <p:extLst>
      <p:ext uri="{BB962C8B-B14F-4D97-AF65-F5344CB8AC3E}">
        <p14:creationId xmlns:p14="http://schemas.microsoft.com/office/powerpoint/2010/main" val="20172277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14" name="Content Placeholder 4">
                <a:extLst>
                  <a:ext uri="{FF2B5EF4-FFF2-40B4-BE49-F238E27FC236}">
                    <a16:creationId xmlns:a16="http://schemas.microsoft.com/office/drawing/2014/main" id="{EC02DB94-9A51-4958-8949-FAC2DDA20CA1}"/>
                  </a:ext>
                </a:extLst>
              </p:cNvPr>
              <p:cNvGraphicFramePr>
                <a:graphicFrameLocks/>
              </p:cNvGraphicFramePr>
              <p:nvPr>
                <p:extLst>
                  <p:ext uri="{D42A27DB-BD31-4B8C-83A1-F6EECF244321}">
                    <p14:modId xmlns:p14="http://schemas.microsoft.com/office/powerpoint/2010/main" val="3542760219"/>
                  </p:ext>
                </p:extLst>
              </p:nvPr>
            </p:nvGraphicFramePr>
            <p:xfrm>
              <a:off x="688063" y="935038"/>
              <a:ext cx="10700438" cy="49212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Choice>
        <mc:Fallback xmlns="">
          <p:graphicFrame>
            <p:nvGraphicFramePr>
              <p:cNvPr id="14" name="Content Placeholder 4">
                <a:extLst>
                  <a:ext uri="{FF2B5EF4-FFF2-40B4-BE49-F238E27FC236}">
                    <a16:creationId xmlns:a16="http://schemas.microsoft.com/office/drawing/2014/main" id="{EC02DB94-9A51-4958-8949-FAC2DDA20CA1}"/>
                  </a:ext>
                </a:extLst>
              </p:cNvPr>
              <p:cNvGraphicFramePr>
                <a:graphicFrameLocks/>
              </p:cNvGraphicFramePr>
              <p:nvPr>
                <p:extLst>
                  <p:ext uri="{D42A27DB-BD31-4B8C-83A1-F6EECF244321}">
                    <p14:modId xmlns:p14="http://schemas.microsoft.com/office/powerpoint/2010/main" val="3542760219"/>
                  </p:ext>
                </p:extLst>
              </p:nvPr>
            </p:nvGraphicFramePr>
            <p:xfrm>
              <a:off x="688063" y="935038"/>
              <a:ext cx="10700438" cy="492127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mc:Fallback>
      </mc:AlternateContent>
      <p:sp>
        <p:nvSpPr>
          <p:cNvPr id="26" name="Rectangle 25">
            <a:extLst>
              <a:ext uri="{FF2B5EF4-FFF2-40B4-BE49-F238E27FC236}">
                <a16:creationId xmlns:a16="http://schemas.microsoft.com/office/drawing/2014/main" id="{AC869C0E-EA15-4AAB-A8C5-15156577B5BD}"/>
              </a:ext>
            </a:extLst>
          </p:cNvPr>
          <p:cNvSpPr/>
          <p:nvPr/>
        </p:nvSpPr>
        <p:spPr>
          <a:xfrm>
            <a:off x="464894" y="3143494"/>
            <a:ext cx="5852779" cy="209114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A9C300C-27F7-4323-8F78-BF3237C8E530}"/>
              </a:ext>
            </a:extLst>
          </p:cNvPr>
          <p:cNvSpPr/>
          <p:nvPr/>
        </p:nvSpPr>
        <p:spPr>
          <a:xfrm>
            <a:off x="8602266" y="3706076"/>
            <a:ext cx="3556388" cy="142206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4897B20A-9AA5-434B-BE1F-C561DD548DF3}"/>
              </a:ext>
            </a:extLst>
          </p:cNvPr>
          <p:cNvSpPr/>
          <p:nvPr/>
        </p:nvSpPr>
        <p:spPr>
          <a:xfrm>
            <a:off x="280656" y="1656508"/>
            <a:ext cx="11533807" cy="195504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ttangolo 7">
            <a:extLst>
              <a:ext uri="{FF2B5EF4-FFF2-40B4-BE49-F238E27FC236}">
                <a16:creationId xmlns:a16="http://schemas.microsoft.com/office/drawing/2014/main" id="{D9076D40-B264-69C9-8293-4646E201F590}"/>
              </a:ext>
            </a:extLst>
          </p:cNvPr>
          <p:cNvSpPr/>
          <p:nvPr/>
        </p:nvSpPr>
        <p:spPr>
          <a:xfrm>
            <a:off x="0" y="0"/>
            <a:ext cx="10094959" cy="946909"/>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it-IT" dirty="0">
              <a:solidFill>
                <a:prstClr val="white"/>
              </a:solidFill>
            </a:endParaRPr>
          </a:p>
        </p:txBody>
      </p:sp>
      <p:sp>
        <p:nvSpPr>
          <p:cNvPr id="13" name="ZoneTexte 11">
            <a:extLst>
              <a:ext uri="{FF2B5EF4-FFF2-40B4-BE49-F238E27FC236}">
                <a16:creationId xmlns:a16="http://schemas.microsoft.com/office/drawing/2014/main" id="{60504821-F79B-B7CF-53E2-8FC9D1084E45}"/>
              </a:ext>
            </a:extLst>
          </p:cNvPr>
          <p:cNvSpPr txBox="1"/>
          <p:nvPr/>
        </p:nvSpPr>
        <p:spPr>
          <a:xfrm>
            <a:off x="12058" y="120892"/>
            <a:ext cx="8330753" cy="709685"/>
          </a:xfrm>
          <a:prstGeom prst="rect">
            <a:avLst/>
          </a:prstGeom>
        </p:spPr>
        <p:txBody>
          <a:bodyPr vert="horz" lIns="91440" tIns="45720" rIns="91440" bIns="45720" rtlCol="0" anchor="ctr">
            <a:normAutofit/>
          </a:bodyPr>
          <a:lstStyle/>
          <a:p>
            <a:pPr algn="just">
              <a:lnSpc>
                <a:spcPct val="90000"/>
              </a:lnSpc>
              <a:spcBef>
                <a:spcPct val="0"/>
              </a:spcBef>
              <a:spcAft>
                <a:spcPts val="600"/>
              </a:spcAft>
            </a:pPr>
            <a:r>
              <a:rPr lang="it-IT" sz="3000" dirty="0">
                <a:solidFill>
                  <a:srgbClr val="7C5148"/>
                </a:solidFill>
                <a:latin typeface="Times New Roman" panose="02020603050405020304" pitchFamily="18" charset="0"/>
                <a:cs typeface="Times New Roman" panose="02020603050405020304" pitchFamily="18" charset="0"/>
              </a:rPr>
              <a:t>Optimisation procedure for any transport law</a:t>
            </a:r>
          </a:p>
        </p:txBody>
      </p:sp>
      <p:sp>
        <p:nvSpPr>
          <p:cNvPr id="15" name="Rettangolo 14">
            <a:extLst>
              <a:ext uri="{FF2B5EF4-FFF2-40B4-BE49-F238E27FC236}">
                <a16:creationId xmlns:a16="http://schemas.microsoft.com/office/drawing/2014/main" id="{F9D970F2-7D53-D586-0AC5-86306A5B5397}"/>
              </a:ext>
            </a:extLst>
          </p:cNvPr>
          <p:cNvSpPr/>
          <p:nvPr/>
        </p:nvSpPr>
        <p:spPr bwMode="auto">
          <a:xfrm>
            <a:off x="0" y="6287234"/>
            <a:ext cx="12188825" cy="602861"/>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it-IT" dirty="0">
              <a:solidFill>
                <a:prstClr val="white"/>
              </a:solidFill>
            </a:endParaRPr>
          </a:p>
        </p:txBody>
      </p:sp>
      <p:pic>
        <p:nvPicPr>
          <p:cNvPr id="16" name="Immagine 15">
            <a:extLst>
              <a:ext uri="{FF2B5EF4-FFF2-40B4-BE49-F238E27FC236}">
                <a16:creationId xmlns:a16="http://schemas.microsoft.com/office/drawing/2014/main" id="{DE68D309-F655-4DA1-7301-B31C5CA56E84}"/>
              </a:ext>
            </a:extLst>
          </p:cNvPr>
          <p:cNvPicPr>
            <a:picLocks noChangeAspect="1"/>
          </p:cNvPicPr>
          <p:nvPr/>
        </p:nvPicPr>
        <p:blipFill rotWithShape="1">
          <a:blip r:embed="rId12"/>
          <a:srcRect l="-2539" r="-2292"/>
          <a:stretch/>
        </p:blipFill>
        <p:spPr>
          <a:xfrm>
            <a:off x="9826070" y="6273378"/>
            <a:ext cx="1667430" cy="630572"/>
          </a:xfrm>
          <a:prstGeom prst="rect">
            <a:avLst/>
          </a:prstGeom>
          <a:gradFill flip="none" rotWithShape="1">
            <a:gsLst>
              <a:gs pos="0">
                <a:schemeClr val="bg1"/>
              </a:gs>
              <a:gs pos="35000">
                <a:schemeClr val="accent1">
                  <a:lumMod val="0"/>
                  <a:lumOff val="100000"/>
                </a:schemeClr>
              </a:gs>
              <a:gs pos="7000">
                <a:schemeClr val="accent1">
                  <a:lumMod val="100000"/>
                </a:schemeClr>
              </a:gs>
            </a:gsLst>
            <a:path path="circle">
              <a:fillToRect l="50000" t="-80000" r="50000" b="180000"/>
            </a:path>
            <a:tileRect/>
          </a:gradFill>
        </p:spPr>
      </p:pic>
      <p:pic>
        <p:nvPicPr>
          <p:cNvPr id="17" name="Immagine 16">
            <a:extLst>
              <a:ext uri="{FF2B5EF4-FFF2-40B4-BE49-F238E27FC236}">
                <a16:creationId xmlns:a16="http://schemas.microsoft.com/office/drawing/2014/main" id="{063441A5-69D6-8DA9-3E21-0C1511C38645}"/>
              </a:ext>
            </a:extLst>
          </p:cNvPr>
          <p:cNvPicPr>
            <a:picLocks noChangeAspect="1"/>
          </p:cNvPicPr>
          <p:nvPr/>
        </p:nvPicPr>
        <p:blipFill>
          <a:blip r:embed="rId13"/>
          <a:stretch>
            <a:fillRect/>
          </a:stretch>
        </p:blipFill>
        <p:spPr>
          <a:xfrm>
            <a:off x="11496675" y="6211554"/>
            <a:ext cx="695325" cy="680010"/>
          </a:xfrm>
          <a:prstGeom prst="rect">
            <a:avLst/>
          </a:prstGeom>
        </p:spPr>
      </p:pic>
      <p:sp>
        <p:nvSpPr>
          <p:cNvPr id="18" name="CasellaDiTesto 17">
            <a:extLst>
              <a:ext uri="{FF2B5EF4-FFF2-40B4-BE49-F238E27FC236}">
                <a16:creationId xmlns:a16="http://schemas.microsoft.com/office/drawing/2014/main" id="{57C79810-8079-2C1A-839E-8EC862972D08}"/>
              </a:ext>
            </a:extLst>
          </p:cNvPr>
          <p:cNvSpPr txBox="1"/>
          <p:nvPr/>
        </p:nvSpPr>
        <p:spPr bwMode="auto">
          <a:xfrm>
            <a:off x="7152110" y="6381761"/>
            <a:ext cx="2477220" cy="523220"/>
          </a:xfrm>
          <a:prstGeom prst="rect">
            <a:avLst/>
          </a:prstGeom>
          <a:noFill/>
        </p:spPr>
        <p:txBody>
          <a:bodyPr wrap="square">
            <a:spAutoFit/>
          </a:bodyPr>
          <a:lstStyle/>
          <a:p>
            <a:pPr algn="ctr" eaLnBrk="1" fontAlgn="auto" hangingPunct="1">
              <a:spcBef>
                <a:spcPts val="0"/>
              </a:spcBef>
              <a:spcAft>
                <a:spcPts val="0"/>
              </a:spcAft>
              <a:defRPr/>
            </a:pPr>
            <a:r>
              <a:rPr lang="it-IT" sz="1400" b="1" dirty="0">
                <a:solidFill>
                  <a:srgbClr val="7C5148"/>
                </a:solidFill>
                <a:latin typeface="Times New Roman" panose="02020603050405020304" pitchFamily="18" charset="0"/>
                <a:ea typeface="Tahoma" pitchFamily="34" charset="0"/>
                <a:cs typeface="Times New Roman" panose="02020603050405020304" pitchFamily="18" charset="0"/>
              </a:rPr>
              <a:t>Robin Meurice &amp; Sandra Soares-Frazão</a:t>
            </a:r>
          </a:p>
        </p:txBody>
      </p:sp>
      <p:sp>
        <p:nvSpPr>
          <p:cNvPr id="21" name="CasellaDiTesto 20">
            <a:extLst>
              <a:ext uri="{FF2B5EF4-FFF2-40B4-BE49-F238E27FC236}">
                <a16:creationId xmlns:a16="http://schemas.microsoft.com/office/drawing/2014/main" id="{B40B0FCA-6385-AAA1-4F1F-6378766A90CB}"/>
              </a:ext>
            </a:extLst>
          </p:cNvPr>
          <p:cNvSpPr txBox="1"/>
          <p:nvPr/>
        </p:nvSpPr>
        <p:spPr>
          <a:xfrm>
            <a:off x="-10002" y="6298277"/>
            <a:ext cx="6433332" cy="307777"/>
          </a:xfrm>
          <a:prstGeom prst="rect">
            <a:avLst/>
          </a:prstGeom>
          <a:noFill/>
        </p:spPr>
        <p:txBody>
          <a:bodyPr wrap="square">
            <a:spAutoFit/>
          </a:bodyPr>
          <a:lstStyle/>
          <a:p>
            <a:r>
              <a:rPr lang="en-US" sz="1400" b="1" dirty="0">
                <a:solidFill>
                  <a:srgbClr val="7C5148"/>
                </a:solidFill>
                <a:latin typeface="Times New Roman" panose="02020603050405020304" pitchFamily="18" charset="0"/>
              </a:rPr>
              <a:t>Closing parameters of morphodynamical models without trial-and-error</a:t>
            </a:r>
            <a:endParaRPr lang="en-US" sz="1400" b="1" i="0" u="none" strike="noStrike" baseline="0" dirty="0">
              <a:solidFill>
                <a:srgbClr val="7C5148"/>
              </a:solidFill>
              <a:latin typeface="Times New Roman" panose="02020603050405020304" pitchFamily="18" charset="0"/>
            </a:endParaRPr>
          </a:p>
        </p:txBody>
      </p:sp>
      <p:pic>
        <p:nvPicPr>
          <p:cNvPr id="27" name="Immagine 26" descr="Immagine che contiene testo&#10;&#10;Descrizione generata automaticamente">
            <a:extLst>
              <a:ext uri="{FF2B5EF4-FFF2-40B4-BE49-F238E27FC236}">
                <a16:creationId xmlns:a16="http://schemas.microsoft.com/office/drawing/2014/main" id="{031904B0-A72F-1C60-7E8B-9CA8F41F327A}"/>
              </a:ext>
            </a:extLst>
          </p:cNvPr>
          <p:cNvPicPr>
            <a:picLocks noChangeAspect="1"/>
          </p:cNvPicPr>
          <p:nvPr/>
        </p:nvPicPr>
        <p:blipFill rotWithShape="1">
          <a:blip r:embed="rId14">
            <a:extLst>
              <a:ext uri="{28A0092B-C50C-407E-A947-70E740481C1C}">
                <a14:useLocalDpi xmlns:a14="http://schemas.microsoft.com/office/drawing/2010/main" val="0"/>
              </a:ext>
            </a:extLst>
          </a:blip>
          <a:srcRect l="11042" t="22694" r="8908" b="56901"/>
          <a:stretch/>
        </p:blipFill>
        <p:spPr>
          <a:xfrm>
            <a:off x="9534246" y="-10633"/>
            <a:ext cx="2654579" cy="957542"/>
          </a:xfrm>
          <a:prstGeom prst="rect">
            <a:avLst/>
          </a:prstGeom>
        </p:spPr>
      </p:pic>
      <p:sp>
        <p:nvSpPr>
          <p:cNvPr id="12" name="ZoneTexte 11">
            <a:extLst>
              <a:ext uri="{FF2B5EF4-FFF2-40B4-BE49-F238E27FC236}">
                <a16:creationId xmlns:a16="http://schemas.microsoft.com/office/drawing/2014/main" id="{E462DEB1-1BB3-4A0C-B9A1-4B02596D14EA}"/>
              </a:ext>
            </a:extLst>
          </p:cNvPr>
          <p:cNvSpPr txBox="1"/>
          <p:nvPr/>
        </p:nvSpPr>
        <p:spPr>
          <a:xfrm>
            <a:off x="3175" y="6534047"/>
            <a:ext cx="504738" cy="307777"/>
          </a:xfrm>
          <a:prstGeom prst="rect">
            <a:avLst/>
          </a:prstGeom>
          <a:noFill/>
        </p:spPr>
        <p:txBody>
          <a:bodyPr wrap="square" rtlCol="0">
            <a:spAutoFit/>
          </a:bodyPr>
          <a:lstStyle/>
          <a:p>
            <a:r>
              <a:rPr lang="fr-FR" sz="1400" dirty="0">
                <a:solidFill>
                  <a:srgbClr val="7C5148"/>
                </a:solidFill>
                <a:latin typeface="Times New Roman" panose="02020603050405020304" pitchFamily="18" charset="0"/>
                <a:cs typeface="Times New Roman" panose="02020603050405020304" pitchFamily="18" charset="0"/>
              </a:rPr>
              <a:t>20</a:t>
            </a:r>
          </a:p>
        </p:txBody>
      </p:sp>
      <p:grpSp>
        <p:nvGrpSpPr>
          <p:cNvPr id="19" name="Groupe 18">
            <a:extLst>
              <a:ext uri="{FF2B5EF4-FFF2-40B4-BE49-F238E27FC236}">
                <a16:creationId xmlns:a16="http://schemas.microsoft.com/office/drawing/2014/main" id="{66F5E014-151D-43E9-B55B-A488D1CEF9C0}"/>
              </a:ext>
            </a:extLst>
          </p:cNvPr>
          <p:cNvGrpSpPr/>
          <p:nvPr/>
        </p:nvGrpSpPr>
        <p:grpSpPr>
          <a:xfrm>
            <a:off x="280657" y="5345875"/>
            <a:ext cx="1311412" cy="369332"/>
            <a:chOff x="9068499" y="4937404"/>
            <a:chExt cx="1311412" cy="369332"/>
          </a:xfrm>
          <a:solidFill>
            <a:schemeClr val="accent2">
              <a:lumMod val="40000"/>
              <a:lumOff val="60000"/>
            </a:schemeClr>
          </a:solidFill>
        </p:grpSpPr>
        <p:sp>
          <p:nvSpPr>
            <p:cNvPr id="20" name="Rectangle 19">
              <a:extLst>
                <a:ext uri="{FF2B5EF4-FFF2-40B4-BE49-F238E27FC236}">
                  <a16:creationId xmlns:a16="http://schemas.microsoft.com/office/drawing/2014/main" id="{8BB93E7C-D049-4003-8DBD-5A42C905EE79}"/>
                </a:ext>
              </a:extLst>
            </p:cNvPr>
            <p:cNvSpPr/>
            <p:nvPr/>
          </p:nvSpPr>
          <p:spPr>
            <a:xfrm>
              <a:off x="9068499" y="5049154"/>
              <a:ext cx="536895" cy="151001"/>
            </a:xfrm>
            <a:prstGeom prst="rect">
              <a:avLst/>
            </a:prstGeom>
            <a:solidFill>
              <a:srgbClr val="D07C4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6">
              <a:extLst>
                <a:ext uri="{FF2B5EF4-FFF2-40B4-BE49-F238E27FC236}">
                  <a16:creationId xmlns:a16="http://schemas.microsoft.com/office/drawing/2014/main" id="{5C5B284E-4C83-4973-A5C1-F94F92CFB5E7}"/>
                </a:ext>
              </a:extLst>
            </p:cNvPr>
            <p:cNvSpPr txBox="1"/>
            <p:nvPr/>
          </p:nvSpPr>
          <p:spPr>
            <a:xfrm>
              <a:off x="9748007" y="4937404"/>
              <a:ext cx="631904" cy="369332"/>
            </a:xfrm>
            <a:prstGeom prst="rect">
              <a:avLst/>
            </a:prstGeom>
            <a:noFill/>
          </p:spPr>
          <p:txBody>
            <a:bodyPr wrap="none" rtlCol="0">
              <a:spAutoFit/>
            </a:bodyPr>
            <a:lstStyle/>
            <a:p>
              <a:r>
                <a:rPr lang="fr-FR" dirty="0">
                  <a:latin typeface="+mj-lt"/>
                </a:rPr>
                <a:t>2P2L</a:t>
              </a:r>
              <a:endParaRPr lang="en-GB" dirty="0">
                <a:latin typeface="+mj-lt"/>
              </a:endParaRPr>
            </a:p>
          </p:txBody>
        </p:sp>
      </p:grpSp>
      <p:grpSp>
        <p:nvGrpSpPr>
          <p:cNvPr id="23" name="Groupe 22">
            <a:extLst>
              <a:ext uri="{FF2B5EF4-FFF2-40B4-BE49-F238E27FC236}">
                <a16:creationId xmlns:a16="http://schemas.microsoft.com/office/drawing/2014/main" id="{C3943A38-4DC3-40E1-9686-DAFCF0F287BD}"/>
              </a:ext>
            </a:extLst>
          </p:cNvPr>
          <p:cNvGrpSpPr/>
          <p:nvPr/>
        </p:nvGrpSpPr>
        <p:grpSpPr>
          <a:xfrm>
            <a:off x="280657" y="5782696"/>
            <a:ext cx="1248895" cy="369332"/>
            <a:chOff x="9068499" y="4937404"/>
            <a:chExt cx="1248895" cy="369332"/>
          </a:xfrm>
          <a:solidFill>
            <a:srgbClr val="60909B"/>
          </a:solidFill>
        </p:grpSpPr>
        <p:sp>
          <p:nvSpPr>
            <p:cNvPr id="24" name="Rectangle 23">
              <a:extLst>
                <a:ext uri="{FF2B5EF4-FFF2-40B4-BE49-F238E27FC236}">
                  <a16:creationId xmlns:a16="http://schemas.microsoft.com/office/drawing/2014/main" id="{9DF42343-C7C7-4177-AB87-38CFF8574FAA}"/>
                </a:ext>
              </a:extLst>
            </p:cNvPr>
            <p:cNvSpPr/>
            <p:nvPr/>
          </p:nvSpPr>
          <p:spPr>
            <a:xfrm>
              <a:off x="9068499" y="5049154"/>
              <a:ext cx="536895" cy="151001"/>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6">
              <a:extLst>
                <a:ext uri="{FF2B5EF4-FFF2-40B4-BE49-F238E27FC236}">
                  <a16:creationId xmlns:a16="http://schemas.microsoft.com/office/drawing/2014/main" id="{6CA1163D-C3CA-49E7-91A3-D477AB852F83}"/>
                </a:ext>
              </a:extLst>
            </p:cNvPr>
            <p:cNvSpPr txBox="1"/>
            <p:nvPr/>
          </p:nvSpPr>
          <p:spPr>
            <a:xfrm>
              <a:off x="9748007" y="4937404"/>
              <a:ext cx="569387" cy="369332"/>
            </a:xfrm>
            <a:prstGeom prst="rect">
              <a:avLst/>
            </a:prstGeom>
            <a:noFill/>
          </p:spPr>
          <p:txBody>
            <a:bodyPr wrap="none" rtlCol="0">
              <a:spAutoFit/>
            </a:bodyPr>
            <a:lstStyle/>
            <a:p>
              <a:r>
                <a:rPr lang="fr-FR" dirty="0">
                  <a:latin typeface="+mj-lt"/>
                </a:rPr>
                <a:t>JMP</a:t>
              </a:r>
              <a:endParaRPr lang="en-GB" dirty="0">
                <a:latin typeface="+mj-lt"/>
              </a:endParaRPr>
            </a:p>
          </p:txBody>
        </p:sp>
      </p:grpSp>
      <p:pic>
        <p:nvPicPr>
          <p:cNvPr id="28" name="Picture 8">
            <a:extLst>
              <a:ext uri="{FF2B5EF4-FFF2-40B4-BE49-F238E27FC236}">
                <a16:creationId xmlns:a16="http://schemas.microsoft.com/office/drawing/2014/main" id="{D63F560E-2049-4C01-9F9F-7A2DA97A867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554786" y="5766771"/>
            <a:ext cx="1667430" cy="385257"/>
          </a:xfrm>
          <a:prstGeom prst="rect">
            <a:avLst/>
          </a:prstGeom>
        </p:spPr>
      </p:pic>
      <p:pic>
        <p:nvPicPr>
          <p:cNvPr id="31" name="Graphique 30" descr="Puzzle">
            <a:extLst>
              <a:ext uri="{FF2B5EF4-FFF2-40B4-BE49-F238E27FC236}">
                <a16:creationId xmlns:a16="http://schemas.microsoft.com/office/drawing/2014/main" id="{3343454E-765C-41C9-9F98-762D6460C447}"/>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1388501" y="960765"/>
            <a:ext cx="770153" cy="770153"/>
          </a:xfrm>
          <a:prstGeom prst="rect">
            <a:avLst/>
          </a:prstGeom>
        </p:spPr>
      </p:pic>
    </p:spTree>
    <p:extLst>
      <p:ext uri="{BB962C8B-B14F-4D97-AF65-F5344CB8AC3E}">
        <p14:creationId xmlns:p14="http://schemas.microsoft.com/office/powerpoint/2010/main" val="11064985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D9076D40-B264-69C9-8293-4646E201F590}"/>
              </a:ext>
            </a:extLst>
          </p:cNvPr>
          <p:cNvSpPr/>
          <p:nvPr/>
        </p:nvSpPr>
        <p:spPr>
          <a:xfrm>
            <a:off x="0" y="0"/>
            <a:ext cx="10094959" cy="946909"/>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it-IT" dirty="0">
              <a:solidFill>
                <a:prstClr val="white"/>
              </a:solidFill>
            </a:endParaRPr>
          </a:p>
        </p:txBody>
      </p:sp>
      <p:sp>
        <p:nvSpPr>
          <p:cNvPr id="13" name="ZoneTexte 11">
            <a:extLst>
              <a:ext uri="{FF2B5EF4-FFF2-40B4-BE49-F238E27FC236}">
                <a16:creationId xmlns:a16="http://schemas.microsoft.com/office/drawing/2014/main" id="{60504821-F79B-B7CF-53E2-8FC9D1084E45}"/>
              </a:ext>
            </a:extLst>
          </p:cNvPr>
          <p:cNvSpPr txBox="1"/>
          <p:nvPr/>
        </p:nvSpPr>
        <p:spPr>
          <a:xfrm>
            <a:off x="12058" y="120892"/>
            <a:ext cx="7651485" cy="709685"/>
          </a:xfrm>
          <a:prstGeom prst="rect">
            <a:avLst/>
          </a:prstGeom>
        </p:spPr>
        <p:txBody>
          <a:bodyPr vert="horz" lIns="91440" tIns="45720" rIns="91440" bIns="45720" rtlCol="0" anchor="ctr">
            <a:normAutofit/>
          </a:bodyPr>
          <a:lstStyle/>
          <a:p>
            <a:pPr algn="just">
              <a:lnSpc>
                <a:spcPct val="90000"/>
              </a:lnSpc>
              <a:spcBef>
                <a:spcPct val="0"/>
              </a:spcBef>
              <a:spcAft>
                <a:spcPts val="600"/>
              </a:spcAft>
            </a:pPr>
            <a:r>
              <a:rPr lang="it-IT" sz="3000" dirty="0">
                <a:solidFill>
                  <a:srgbClr val="7C5148"/>
                </a:solidFill>
                <a:latin typeface="Times New Roman" panose="02020603050405020304" pitchFamily="18" charset="0"/>
                <a:cs typeface="Times New Roman" panose="02020603050405020304" pitchFamily="18" charset="0"/>
              </a:rPr>
              <a:t>Step 6: Closing with machine learning</a:t>
            </a:r>
          </a:p>
        </p:txBody>
      </p:sp>
      <p:sp>
        <p:nvSpPr>
          <p:cNvPr id="15" name="Rettangolo 14">
            <a:extLst>
              <a:ext uri="{FF2B5EF4-FFF2-40B4-BE49-F238E27FC236}">
                <a16:creationId xmlns:a16="http://schemas.microsoft.com/office/drawing/2014/main" id="{F9D970F2-7D53-D586-0AC5-86306A5B5397}"/>
              </a:ext>
            </a:extLst>
          </p:cNvPr>
          <p:cNvSpPr/>
          <p:nvPr/>
        </p:nvSpPr>
        <p:spPr bwMode="auto">
          <a:xfrm>
            <a:off x="0" y="6287234"/>
            <a:ext cx="12188825" cy="602861"/>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it-IT" dirty="0">
              <a:solidFill>
                <a:prstClr val="white"/>
              </a:solidFill>
            </a:endParaRPr>
          </a:p>
        </p:txBody>
      </p:sp>
      <p:pic>
        <p:nvPicPr>
          <p:cNvPr id="16" name="Immagine 15">
            <a:extLst>
              <a:ext uri="{FF2B5EF4-FFF2-40B4-BE49-F238E27FC236}">
                <a16:creationId xmlns:a16="http://schemas.microsoft.com/office/drawing/2014/main" id="{DE68D309-F655-4DA1-7301-B31C5CA56E84}"/>
              </a:ext>
            </a:extLst>
          </p:cNvPr>
          <p:cNvPicPr>
            <a:picLocks noChangeAspect="1"/>
          </p:cNvPicPr>
          <p:nvPr/>
        </p:nvPicPr>
        <p:blipFill rotWithShape="1">
          <a:blip r:embed="rId3"/>
          <a:srcRect l="-2539" r="-2292"/>
          <a:stretch/>
        </p:blipFill>
        <p:spPr>
          <a:xfrm>
            <a:off x="9826070" y="6273378"/>
            <a:ext cx="1667430" cy="630572"/>
          </a:xfrm>
          <a:prstGeom prst="rect">
            <a:avLst/>
          </a:prstGeom>
          <a:gradFill flip="none" rotWithShape="1">
            <a:gsLst>
              <a:gs pos="0">
                <a:schemeClr val="bg1"/>
              </a:gs>
              <a:gs pos="35000">
                <a:schemeClr val="accent1">
                  <a:lumMod val="0"/>
                  <a:lumOff val="100000"/>
                </a:schemeClr>
              </a:gs>
              <a:gs pos="7000">
                <a:schemeClr val="accent1">
                  <a:lumMod val="100000"/>
                </a:schemeClr>
              </a:gs>
            </a:gsLst>
            <a:path path="circle">
              <a:fillToRect l="50000" t="-80000" r="50000" b="180000"/>
            </a:path>
            <a:tileRect/>
          </a:gradFill>
        </p:spPr>
      </p:pic>
      <p:pic>
        <p:nvPicPr>
          <p:cNvPr id="17" name="Immagine 16">
            <a:extLst>
              <a:ext uri="{FF2B5EF4-FFF2-40B4-BE49-F238E27FC236}">
                <a16:creationId xmlns:a16="http://schemas.microsoft.com/office/drawing/2014/main" id="{063441A5-69D6-8DA9-3E21-0C1511C38645}"/>
              </a:ext>
            </a:extLst>
          </p:cNvPr>
          <p:cNvPicPr>
            <a:picLocks noChangeAspect="1"/>
          </p:cNvPicPr>
          <p:nvPr/>
        </p:nvPicPr>
        <p:blipFill>
          <a:blip r:embed="rId4"/>
          <a:stretch>
            <a:fillRect/>
          </a:stretch>
        </p:blipFill>
        <p:spPr>
          <a:xfrm>
            <a:off x="11496675" y="6211554"/>
            <a:ext cx="695325" cy="680010"/>
          </a:xfrm>
          <a:prstGeom prst="rect">
            <a:avLst/>
          </a:prstGeom>
        </p:spPr>
      </p:pic>
      <p:sp>
        <p:nvSpPr>
          <p:cNvPr id="18" name="CasellaDiTesto 17">
            <a:extLst>
              <a:ext uri="{FF2B5EF4-FFF2-40B4-BE49-F238E27FC236}">
                <a16:creationId xmlns:a16="http://schemas.microsoft.com/office/drawing/2014/main" id="{57C79810-8079-2C1A-839E-8EC862972D08}"/>
              </a:ext>
            </a:extLst>
          </p:cNvPr>
          <p:cNvSpPr txBox="1"/>
          <p:nvPr/>
        </p:nvSpPr>
        <p:spPr bwMode="auto">
          <a:xfrm>
            <a:off x="7152110" y="6381761"/>
            <a:ext cx="2477220" cy="523220"/>
          </a:xfrm>
          <a:prstGeom prst="rect">
            <a:avLst/>
          </a:prstGeom>
          <a:noFill/>
        </p:spPr>
        <p:txBody>
          <a:bodyPr wrap="square">
            <a:spAutoFit/>
          </a:bodyPr>
          <a:lstStyle/>
          <a:p>
            <a:pPr algn="ctr" eaLnBrk="1" fontAlgn="auto" hangingPunct="1">
              <a:spcBef>
                <a:spcPts val="0"/>
              </a:spcBef>
              <a:spcAft>
                <a:spcPts val="0"/>
              </a:spcAft>
              <a:defRPr/>
            </a:pPr>
            <a:r>
              <a:rPr lang="it-IT" sz="1400" b="1" dirty="0">
                <a:solidFill>
                  <a:srgbClr val="7C5148"/>
                </a:solidFill>
                <a:latin typeface="Times New Roman" panose="02020603050405020304" pitchFamily="18" charset="0"/>
                <a:ea typeface="Tahoma" pitchFamily="34" charset="0"/>
                <a:cs typeface="Times New Roman" panose="02020603050405020304" pitchFamily="18" charset="0"/>
              </a:rPr>
              <a:t>Robin Meurice &amp; Sandra Soares-Frazão</a:t>
            </a:r>
          </a:p>
        </p:txBody>
      </p:sp>
      <p:sp>
        <p:nvSpPr>
          <p:cNvPr id="21" name="CasellaDiTesto 20">
            <a:extLst>
              <a:ext uri="{FF2B5EF4-FFF2-40B4-BE49-F238E27FC236}">
                <a16:creationId xmlns:a16="http://schemas.microsoft.com/office/drawing/2014/main" id="{B40B0FCA-6385-AAA1-4F1F-6378766A90CB}"/>
              </a:ext>
            </a:extLst>
          </p:cNvPr>
          <p:cNvSpPr txBox="1"/>
          <p:nvPr/>
        </p:nvSpPr>
        <p:spPr>
          <a:xfrm>
            <a:off x="-10002" y="6298277"/>
            <a:ext cx="6433332" cy="307777"/>
          </a:xfrm>
          <a:prstGeom prst="rect">
            <a:avLst/>
          </a:prstGeom>
          <a:noFill/>
        </p:spPr>
        <p:txBody>
          <a:bodyPr wrap="square">
            <a:spAutoFit/>
          </a:bodyPr>
          <a:lstStyle/>
          <a:p>
            <a:r>
              <a:rPr lang="en-US" sz="1400" b="1" dirty="0">
                <a:solidFill>
                  <a:srgbClr val="7C5148"/>
                </a:solidFill>
                <a:latin typeface="Times New Roman" panose="02020603050405020304" pitchFamily="18" charset="0"/>
              </a:rPr>
              <a:t>Closing parameters of morphodynamical models without trial-and-error</a:t>
            </a:r>
            <a:endParaRPr lang="en-US" sz="1400" b="1" i="0" u="none" strike="noStrike" baseline="0" dirty="0">
              <a:solidFill>
                <a:srgbClr val="7C5148"/>
              </a:solidFill>
              <a:latin typeface="Times New Roman" panose="02020603050405020304" pitchFamily="18" charset="0"/>
            </a:endParaRPr>
          </a:p>
        </p:txBody>
      </p:sp>
      <p:pic>
        <p:nvPicPr>
          <p:cNvPr id="27" name="Immagine 26" descr="Immagine che contiene testo&#10;&#10;Descrizione generata automaticamente">
            <a:extLst>
              <a:ext uri="{FF2B5EF4-FFF2-40B4-BE49-F238E27FC236}">
                <a16:creationId xmlns:a16="http://schemas.microsoft.com/office/drawing/2014/main" id="{031904B0-A72F-1C60-7E8B-9CA8F41F327A}"/>
              </a:ext>
            </a:extLst>
          </p:cNvPr>
          <p:cNvPicPr>
            <a:picLocks noChangeAspect="1"/>
          </p:cNvPicPr>
          <p:nvPr/>
        </p:nvPicPr>
        <p:blipFill rotWithShape="1">
          <a:blip r:embed="rId5">
            <a:extLst>
              <a:ext uri="{28A0092B-C50C-407E-A947-70E740481C1C}">
                <a14:useLocalDpi xmlns:a14="http://schemas.microsoft.com/office/drawing/2010/main" val="0"/>
              </a:ext>
            </a:extLst>
          </a:blip>
          <a:srcRect l="11042" t="22694" r="8908" b="56901"/>
          <a:stretch/>
        </p:blipFill>
        <p:spPr>
          <a:xfrm>
            <a:off x="9534246" y="-10633"/>
            <a:ext cx="2654579" cy="957542"/>
          </a:xfrm>
          <a:prstGeom prst="rect">
            <a:avLst/>
          </a:prstGeom>
        </p:spPr>
      </p:pic>
      <p:sp>
        <p:nvSpPr>
          <p:cNvPr id="12" name="ZoneTexte 11">
            <a:extLst>
              <a:ext uri="{FF2B5EF4-FFF2-40B4-BE49-F238E27FC236}">
                <a16:creationId xmlns:a16="http://schemas.microsoft.com/office/drawing/2014/main" id="{E462DEB1-1BB3-4A0C-B9A1-4B02596D14EA}"/>
              </a:ext>
            </a:extLst>
          </p:cNvPr>
          <p:cNvSpPr txBox="1"/>
          <p:nvPr/>
        </p:nvSpPr>
        <p:spPr>
          <a:xfrm>
            <a:off x="3175" y="6534047"/>
            <a:ext cx="504738" cy="307777"/>
          </a:xfrm>
          <a:prstGeom prst="rect">
            <a:avLst/>
          </a:prstGeom>
          <a:noFill/>
        </p:spPr>
        <p:txBody>
          <a:bodyPr wrap="square" rtlCol="0">
            <a:spAutoFit/>
          </a:bodyPr>
          <a:lstStyle/>
          <a:p>
            <a:r>
              <a:rPr lang="fr-FR" sz="1400" dirty="0">
                <a:solidFill>
                  <a:srgbClr val="7C5148"/>
                </a:solidFill>
                <a:latin typeface="Times New Roman" panose="02020603050405020304" pitchFamily="18" charset="0"/>
                <a:cs typeface="Times New Roman" panose="02020603050405020304" pitchFamily="18" charset="0"/>
              </a:rPr>
              <a:t>21</a:t>
            </a:r>
          </a:p>
        </p:txBody>
      </p:sp>
      <p:sp>
        <p:nvSpPr>
          <p:cNvPr id="22" name="Content Placeholder 2">
            <a:extLst>
              <a:ext uri="{FF2B5EF4-FFF2-40B4-BE49-F238E27FC236}">
                <a16:creationId xmlns:a16="http://schemas.microsoft.com/office/drawing/2014/main" id="{2D222776-9B8B-41DA-BD06-821CAF1B485F}"/>
              </a:ext>
            </a:extLst>
          </p:cNvPr>
          <p:cNvSpPr txBox="1">
            <a:spLocks/>
          </p:cNvSpPr>
          <p:nvPr/>
        </p:nvSpPr>
        <p:spPr>
          <a:xfrm>
            <a:off x="698500" y="1332842"/>
            <a:ext cx="7240399" cy="4988244"/>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5B6C"/>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r>
              <a:rPr lang="fr-FR" sz="2400" dirty="0" err="1">
                <a:solidFill>
                  <a:schemeClr val="tx1"/>
                </a:solidFill>
              </a:rPr>
              <a:t>Random</a:t>
            </a:r>
            <a:r>
              <a:rPr lang="fr-FR" sz="2400" dirty="0">
                <a:solidFill>
                  <a:schemeClr val="tx1"/>
                </a:solidFill>
              </a:rPr>
              <a:t> division </a:t>
            </a:r>
            <a:r>
              <a:rPr lang="fr-FR" sz="2400" dirty="0" err="1">
                <a:solidFill>
                  <a:schemeClr val="tx1"/>
                </a:solidFill>
              </a:rPr>
              <a:t>between</a:t>
            </a:r>
            <a:r>
              <a:rPr lang="fr-FR" sz="2400" dirty="0">
                <a:solidFill>
                  <a:schemeClr val="tx1"/>
                </a:solidFill>
              </a:rPr>
              <a:t> a training (75%) and a test set (25%)</a:t>
            </a:r>
          </a:p>
          <a:p>
            <a:pPr marL="514350" indent="-514350">
              <a:buFont typeface="+mj-lt"/>
              <a:buAutoNum type="arabicPeriod"/>
            </a:pPr>
            <a:r>
              <a:rPr lang="fr-FR" sz="2400" dirty="0">
                <a:solidFill>
                  <a:schemeClr val="tx1"/>
                </a:solidFill>
              </a:rPr>
              <a:t>K-</a:t>
            </a:r>
            <a:r>
              <a:rPr lang="fr-FR" sz="2400" dirty="0" err="1">
                <a:solidFill>
                  <a:schemeClr val="tx1"/>
                </a:solidFill>
              </a:rPr>
              <a:t>fold</a:t>
            </a:r>
            <a:r>
              <a:rPr lang="fr-FR" sz="2400" dirty="0">
                <a:solidFill>
                  <a:schemeClr val="tx1"/>
                </a:solidFill>
              </a:rPr>
              <a:t> cross validation on the training set</a:t>
            </a:r>
          </a:p>
          <a:p>
            <a:pPr marL="971550" lvl="1" indent="-514350">
              <a:lnSpc>
                <a:spcPct val="150000"/>
              </a:lnSpc>
              <a:buFont typeface="+mj-lt"/>
              <a:buAutoNum type="arabicPeriod"/>
            </a:pPr>
            <a:r>
              <a:rPr lang="fr-FR" sz="2000" dirty="0" err="1"/>
              <a:t>Random</a:t>
            </a:r>
            <a:r>
              <a:rPr lang="fr-FR" sz="2000" dirty="0"/>
              <a:t> division of the training set in k </a:t>
            </a:r>
            <a:r>
              <a:rPr lang="fr-FR" sz="2000" dirty="0" err="1"/>
              <a:t>folds</a:t>
            </a:r>
            <a:endParaRPr lang="fr-FR" sz="2000" dirty="0"/>
          </a:p>
          <a:p>
            <a:pPr marL="971550" lvl="1" indent="-514350">
              <a:lnSpc>
                <a:spcPct val="150000"/>
              </a:lnSpc>
              <a:buFont typeface="+mj-lt"/>
              <a:buAutoNum type="arabicPeriod"/>
            </a:pPr>
            <a:r>
              <a:rPr lang="fr-FR" sz="2000" dirty="0"/>
              <a:t>Select one </a:t>
            </a:r>
            <a:r>
              <a:rPr lang="fr-FR" sz="2000" dirty="0" err="1"/>
              <a:t>fold</a:t>
            </a:r>
            <a:r>
              <a:rPr lang="fr-FR" sz="2000" dirty="0"/>
              <a:t> as the validation set</a:t>
            </a:r>
          </a:p>
          <a:p>
            <a:pPr marL="971550" lvl="1" indent="-514350">
              <a:lnSpc>
                <a:spcPct val="150000"/>
              </a:lnSpc>
              <a:buFont typeface="+mj-lt"/>
              <a:buAutoNum type="arabicPeriod"/>
            </a:pPr>
            <a:r>
              <a:rPr lang="fr-FR" sz="2000" dirty="0"/>
              <a:t>Train on the k-1 </a:t>
            </a:r>
            <a:r>
              <a:rPr lang="fr-FR" sz="2000" dirty="0" err="1"/>
              <a:t>other</a:t>
            </a:r>
            <a:r>
              <a:rPr lang="fr-FR" sz="2000" dirty="0"/>
              <a:t> </a:t>
            </a:r>
            <a:r>
              <a:rPr lang="fr-FR" sz="2000" dirty="0" err="1"/>
              <a:t>folds</a:t>
            </a:r>
            <a:endParaRPr lang="fr-FR" sz="2000" dirty="0"/>
          </a:p>
          <a:p>
            <a:pPr marL="971550" lvl="1" indent="-514350">
              <a:lnSpc>
                <a:spcPct val="150000"/>
              </a:lnSpc>
              <a:buFont typeface="+mj-lt"/>
              <a:buAutoNum type="arabicPeriod"/>
            </a:pPr>
            <a:r>
              <a:rPr lang="fr-FR" sz="2000" dirty="0" err="1"/>
              <a:t>Retain</a:t>
            </a:r>
            <a:r>
              <a:rPr lang="fr-FR" sz="2000" dirty="0"/>
              <a:t> the R² for </a:t>
            </a:r>
            <a:r>
              <a:rPr lang="fr-FR" sz="2000" dirty="0" err="1"/>
              <a:t>that</a:t>
            </a:r>
            <a:r>
              <a:rPr lang="fr-FR" sz="2000" dirty="0"/>
              <a:t> </a:t>
            </a:r>
            <a:r>
              <a:rPr lang="fr-FR" sz="2000" dirty="0" err="1"/>
              <a:t>iteration</a:t>
            </a:r>
            <a:endParaRPr lang="fr-FR" sz="2000" dirty="0"/>
          </a:p>
          <a:p>
            <a:pPr marL="971550" lvl="1" indent="-514350">
              <a:lnSpc>
                <a:spcPct val="150000"/>
              </a:lnSpc>
              <a:buFont typeface="+mj-lt"/>
              <a:buAutoNum type="arabicPeriod"/>
            </a:pPr>
            <a:r>
              <a:rPr lang="fr-FR" sz="2000" dirty="0" err="1"/>
              <a:t>Perform</a:t>
            </a:r>
            <a:r>
              <a:rPr lang="fr-FR" sz="2000" dirty="0"/>
              <a:t> </a:t>
            </a:r>
            <a:r>
              <a:rPr lang="fr-FR" sz="2000" dirty="0" err="1"/>
              <a:t>again</a:t>
            </a:r>
            <a:r>
              <a:rPr lang="fr-FR" sz="2000" dirty="0"/>
              <a:t> </a:t>
            </a:r>
            <a:r>
              <a:rPr lang="fr-FR" sz="2000" dirty="0" err="1"/>
              <a:t>steps</a:t>
            </a:r>
            <a:r>
              <a:rPr lang="fr-FR" sz="2000" dirty="0"/>
              <a:t> 2-4 with </a:t>
            </a:r>
            <a:r>
              <a:rPr lang="fr-FR" sz="2000" dirty="0" err="1"/>
              <a:t>different</a:t>
            </a:r>
            <a:r>
              <a:rPr lang="fr-FR" sz="2000" dirty="0"/>
              <a:t> </a:t>
            </a:r>
            <a:r>
              <a:rPr lang="fr-FR" sz="2000" dirty="0" err="1"/>
              <a:t>folds</a:t>
            </a:r>
            <a:r>
              <a:rPr lang="fr-FR" sz="2000" dirty="0"/>
              <a:t> as validation sets</a:t>
            </a:r>
          </a:p>
          <a:p>
            <a:pPr marL="971550" lvl="1" indent="-514350">
              <a:lnSpc>
                <a:spcPct val="150000"/>
              </a:lnSpc>
              <a:buFont typeface="+mj-lt"/>
              <a:buAutoNum type="arabicPeriod"/>
            </a:pPr>
            <a:r>
              <a:rPr lang="fr-FR" sz="2000" dirty="0"/>
              <a:t>Select the model with the best R² on the validation set</a:t>
            </a:r>
          </a:p>
          <a:p>
            <a:pPr marL="514350" indent="-514350">
              <a:buFont typeface="+mj-lt"/>
              <a:buAutoNum type="arabicPeriod"/>
            </a:pPr>
            <a:r>
              <a:rPr lang="fr-FR" sz="2400" dirty="0">
                <a:solidFill>
                  <a:schemeClr val="tx1"/>
                </a:solidFill>
              </a:rPr>
              <a:t>Apply the model to the test set and </a:t>
            </a:r>
            <a:r>
              <a:rPr lang="fr-FR" sz="2400" dirty="0" err="1">
                <a:solidFill>
                  <a:schemeClr val="tx1"/>
                </a:solidFill>
              </a:rPr>
              <a:t>ensure</a:t>
            </a:r>
            <a:r>
              <a:rPr lang="fr-FR" sz="2400" dirty="0">
                <a:solidFill>
                  <a:schemeClr val="tx1"/>
                </a:solidFill>
              </a:rPr>
              <a:t> a </a:t>
            </a:r>
            <a:r>
              <a:rPr lang="fr-FR" sz="2400" dirty="0" err="1">
                <a:solidFill>
                  <a:schemeClr val="tx1"/>
                </a:solidFill>
              </a:rPr>
              <a:t>sufficient</a:t>
            </a:r>
            <a:r>
              <a:rPr lang="fr-FR" sz="2400" dirty="0">
                <a:solidFill>
                  <a:schemeClr val="tx1"/>
                </a:solidFill>
              </a:rPr>
              <a:t> R²</a:t>
            </a:r>
          </a:p>
          <a:p>
            <a:pPr marL="0" indent="0">
              <a:buFont typeface="Arial" panose="020B0604020202020204" pitchFamily="34" charset="0"/>
              <a:buNone/>
            </a:pPr>
            <a:endParaRPr lang="en-GB" dirty="0"/>
          </a:p>
        </p:txBody>
      </p:sp>
      <p:pic>
        <p:nvPicPr>
          <p:cNvPr id="23" name="Picture 4">
            <a:extLst>
              <a:ext uri="{FF2B5EF4-FFF2-40B4-BE49-F238E27FC236}">
                <a16:creationId xmlns:a16="http://schemas.microsoft.com/office/drawing/2014/main" id="{8699FC16-FBA1-4705-8DC7-059CDE70C88E}"/>
              </a:ext>
            </a:extLst>
          </p:cNvPr>
          <p:cNvPicPr>
            <a:picLocks noChangeAspect="1"/>
          </p:cNvPicPr>
          <p:nvPr/>
        </p:nvPicPr>
        <p:blipFill>
          <a:blip r:embed="rId6"/>
          <a:stretch>
            <a:fillRect/>
          </a:stretch>
        </p:blipFill>
        <p:spPr>
          <a:xfrm>
            <a:off x="8011434" y="1676423"/>
            <a:ext cx="2810681" cy="3616049"/>
          </a:xfrm>
          <a:prstGeom prst="rect">
            <a:avLst/>
          </a:prstGeom>
        </p:spPr>
      </p:pic>
      <p:pic>
        <p:nvPicPr>
          <p:cNvPr id="25" name="Picture 8">
            <a:extLst>
              <a:ext uri="{FF2B5EF4-FFF2-40B4-BE49-F238E27FC236}">
                <a16:creationId xmlns:a16="http://schemas.microsoft.com/office/drawing/2014/main" id="{47786D69-9551-4B48-9825-56AFF3FB9E8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54786" y="5766771"/>
            <a:ext cx="1667430" cy="385257"/>
          </a:xfrm>
          <a:prstGeom prst="rect">
            <a:avLst/>
          </a:prstGeom>
        </p:spPr>
      </p:pic>
      <p:pic>
        <p:nvPicPr>
          <p:cNvPr id="26" name="Graphique 25" descr="Puzzle">
            <a:extLst>
              <a:ext uri="{FF2B5EF4-FFF2-40B4-BE49-F238E27FC236}">
                <a16:creationId xmlns:a16="http://schemas.microsoft.com/office/drawing/2014/main" id="{16D78403-34BD-4731-8145-035E7199833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388501" y="960765"/>
            <a:ext cx="770153" cy="770153"/>
          </a:xfrm>
          <a:prstGeom prst="rect">
            <a:avLst/>
          </a:prstGeom>
        </p:spPr>
      </p:pic>
    </p:spTree>
    <p:extLst>
      <p:ext uri="{BB962C8B-B14F-4D97-AF65-F5344CB8AC3E}">
        <p14:creationId xmlns:p14="http://schemas.microsoft.com/office/powerpoint/2010/main" val="27407690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14" name="Content Placeholder 4">
                <a:extLst>
                  <a:ext uri="{FF2B5EF4-FFF2-40B4-BE49-F238E27FC236}">
                    <a16:creationId xmlns:a16="http://schemas.microsoft.com/office/drawing/2014/main" id="{EC02DB94-9A51-4958-8949-FAC2DDA20CA1}"/>
                  </a:ext>
                </a:extLst>
              </p:cNvPr>
              <p:cNvGraphicFramePr>
                <a:graphicFrameLocks/>
              </p:cNvGraphicFramePr>
              <p:nvPr>
                <p:extLst>
                  <p:ext uri="{D42A27DB-BD31-4B8C-83A1-F6EECF244321}">
                    <p14:modId xmlns:p14="http://schemas.microsoft.com/office/powerpoint/2010/main" val="1026292717"/>
                  </p:ext>
                </p:extLst>
              </p:nvPr>
            </p:nvGraphicFramePr>
            <p:xfrm>
              <a:off x="688063" y="935038"/>
              <a:ext cx="10700438" cy="49212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Choice>
        <mc:Fallback xmlns="">
          <p:graphicFrame>
            <p:nvGraphicFramePr>
              <p:cNvPr id="14" name="Content Placeholder 4">
                <a:extLst>
                  <a:ext uri="{FF2B5EF4-FFF2-40B4-BE49-F238E27FC236}">
                    <a16:creationId xmlns:a16="http://schemas.microsoft.com/office/drawing/2014/main" id="{EC02DB94-9A51-4958-8949-FAC2DDA20CA1}"/>
                  </a:ext>
                </a:extLst>
              </p:cNvPr>
              <p:cNvGraphicFramePr>
                <a:graphicFrameLocks/>
              </p:cNvGraphicFramePr>
              <p:nvPr>
                <p:extLst>
                  <p:ext uri="{D42A27DB-BD31-4B8C-83A1-F6EECF244321}">
                    <p14:modId xmlns:p14="http://schemas.microsoft.com/office/powerpoint/2010/main" val="1026292717"/>
                  </p:ext>
                </p:extLst>
              </p:nvPr>
            </p:nvGraphicFramePr>
            <p:xfrm>
              <a:off x="688063" y="935038"/>
              <a:ext cx="10700438" cy="492127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mc:Fallback>
      </mc:AlternateContent>
      <p:sp>
        <p:nvSpPr>
          <p:cNvPr id="26" name="Rectangle 25">
            <a:extLst>
              <a:ext uri="{FF2B5EF4-FFF2-40B4-BE49-F238E27FC236}">
                <a16:creationId xmlns:a16="http://schemas.microsoft.com/office/drawing/2014/main" id="{AC869C0E-EA15-4AAB-A8C5-15156577B5BD}"/>
              </a:ext>
            </a:extLst>
          </p:cNvPr>
          <p:cNvSpPr/>
          <p:nvPr/>
        </p:nvSpPr>
        <p:spPr>
          <a:xfrm>
            <a:off x="464895" y="3143494"/>
            <a:ext cx="2922542" cy="209114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A9C300C-27F7-4323-8F78-BF3237C8E530}"/>
              </a:ext>
            </a:extLst>
          </p:cNvPr>
          <p:cNvSpPr/>
          <p:nvPr/>
        </p:nvSpPr>
        <p:spPr>
          <a:xfrm>
            <a:off x="5808518" y="3706076"/>
            <a:ext cx="6350136" cy="142206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4897B20A-9AA5-434B-BE1F-C561DD548DF3}"/>
              </a:ext>
            </a:extLst>
          </p:cNvPr>
          <p:cNvSpPr/>
          <p:nvPr/>
        </p:nvSpPr>
        <p:spPr>
          <a:xfrm>
            <a:off x="280656" y="1656508"/>
            <a:ext cx="11533807" cy="195504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ttangolo 7">
            <a:extLst>
              <a:ext uri="{FF2B5EF4-FFF2-40B4-BE49-F238E27FC236}">
                <a16:creationId xmlns:a16="http://schemas.microsoft.com/office/drawing/2014/main" id="{D9076D40-B264-69C9-8293-4646E201F590}"/>
              </a:ext>
            </a:extLst>
          </p:cNvPr>
          <p:cNvSpPr/>
          <p:nvPr/>
        </p:nvSpPr>
        <p:spPr>
          <a:xfrm>
            <a:off x="0" y="0"/>
            <a:ext cx="10094959" cy="946909"/>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it-IT" dirty="0">
              <a:solidFill>
                <a:prstClr val="white"/>
              </a:solidFill>
            </a:endParaRPr>
          </a:p>
        </p:txBody>
      </p:sp>
      <p:sp>
        <p:nvSpPr>
          <p:cNvPr id="13" name="ZoneTexte 11">
            <a:extLst>
              <a:ext uri="{FF2B5EF4-FFF2-40B4-BE49-F238E27FC236}">
                <a16:creationId xmlns:a16="http://schemas.microsoft.com/office/drawing/2014/main" id="{60504821-F79B-B7CF-53E2-8FC9D1084E45}"/>
              </a:ext>
            </a:extLst>
          </p:cNvPr>
          <p:cNvSpPr txBox="1"/>
          <p:nvPr/>
        </p:nvSpPr>
        <p:spPr>
          <a:xfrm>
            <a:off x="12058" y="120892"/>
            <a:ext cx="8330753" cy="709685"/>
          </a:xfrm>
          <a:prstGeom prst="rect">
            <a:avLst/>
          </a:prstGeom>
        </p:spPr>
        <p:txBody>
          <a:bodyPr vert="horz" lIns="91440" tIns="45720" rIns="91440" bIns="45720" rtlCol="0" anchor="ctr">
            <a:normAutofit/>
          </a:bodyPr>
          <a:lstStyle/>
          <a:p>
            <a:pPr algn="just">
              <a:lnSpc>
                <a:spcPct val="90000"/>
              </a:lnSpc>
              <a:spcBef>
                <a:spcPct val="0"/>
              </a:spcBef>
              <a:spcAft>
                <a:spcPts val="600"/>
              </a:spcAft>
            </a:pPr>
            <a:r>
              <a:rPr lang="it-IT" sz="3000" dirty="0">
                <a:solidFill>
                  <a:srgbClr val="7C5148"/>
                </a:solidFill>
                <a:latin typeface="Times New Roman" panose="02020603050405020304" pitchFamily="18" charset="0"/>
                <a:cs typeface="Times New Roman" panose="02020603050405020304" pitchFamily="18" charset="0"/>
              </a:rPr>
              <a:t>Optimisation procedure for any transport law</a:t>
            </a:r>
          </a:p>
        </p:txBody>
      </p:sp>
      <p:sp>
        <p:nvSpPr>
          <p:cNvPr id="15" name="Rettangolo 14">
            <a:extLst>
              <a:ext uri="{FF2B5EF4-FFF2-40B4-BE49-F238E27FC236}">
                <a16:creationId xmlns:a16="http://schemas.microsoft.com/office/drawing/2014/main" id="{F9D970F2-7D53-D586-0AC5-86306A5B5397}"/>
              </a:ext>
            </a:extLst>
          </p:cNvPr>
          <p:cNvSpPr/>
          <p:nvPr/>
        </p:nvSpPr>
        <p:spPr bwMode="auto">
          <a:xfrm>
            <a:off x="0" y="6287234"/>
            <a:ext cx="12188825" cy="602861"/>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it-IT" dirty="0">
              <a:solidFill>
                <a:prstClr val="white"/>
              </a:solidFill>
            </a:endParaRPr>
          </a:p>
        </p:txBody>
      </p:sp>
      <p:pic>
        <p:nvPicPr>
          <p:cNvPr id="16" name="Immagine 15">
            <a:extLst>
              <a:ext uri="{FF2B5EF4-FFF2-40B4-BE49-F238E27FC236}">
                <a16:creationId xmlns:a16="http://schemas.microsoft.com/office/drawing/2014/main" id="{DE68D309-F655-4DA1-7301-B31C5CA56E84}"/>
              </a:ext>
            </a:extLst>
          </p:cNvPr>
          <p:cNvPicPr>
            <a:picLocks noChangeAspect="1"/>
          </p:cNvPicPr>
          <p:nvPr/>
        </p:nvPicPr>
        <p:blipFill rotWithShape="1">
          <a:blip r:embed="rId12"/>
          <a:srcRect l="-2539" r="-2292"/>
          <a:stretch/>
        </p:blipFill>
        <p:spPr>
          <a:xfrm>
            <a:off x="9826070" y="6273378"/>
            <a:ext cx="1667430" cy="630572"/>
          </a:xfrm>
          <a:prstGeom prst="rect">
            <a:avLst/>
          </a:prstGeom>
          <a:gradFill flip="none" rotWithShape="1">
            <a:gsLst>
              <a:gs pos="0">
                <a:schemeClr val="bg1"/>
              </a:gs>
              <a:gs pos="35000">
                <a:schemeClr val="accent1">
                  <a:lumMod val="0"/>
                  <a:lumOff val="100000"/>
                </a:schemeClr>
              </a:gs>
              <a:gs pos="7000">
                <a:schemeClr val="accent1">
                  <a:lumMod val="100000"/>
                </a:schemeClr>
              </a:gs>
            </a:gsLst>
            <a:path path="circle">
              <a:fillToRect l="50000" t="-80000" r="50000" b="180000"/>
            </a:path>
            <a:tileRect/>
          </a:gradFill>
        </p:spPr>
      </p:pic>
      <p:pic>
        <p:nvPicPr>
          <p:cNvPr id="17" name="Immagine 16">
            <a:extLst>
              <a:ext uri="{FF2B5EF4-FFF2-40B4-BE49-F238E27FC236}">
                <a16:creationId xmlns:a16="http://schemas.microsoft.com/office/drawing/2014/main" id="{063441A5-69D6-8DA9-3E21-0C1511C38645}"/>
              </a:ext>
            </a:extLst>
          </p:cNvPr>
          <p:cNvPicPr>
            <a:picLocks noChangeAspect="1"/>
          </p:cNvPicPr>
          <p:nvPr/>
        </p:nvPicPr>
        <p:blipFill>
          <a:blip r:embed="rId13"/>
          <a:stretch>
            <a:fillRect/>
          </a:stretch>
        </p:blipFill>
        <p:spPr>
          <a:xfrm>
            <a:off x="11496675" y="6211554"/>
            <a:ext cx="695325" cy="680010"/>
          </a:xfrm>
          <a:prstGeom prst="rect">
            <a:avLst/>
          </a:prstGeom>
        </p:spPr>
      </p:pic>
      <p:sp>
        <p:nvSpPr>
          <p:cNvPr id="18" name="CasellaDiTesto 17">
            <a:extLst>
              <a:ext uri="{FF2B5EF4-FFF2-40B4-BE49-F238E27FC236}">
                <a16:creationId xmlns:a16="http://schemas.microsoft.com/office/drawing/2014/main" id="{57C79810-8079-2C1A-839E-8EC862972D08}"/>
              </a:ext>
            </a:extLst>
          </p:cNvPr>
          <p:cNvSpPr txBox="1"/>
          <p:nvPr/>
        </p:nvSpPr>
        <p:spPr bwMode="auto">
          <a:xfrm>
            <a:off x="7152110" y="6381761"/>
            <a:ext cx="2477220" cy="523220"/>
          </a:xfrm>
          <a:prstGeom prst="rect">
            <a:avLst/>
          </a:prstGeom>
          <a:noFill/>
        </p:spPr>
        <p:txBody>
          <a:bodyPr wrap="square">
            <a:spAutoFit/>
          </a:bodyPr>
          <a:lstStyle/>
          <a:p>
            <a:pPr algn="ctr" eaLnBrk="1" fontAlgn="auto" hangingPunct="1">
              <a:spcBef>
                <a:spcPts val="0"/>
              </a:spcBef>
              <a:spcAft>
                <a:spcPts val="0"/>
              </a:spcAft>
              <a:defRPr/>
            </a:pPr>
            <a:r>
              <a:rPr lang="it-IT" sz="1400" b="1" dirty="0">
                <a:solidFill>
                  <a:srgbClr val="7C5148"/>
                </a:solidFill>
                <a:latin typeface="Times New Roman" panose="02020603050405020304" pitchFamily="18" charset="0"/>
                <a:ea typeface="Tahoma" pitchFamily="34" charset="0"/>
                <a:cs typeface="Times New Roman" panose="02020603050405020304" pitchFamily="18" charset="0"/>
              </a:rPr>
              <a:t>Robin Meurice &amp; Sandra Soares-Frazão</a:t>
            </a:r>
          </a:p>
        </p:txBody>
      </p:sp>
      <p:sp>
        <p:nvSpPr>
          <p:cNvPr id="21" name="CasellaDiTesto 20">
            <a:extLst>
              <a:ext uri="{FF2B5EF4-FFF2-40B4-BE49-F238E27FC236}">
                <a16:creationId xmlns:a16="http://schemas.microsoft.com/office/drawing/2014/main" id="{B40B0FCA-6385-AAA1-4F1F-6378766A90CB}"/>
              </a:ext>
            </a:extLst>
          </p:cNvPr>
          <p:cNvSpPr txBox="1"/>
          <p:nvPr/>
        </p:nvSpPr>
        <p:spPr>
          <a:xfrm>
            <a:off x="-10002" y="6298277"/>
            <a:ext cx="6433332" cy="307777"/>
          </a:xfrm>
          <a:prstGeom prst="rect">
            <a:avLst/>
          </a:prstGeom>
          <a:noFill/>
        </p:spPr>
        <p:txBody>
          <a:bodyPr wrap="square">
            <a:spAutoFit/>
          </a:bodyPr>
          <a:lstStyle/>
          <a:p>
            <a:r>
              <a:rPr lang="en-US" sz="1400" b="1" dirty="0">
                <a:solidFill>
                  <a:srgbClr val="7C5148"/>
                </a:solidFill>
                <a:latin typeface="Times New Roman" panose="02020603050405020304" pitchFamily="18" charset="0"/>
              </a:rPr>
              <a:t>Closing parameters of morphodynamical models without trial-and-error</a:t>
            </a:r>
            <a:endParaRPr lang="en-US" sz="1400" b="1" i="0" u="none" strike="noStrike" baseline="0" dirty="0">
              <a:solidFill>
                <a:srgbClr val="7C5148"/>
              </a:solidFill>
              <a:latin typeface="Times New Roman" panose="02020603050405020304" pitchFamily="18" charset="0"/>
            </a:endParaRPr>
          </a:p>
        </p:txBody>
      </p:sp>
      <p:pic>
        <p:nvPicPr>
          <p:cNvPr id="27" name="Immagine 26" descr="Immagine che contiene testo&#10;&#10;Descrizione generata automaticamente">
            <a:extLst>
              <a:ext uri="{FF2B5EF4-FFF2-40B4-BE49-F238E27FC236}">
                <a16:creationId xmlns:a16="http://schemas.microsoft.com/office/drawing/2014/main" id="{031904B0-A72F-1C60-7E8B-9CA8F41F327A}"/>
              </a:ext>
            </a:extLst>
          </p:cNvPr>
          <p:cNvPicPr>
            <a:picLocks noChangeAspect="1"/>
          </p:cNvPicPr>
          <p:nvPr/>
        </p:nvPicPr>
        <p:blipFill rotWithShape="1">
          <a:blip r:embed="rId14">
            <a:extLst>
              <a:ext uri="{28A0092B-C50C-407E-A947-70E740481C1C}">
                <a14:useLocalDpi xmlns:a14="http://schemas.microsoft.com/office/drawing/2010/main" val="0"/>
              </a:ext>
            </a:extLst>
          </a:blip>
          <a:srcRect l="11042" t="22694" r="8908" b="56901"/>
          <a:stretch/>
        </p:blipFill>
        <p:spPr>
          <a:xfrm>
            <a:off x="9534246" y="-10633"/>
            <a:ext cx="2654579" cy="957542"/>
          </a:xfrm>
          <a:prstGeom prst="rect">
            <a:avLst/>
          </a:prstGeom>
        </p:spPr>
      </p:pic>
      <p:sp>
        <p:nvSpPr>
          <p:cNvPr id="12" name="ZoneTexte 11">
            <a:extLst>
              <a:ext uri="{FF2B5EF4-FFF2-40B4-BE49-F238E27FC236}">
                <a16:creationId xmlns:a16="http://schemas.microsoft.com/office/drawing/2014/main" id="{E462DEB1-1BB3-4A0C-B9A1-4B02596D14EA}"/>
              </a:ext>
            </a:extLst>
          </p:cNvPr>
          <p:cNvSpPr txBox="1"/>
          <p:nvPr/>
        </p:nvSpPr>
        <p:spPr>
          <a:xfrm>
            <a:off x="3175" y="6534047"/>
            <a:ext cx="504738" cy="307777"/>
          </a:xfrm>
          <a:prstGeom prst="rect">
            <a:avLst/>
          </a:prstGeom>
          <a:noFill/>
        </p:spPr>
        <p:txBody>
          <a:bodyPr wrap="square" rtlCol="0">
            <a:spAutoFit/>
          </a:bodyPr>
          <a:lstStyle/>
          <a:p>
            <a:r>
              <a:rPr lang="fr-FR" sz="1400" dirty="0">
                <a:solidFill>
                  <a:srgbClr val="7C5148"/>
                </a:solidFill>
                <a:latin typeface="Times New Roman" panose="02020603050405020304" pitchFamily="18" charset="0"/>
                <a:cs typeface="Times New Roman" panose="02020603050405020304" pitchFamily="18" charset="0"/>
              </a:rPr>
              <a:t>22</a:t>
            </a:r>
          </a:p>
        </p:txBody>
      </p:sp>
      <p:grpSp>
        <p:nvGrpSpPr>
          <p:cNvPr id="19" name="Groupe 18">
            <a:extLst>
              <a:ext uri="{FF2B5EF4-FFF2-40B4-BE49-F238E27FC236}">
                <a16:creationId xmlns:a16="http://schemas.microsoft.com/office/drawing/2014/main" id="{66F5E014-151D-43E9-B55B-A488D1CEF9C0}"/>
              </a:ext>
            </a:extLst>
          </p:cNvPr>
          <p:cNvGrpSpPr/>
          <p:nvPr/>
        </p:nvGrpSpPr>
        <p:grpSpPr>
          <a:xfrm>
            <a:off x="280657" y="5345875"/>
            <a:ext cx="1311412" cy="369332"/>
            <a:chOff x="9068499" y="4937404"/>
            <a:chExt cx="1311412" cy="369332"/>
          </a:xfrm>
          <a:solidFill>
            <a:schemeClr val="accent2">
              <a:lumMod val="40000"/>
              <a:lumOff val="60000"/>
            </a:schemeClr>
          </a:solidFill>
        </p:grpSpPr>
        <p:sp>
          <p:nvSpPr>
            <p:cNvPr id="20" name="Rectangle 19">
              <a:extLst>
                <a:ext uri="{FF2B5EF4-FFF2-40B4-BE49-F238E27FC236}">
                  <a16:creationId xmlns:a16="http://schemas.microsoft.com/office/drawing/2014/main" id="{8BB93E7C-D049-4003-8DBD-5A42C905EE79}"/>
                </a:ext>
              </a:extLst>
            </p:cNvPr>
            <p:cNvSpPr/>
            <p:nvPr/>
          </p:nvSpPr>
          <p:spPr>
            <a:xfrm>
              <a:off x="9068499" y="5049154"/>
              <a:ext cx="536895" cy="151001"/>
            </a:xfrm>
            <a:prstGeom prst="rect">
              <a:avLst/>
            </a:prstGeom>
            <a:solidFill>
              <a:srgbClr val="D07C4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6">
              <a:extLst>
                <a:ext uri="{FF2B5EF4-FFF2-40B4-BE49-F238E27FC236}">
                  <a16:creationId xmlns:a16="http://schemas.microsoft.com/office/drawing/2014/main" id="{5C5B284E-4C83-4973-A5C1-F94F92CFB5E7}"/>
                </a:ext>
              </a:extLst>
            </p:cNvPr>
            <p:cNvSpPr txBox="1"/>
            <p:nvPr/>
          </p:nvSpPr>
          <p:spPr>
            <a:xfrm>
              <a:off x="9748007" y="4937404"/>
              <a:ext cx="631904" cy="369332"/>
            </a:xfrm>
            <a:prstGeom prst="rect">
              <a:avLst/>
            </a:prstGeom>
            <a:noFill/>
          </p:spPr>
          <p:txBody>
            <a:bodyPr wrap="none" rtlCol="0">
              <a:spAutoFit/>
            </a:bodyPr>
            <a:lstStyle/>
            <a:p>
              <a:r>
                <a:rPr lang="fr-FR" dirty="0">
                  <a:latin typeface="+mj-lt"/>
                </a:rPr>
                <a:t>2P2L</a:t>
              </a:r>
              <a:endParaRPr lang="en-GB" dirty="0">
                <a:latin typeface="+mj-lt"/>
              </a:endParaRPr>
            </a:p>
          </p:txBody>
        </p:sp>
      </p:grpSp>
      <p:grpSp>
        <p:nvGrpSpPr>
          <p:cNvPr id="23" name="Groupe 22">
            <a:extLst>
              <a:ext uri="{FF2B5EF4-FFF2-40B4-BE49-F238E27FC236}">
                <a16:creationId xmlns:a16="http://schemas.microsoft.com/office/drawing/2014/main" id="{C3943A38-4DC3-40E1-9686-DAFCF0F287BD}"/>
              </a:ext>
            </a:extLst>
          </p:cNvPr>
          <p:cNvGrpSpPr/>
          <p:nvPr/>
        </p:nvGrpSpPr>
        <p:grpSpPr>
          <a:xfrm>
            <a:off x="280657" y="5782696"/>
            <a:ext cx="1248895" cy="369332"/>
            <a:chOff x="9068499" y="4937404"/>
            <a:chExt cx="1248895" cy="369332"/>
          </a:xfrm>
          <a:solidFill>
            <a:srgbClr val="60909B"/>
          </a:solidFill>
        </p:grpSpPr>
        <p:sp>
          <p:nvSpPr>
            <p:cNvPr id="24" name="Rectangle 23">
              <a:extLst>
                <a:ext uri="{FF2B5EF4-FFF2-40B4-BE49-F238E27FC236}">
                  <a16:creationId xmlns:a16="http://schemas.microsoft.com/office/drawing/2014/main" id="{9DF42343-C7C7-4177-AB87-38CFF8574FAA}"/>
                </a:ext>
              </a:extLst>
            </p:cNvPr>
            <p:cNvSpPr/>
            <p:nvPr/>
          </p:nvSpPr>
          <p:spPr>
            <a:xfrm>
              <a:off x="9068499" y="5049154"/>
              <a:ext cx="536895" cy="151001"/>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6">
              <a:extLst>
                <a:ext uri="{FF2B5EF4-FFF2-40B4-BE49-F238E27FC236}">
                  <a16:creationId xmlns:a16="http://schemas.microsoft.com/office/drawing/2014/main" id="{6CA1163D-C3CA-49E7-91A3-D477AB852F83}"/>
                </a:ext>
              </a:extLst>
            </p:cNvPr>
            <p:cNvSpPr txBox="1"/>
            <p:nvPr/>
          </p:nvSpPr>
          <p:spPr>
            <a:xfrm>
              <a:off x="9748007" y="4937404"/>
              <a:ext cx="569387" cy="369332"/>
            </a:xfrm>
            <a:prstGeom prst="rect">
              <a:avLst/>
            </a:prstGeom>
            <a:noFill/>
          </p:spPr>
          <p:txBody>
            <a:bodyPr wrap="none" rtlCol="0">
              <a:spAutoFit/>
            </a:bodyPr>
            <a:lstStyle/>
            <a:p>
              <a:r>
                <a:rPr lang="fr-FR" dirty="0">
                  <a:latin typeface="+mj-lt"/>
                </a:rPr>
                <a:t>JMP</a:t>
              </a:r>
              <a:endParaRPr lang="en-GB" dirty="0">
                <a:latin typeface="+mj-lt"/>
              </a:endParaRPr>
            </a:p>
          </p:txBody>
        </p:sp>
      </p:grpSp>
      <p:pic>
        <p:nvPicPr>
          <p:cNvPr id="28" name="Picture 8">
            <a:extLst>
              <a:ext uri="{FF2B5EF4-FFF2-40B4-BE49-F238E27FC236}">
                <a16:creationId xmlns:a16="http://schemas.microsoft.com/office/drawing/2014/main" id="{D63F560E-2049-4C01-9F9F-7A2DA97A867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554786" y="5766771"/>
            <a:ext cx="1667430" cy="385257"/>
          </a:xfrm>
          <a:prstGeom prst="rect">
            <a:avLst/>
          </a:prstGeom>
        </p:spPr>
      </p:pic>
      <p:pic>
        <p:nvPicPr>
          <p:cNvPr id="31" name="Graphique 30" descr="Puzzle">
            <a:extLst>
              <a:ext uri="{FF2B5EF4-FFF2-40B4-BE49-F238E27FC236}">
                <a16:creationId xmlns:a16="http://schemas.microsoft.com/office/drawing/2014/main" id="{3343454E-765C-41C9-9F98-762D6460C447}"/>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1388501" y="960765"/>
            <a:ext cx="770153" cy="770153"/>
          </a:xfrm>
          <a:prstGeom prst="rect">
            <a:avLst/>
          </a:prstGeom>
        </p:spPr>
      </p:pic>
    </p:spTree>
    <p:extLst>
      <p:ext uri="{BB962C8B-B14F-4D97-AF65-F5344CB8AC3E}">
        <p14:creationId xmlns:p14="http://schemas.microsoft.com/office/powerpoint/2010/main" val="42156324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D9076D40-B264-69C9-8293-4646E201F590}"/>
              </a:ext>
            </a:extLst>
          </p:cNvPr>
          <p:cNvSpPr/>
          <p:nvPr/>
        </p:nvSpPr>
        <p:spPr>
          <a:xfrm>
            <a:off x="0" y="0"/>
            <a:ext cx="10094959" cy="946909"/>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it-IT" dirty="0">
              <a:solidFill>
                <a:prstClr val="white"/>
              </a:solidFill>
            </a:endParaRPr>
          </a:p>
        </p:txBody>
      </p:sp>
      <mc:AlternateContent xmlns:mc="http://schemas.openxmlformats.org/markup-compatibility/2006" xmlns:a14="http://schemas.microsoft.com/office/drawing/2010/main">
        <mc:Choice Requires="a14">
          <p:sp>
            <p:nvSpPr>
              <p:cNvPr id="13" name="ZoneTexte 11">
                <a:extLst>
                  <a:ext uri="{FF2B5EF4-FFF2-40B4-BE49-F238E27FC236}">
                    <a16:creationId xmlns:a16="http://schemas.microsoft.com/office/drawing/2014/main" id="{60504821-F79B-B7CF-53E2-8FC9D1084E45}"/>
                  </a:ext>
                </a:extLst>
              </p:cNvPr>
              <p:cNvSpPr txBox="1"/>
              <p:nvPr/>
            </p:nvSpPr>
            <p:spPr>
              <a:xfrm>
                <a:off x="12058" y="120892"/>
                <a:ext cx="8983896" cy="709685"/>
              </a:xfrm>
              <a:prstGeom prst="rect">
                <a:avLst/>
              </a:prstGeom>
            </p:spPr>
            <p:txBody>
              <a:bodyPr vert="horz" lIns="91440" tIns="45720" rIns="91440" bIns="45720" rtlCol="0" anchor="ctr">
                <a:normAutofit/>
              </a:bodyPr>
              <a:lstStyle/>
              <a:p>
                <a:pPr algn="just">
                  <a:lnSpc>
                    <a:spcPct val="90000"/>
                  </a:lnSpc>
                  <a:spcBef>
                    <a:spcPct val="0"/>
                  </a:spcBef>
                  <a:spcAft>
                    <a:spcPts val="600"/>
                  </a:spcAft>
                </a:pPr>
                <a:r>
                  <a:rPr lang="it-IT" sz="3000" dirty="0">
                    <a:solidFill>
                      <a:srgbClr val="7C5148"/>
                    </a:solidFill>
                    <a:latin typeface="Times New Roman" panose="02020603050405020304" pitchFamily="18" charset="0"/>
                    <a:cs typeface="Times New Roman" panose="02020603050405020304" pitchFamily="18" charset="0"/>
                  </a:rPr>
                  <a:t>Step 7: Developing a closure equation for </a:t>
                </a:r>
                <a14:m>
                  <m:oMath xmlns:m="http://schemas.openxmlformats.org/officeDocument/2006/math">
                    <m:sSub>
                      <m:sSubPr>
                        <m:ctrlPr>
                          <a:rPr lang="fr-FR" sz="3000" b="0" i="1" smtClean="0">
                            <a:solidFill>
                              <a:srgbClr val="7C5148"/>
                            </a:solidFill>
                            <a:latin typeface="Cambria Math" panose="02040503050406030204" pitchFamily="18" charset="0"/>
                            <a:cs typeface="Times New Roman" panose="02020603050405020304" pitchFamily="18" charset="0"/>
                          </a:rPr>
                        </m:ctrlPr>
                      </m:sSubPr>
                      <m:e>
                        <m:r>
                          <a:rPr lang="fr-FR" sz="3000" b="0" i="1" smtClean="0">
                            <a:solidFill>
                              <a:srgbClr val="7C5148"/>
                            </a:solidFill>
                            <a:latin typeface="Cambria Math" panose="02040503050406030204" pitchFamily="18" charset="0"/>
                            <a:cs typeface="Times New Roman" panose="02020603050405020304" pitchFamily="18" charset="0"/>
                          </a:rPr>
                          <m:t>𝜇</m:t>
                        </m:r>
                      </m:e>
                      <m:sub>
                        <m:r>
                          <a:rPr lang="fr-FR" sz="3000" b="0" i="1" smtClean="0">
                            <a:solidFill>
                              <a:srgbClr val="7C5148"/>
                            </a:solidFill>
                            <a:latin typeface="Cambria Math" panose="02040503050406030204" pitchFamily="18" charset="0"/>
                            <a:cs typeface="Times New Roman" panose="02020603050405020304" pitchFamily="18" charset="0"/>
                          </a:rPr>
                          <m:t>𝑑</m:t>
                        </m:r>
                      </m:sub>
                    </m:sSub>
                  </m:oMath>
                </a14:m>
                <a:endParaRPr lang="it-IT" sz="3000" dirty="0">
                  <a:solidFill>
                    <a:srgbClr val="7C5148"/>
                  </a:solidFill>
                  <a:latin typeface="Times New Roman" panose="02020603050405020304" pitchFamily="18" charset="0"/>
                  <a:cs typeface="Times New Roman" panose="02020603050405020304" pitchFamily="18" charset="0"/>
                </a:endParaRPr>
              </a:p>
            </p:txBody>
          </p:sp>
        </mc:Choice>
        <mc:Fallback xmlns="">
          <p:sp>
            <p:nvSpPr>
              <p:cNvPr id="13" name="ZoneTexte 11">
                <a:extLst>
                  <a:ext uri="{FF2B5EF4-FFF2-40B4-BE49-F238E27FC236}">
                    <a16:creationId xmlns:a16="http://schemas.microsoft.com/office/drawing/2014/main" id="{60504821-F79B-B7CF-53E2-8FC9D1084E45}"/>
                  </a:ext>
                </a:extLst>
              </p:cNvPr>
              <p:cNvSpPr txBox="1">
                <a:spLocks noRot="1" noChangeAspect="1" noMove="1" noResize="1" noEditPoints="1" noAdjustHandles="1" noChangeArrowheads="1" noChangeShapeType="1" noTextEdit="1"/>
              </p:cNvSpPr>
              <p:nvPr/>
            </p:nvSpPr>
            <p:spPr>
              <a:xfrm>
                <a:off x="12058" y="120892"/>
                <a:ext cx="8983896" cy="709685"/>
              </a:xfrm>
              <a:prstGeom prst="rect">
                <a:avLst/>
              </a:prstGeom>
              <a:blipFill>
                <a:blip r:embed="rId3"/>
                <a:stretch>
                  <a:fillRect l="-1628" t="-2586" b="-12931"/>
                </a:stretch>
              </a:blipFill>
            </p:spPr>
            <p:txBody>
              <a:bodyPr/>
              <a:lstStyle/>
              <a:p>
                <a:r>
                  <a:rPr lang="en-GB">
                    <a:noFill/>
                  </a:rPr>
                  <a:t> </a:t>
                </a:r>
              </a:p>
            </p:txBody>
          </p:sp>
        </mc:Fallback>
      </mc:AlternateContent>
      <p:sp>
        <p:nvSpPr>
          <p:cNvPr id="15" name="Rettangolo 14">
            <a:extLst>
              <a:ext uri="{FF2B5EF4-FFF2-40B4-BE49-F238E27FC236}">
                <a16:creationId xmlns:a16="http://schemas.microsoft.com/office/drawing/2014/main" id="{F9D970F2-7D53-D586-0AC5-86306A5B5397}"/>
              </a:ext>
            </a:extLst>
          </p:cNvPr>
          <p:cNvSpPr/>
          <p:nvPr/>
        </p:nvSpPr>
        <p:spPr bwMode="auto">
          <a:xfrm>
            <a:off x="0" y="6287234"/>
            <a:ext cx="12188825" cy="602861"/>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it-IT" dirty="0">
              <a:solidFill>
                <a:prstClr val="white"/>
              </a:solidFill>
            </a:endParaRPr>
          </a:p>
        </p:txBody>
      </p:sp>
      <p:pic>
        <p:nvPicPr>
          <p:cNvPr id="16" name="Immagine 15">
            <a:extLst>
              <a:ext uri="{FF2B5EF4-FFF2-40B4-BE49-F238E27FC236}">
                <a16:creationId xmlns:a16="http://schemas.microsoft.com/office/drawing/2014/main" id="{DE68D309-F655-4DA1-7301-B31C5CA56E84}"/>
              </a:ext>
            </a:extLst>
          </p:cNvPr>
          <p:cNvPicPr>
            <a:picLocks noChangeAspect="1"/>
          </p:cNvPicPr>
          <p:nvPr/>
        </p:nvPicPr>
        <p:blipFill rotWithShape="1">
          <a:blip r:embed="rId4"/>
          <a:srcRect l="-2539" r="-2292"/>
          <a:stretch/>
        </p:blipFill>
        <p:spPr>
          <a:xfrm>
            <a:off x="9826070" y="6273378"/>
            <a:ext cx="1667430" cy="630572"/>
          </a:xfrm>
          <a:prstGeom prst="rect">
            <a:avLst/>
          </a:prstGeom>
          <a:gradFill flip="none" rotWithShape="1">
            <a:gsLst>
              <a:gs pos="0">
                <a:schemeClr val="bg1"/>
              </a:gs>
              <a:gs pos="35000">
                <a:schemeClr val="accent1">
                  <a:lumMod val="0"/>
                  <a:lumOff val="100000"/>
                </a:schemeClr>
              </a:gs>
              <a:gs pos="7000">
                <a:schemeClr val="accent1">
                  <a:lumMod val="100000"/>
                </a:schemeClr>
              </a:gs>
            </a:gsLst>
            <a:path path="circle">
              <a:fillToRect l="50000" t="-80000" r="50000" b="180000"/>
            </a:path>
            <a:tileRect/>
          </a:gradFill>
        </p:spPr>
      </p:pic>
      <p:pic>
        <p:nvPicPr>
          <p:cNvPr id="17" name="Immagine 16">
            <a:extLst>
              <a:ext uri="{FF2B5EF4-FFF2-40B4-BE49-F238E27FC236}">
                <a16:creationId xmlns:a16="http://schemas.microsoft.com/office/drawing/2014/main" id="{063441A5-69D6-8DA9-3E21-0C1511C38645}"/>
              </a:ext>
            </a:extLst>
          </p:cNvPr>
          <p:cNvPicPr>
            <a:picLocks noChangeAspect="1"/>
          </p:cNvPicPr>
          <p:nvPr/>
        </p:nvPicPr>
        <p:blipFill>
          <a:blip r:embed="rId5"/>
          <a:stretch>
            <a:fillRect/>
          </a:stretch>
        </p:blipFill>
        <p:spPr>
          <a:xfrm>
            <a:off x="11496675" y="6211554"/>
            <a:ext cx="695325" cy="680010"/>
          </a:xfrm>
          <a:prstGeom prst="rect">
            <a:avLst/>
          </a:prstGeom>
        </p:spPr>
      </p:pic>
      <p:sp>
        <p:nvSpPr>
          <p:cNvPr id="18" name="CasellaDiTesto 17">
            <a:extLst>
              <a:ext uri="{FF2B5EF4-FFF2-40B4-BE49-F238E27FC236}">
                <a16:creationId xmlns:a16="http://schemas.microsoft.com/office/drawing/2014/main" id="{57C79810-8079-2C1A-839E-8EC862972D08}"/>
              </a:ext>
            </a:extLst>
          </p:cNvPr>
          <p:cNvSpPr txBox="1"/>
          <p:nvPr/>
        </p:nvSpPr>
        <p:spPr bwMode="auto">
          <a:xfrm>
            <a:off x="7152110" y="6381761"/>
            <a:ext cx="2477220" cy="523220"/>
          </a:xfrm>
          <a:prstGeom prst="rect">
            <a:avLst/>
          </a:prstGeom>
          <a:noFill/>
        </p:spPr>
        <p:txBody>
          <a:bodyPr wrap="square">
            <a:spAutoFit/>
          </a:bodyPr>
          <a:lstStyle/>
          <a:p>
            <a:pPr algn="ctr" eaLnBrk="1" fontAlgn="auto" hangingPunct="1">
              <a:spcBef>
                <a:spcPts val="0"/>
              </a:spcBef>
              <a:spcAft>
                <a:spcPts val="0"/>
              </a:spcAft>
              <a:defRPr/>
            </a:pPr>
            <a:r>
              <a:rPr lang="it-IT" sz="1400" b="1" dirty="0">
                <a:solidFill>
                  <a:srgbClr val="7C5148"/>
                </a:solidFill>
                <a:latin typeface="Times New Roman" panose="02020603050405020304" pitchFamily="18" charset="0"/>
                <a:ea typeface="Tahoma" pitchFamily="34" charset="0"/>
                <a:cs typeface="Times New Roman" panose="02020603050405020304" pitchFamily="18" charset="0"/>
              </a:rPr>
              <a:t>Robin Meurice &amp; Sandra Soares-Frazão</a:t>
            </a:r>
          </a:p>
        </p:txBody>
      </p:sp>
      <p:sp>
        <p:nvSpPr>
          <p:cNvPr id="21" name="CasellaDiTesto 20">
            <a:extLst>
              <a:ext uri="{FF2B5EF4-FFF2-40B4-BE49-F238E27FC236}">
                <a16:creationId xmlns:a16="http://schemas.microsoft.com/office/drawing/2014/main" id="{B40B0FCA-6385-AAA1-4F1F-6378766A90CB}"/>
              </a:ext>
            </a:extLst>
          </p:cNvPr>
          <p:cNvSpPr txBox="1"/>
          <p:nvPr/>
        </p:nvSpPr>
        <p:spPr>
          <a:xfrm>
            <a:off x="-10002" y="6298277"/>
            <a:ext cx="6433332" cy="307777"/>
          </a:xfrm>
          <a:prstGeom prst="rect">
            <a:avLst/>
          </a:prstGeom>
          <a:noFill/>
        </p:spPr>
        <p:txBody>
          <a:bodyPr wrap="square">
            <a:spAutoFit/>
          </a:bodyPr>
          <a:lstStyle/>
          <a:p>
            <a:r>
              <a:rPr lang="en-US" sz="1400" b="1" dirty="0">
                <a:solidFill>
                  <a:srgbClr val="7C5148"/>
                </a:solidFill>
                <a:latin typeface="Times New Roman" panose="02020603050405020304" pitchFamily="18" charset="0"/>
              </a:rPr>
              <a:t>Closing parameters of morphodynamical models without trial-and-error</a:t>
            </a:r>
            <a:endParaRPr lang="en-US" sz="1400" b="1" i="0" u="none" strike="noStrike" baseline="0" dirty="0">
              <a:solidFill>
                <a:srgbClr val="7C5148"/>
              </a:solidFill>
              <a:latin typeface="Times New Roman" panose="02020603050405020304" pitchFamily="18" charset="0"/>
            </a:endParaRPr>
          </a:p>
        </p:txBody>
      </p:sp>
      <p:pic>
        <p:nvPicPr>
          <p:cNvPr id="27" name="Immagine 26" descr="Immagine che contiene testo&#10;&#10;Descrizione generata automaticamente">
            <a:extLst>
              <a:ext uri="{FF2B5EF4-FFF2-40B4-BE49-F238E27FC236}">
                <a16:creationId xmlns:a16="http://schemas.microsoft.com/office/drawing/2014/main" id="{031904B0-A72F-1C60-7E8B-9CA8F41F327A}"/>
              </a:ext>
            </a:extLst>
          </p:cNvPr>
          <p:cNvPicPr>
            <a:picLocks noChangeAspect="1"/>
          </p:cNvPicPr>
          <p:nvPr/>
        </p:nvPicPr>
        <p:blipFill rotWithShape="1">
          <a:blip r:embed="rId6">
            <a:extLst>
              <a:ext uri="{28A0092B-C50C-407E-A947-70E740481C1C}">
                <a14:useLocalDpi xmlns:a14="http://schemas.microsoft.com/office/drawing/2010/main" val="0"/>
              </a:ext>
            </a:extLst>
          </a:blip>
          <a:srcRect l="11042" t="22694" r="8908" b="56901"/>
          <a:stretch/>
        </p:blipFill>
        <p:spPr>
          <a:xfrm>
            <a:off x="9534246" y="-10633"/>
            <a:ext cx="2654579" cy="957542"/>
          </a:xfrm>
          <a:prstGeom prst="rect">
            <a:avLst/>
          </a:prstGeom>
        </p:spPr>
      </p:pic>
      <p:sp>
        <p:nvSpPr>
          <p:cNvPr id="12" name="ZoneTexte 11">
            <a:extLst>
              <a:ext uri="{FF2B5EF4-FFF2-40B4-BE49-F238E27FC236}">
                <a16:creationId xmlns:a16="http://schemas.microsoft.com/office/drawing/2014/main" id="{E462DEB1-1BB3-4A0C-B9A1-4B02596D14EA}"/>
              </a:ext>
            </a:extLst>
          </p:cNvPr>
          <p:cNvSpPr txBox="1"/>
          <p:nvPr/>
        </p:nvSpPr>
        <p:spPr>
          <a:xfrm>
            <a:off x="3175" y="6534047"/>
            <a:ext cx="504738" cy="307777"/>
          </a:xfrm>
          <a:prstGeom prst="rect">
            <a:avLst/>
          </a:prstGeom>
          <a:noFill/>
        </p:spPr>
        <p:txBody>
          <a:bodyPr wrap="square" rtlCol="0">
            <a:spAutoFit/>
          </a:bodyPr>
          <a:lstStyle/>
          <a:p>
            <a:r>
              <a:rPr lang="fr-FR" sz="1400" dirty="0">
                <a:solidFill>
                  <a:srgbClr val="7C5148"/>
                </a:solidFill>
                <a:latin typeface="Times New Roman" panose="02020603050405020304" pitchFamily="18" charset="0"/>
                <a:cs typeface="Times New Roman" panose="02020603050405020304" pitchFamily="18" charset="0"/>
              </a:rPr>
              <a:t>23</a:t>
            </a:r>
          </a:p>
        </p:txBody>
      </p:sp>
      <p:pic>
        <p:nvPicPr>
          <p:cNvPr id="14" name="Picture 1">
            <a:extLst>
              <a:ext uri="{FF2B5EF4-FFF2-40B4-BE49-F238E27FC236}">
                <a16:creationId xmlns:a16="http://schemas.microsoft.com/office/drawing/2014/main" id="{56A0F2CC-8F81-43B2-B435-B07CE5AEE253}"/>
              </a:ext>
            </a:extLst>
          </p:cNvPr>
          <p:cNvPicPr>
            <a:picLocks noChangeAspect="1"/>
          </p:cNvPicPr>
          <p:nvPr/>
        </p:nvPicPr>
        <p:blipFill rotWithShape="1">
          <a:blip r:embed="rId7"/>
          <a:srcRect l="6181" b="14998"/>
          <a:stretch/>
        </p:blipFill>
        <p:spPr>
          <a:xfrm>
            <a:off x="6891101" y="2010092"/>
            <a:ext cx="4062851" cy="2981445"/>
          </a:xfrm>
          <a:prstGeom prst="rect">
            <a:avLst/>
          </a:prstGeom>
        </p:spPr>
      </p:pic>
      <p:graphicFrame>
        <p:nvGraphicFramePr>
          <p:cNvPr id="19" name="Table 5">
            <a:extLst>
              <a:ext uri="{FF2B5EF4-FFF2-40B4-BE49-F238E27FC236}">
                <a16:creationId xmlns:a16="http://schemas.microsoft.com/office/drawing/2014/main" id="{FF97B0B7-18CF-4068-A1ED-CDDEAE638D28}"/>
              </a:ext>
            </a:extLst>
          </p:cNvPr>
          <p:cNvGraphicFramePr>
            <a:graphicFrameLocks noGrp="1"/>
          </p:cNvGraphicFramePr>
          <p:nvPr>
            <p:extLst>
              <p:ext uri="{D42A27DB-BD31-4B8C-83A1-F6EECF244321}">
                <p14:modId xmlns:p14="http://schemas.microsoft.com/office/powerpoint/2010/main" val="2321014531"/>
              </p:ext>
            </p:extLst>
          </p:nvPr>
        </p:nvGraphicFramePr>
        <p:xfrm>
          <a:off x="839833" y="4285005"/>
          <a:ext cx="3004178" cy="1097280"/>
        </p:xfrm>
        <a:graphic>
          <a:graphicData uri="http://schemas.openxmlformats.org/drawingml/2006/table">
            <a:tbl>
              <a:tblPr firstRow="1" bandRow="1">
                <a:tableStyleId>{2D5ABB26-0587-4C30-8999-92F81FD0307C}</a:tableStyleId>
              </a:tblPr>
              <a:tblGrid>
                <a:gridCol w="1507096">
                  <a:extLst>
                    <a:ext uri="{9D8B030D-6E8A-4147-A177-3AD203B41FA5}">
                      <a16:colId xmlns:a16="http://schemas.microsoft.com/office/drawing/2014/main" val="20000"/>
                    </a:ext>
                  </a:extLst>
                </a:gridCol>
                <a:gridCol w="655111">
                  <a:extLst>
                    <a:ext uri="{9D8B030D-6E8A-4147-A177-3AD203B41FA5}">
                      <a16:colId xmlns:a16="http://schemas.microsoft.com/office/drawing/2014/main" val="20001"/>
                    </a:ext>
                  </a:extLst>
                </a:gridCol>
                <a:gridCol w="841971">
                  <a:extLst>
                    <a:ext uri="{9D8B030D-6E8A-4147-A177-3AD203B41FA5}">
                      <a16:colId xmlns:a16="http://schemas.microsoft.com/office/drawing/2014/main" val="20002"/>
                    </a:ext>
                  </a:extLst>
                </a:gridCol>
              </a:tblGrid>
              <a:tr h="0">
                <a:tc>
                  <a:txBody>
                    <a:bodyPr/>
                    <a:lstStyle/>
                    <a:p>
                      <a:r>
                        <a:rPr dirty="0">
                          <a:latin typeface="+mj-lt"/>
                        </a:rPr>
                        <a:t>Source</a:t>
                      </a:r>
                      <a:endParaRPr lang="en-US" dirty="0">
                        <a:latin typeface="+mj-lt"/>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a:r>
                        <a:rPr dirty="0">
                          <a:latin typeface="+mj-lt"/>
                        </a:rPr>
                        <a:t>R</a:t>
                      </a:r>
                      <a:r>
                        <a:rPr lang="fr-FR" dirty="0">
                          <a:latin typeface="+mj-lt"/>
                        </a:rPr>
                        <a:t>²</a:t>
                      </a:r>
                      <a:endParaRPr lang="en-US" dirty="0">
                        <a:latin typeface="+mj-lt"/>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r"/>
                      <a:r>
                        <a:rPr dirty="0">
                          <a:latin typeface="+mj-lt"/>
                        </a:rPr>
                        <a:t>R</a:t>
                      </a:r>
                      <a:r>
                        <a:rPr lang="fr-FR" dirty="0">
                          <a:latin typeface="+mj-lt"/>
                        </a:rPr>
                        <a:t>M</a:t>
                      </a:r>
                      <a:r>
                        <a:rPr dirty="0">
                          <a:latin typeface="+mj-lt"/>
                        </a:rPr>
                        <a:t>SE</a:t>
                      </a:r>
                      <a:endParaRPr lang="en-US" dirty="0">
                        <a:latin typeface="+mj-lt"/>
                      </a:endParaRP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r>
                        <a:rPr dirty="0">
                          <a:latin typeface="+mj-lt"/>
                        </a:rPr>
                        <a:t>Training Set</a:t>
                      </a:r>
                      <a:endParaRPr lang="en-US" dirty="0">
                        <a:latin typeface="+mj-lt"/>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r>
                        <a:rPr dirty="0">
                          <a:latin typeface="+mj-lt"/>
                        </a:rPr>
                        <a:t>0.</a:t>
                      </a:r>
                      <a:r>
                        <a:rPr lang="fr-FR" dirty="0">
                          <a:latin typeface="+mj-lt"/>
                        </a:rPr>
                        <a:t>99</a:t>
                      </a:r>
                      <a:endParaRPr lang="en-US" dirty="0">
                        <a:latin typeface="+mj-lt"/>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r"/>
                      <a:r>
                        <a:rPr dirty="0">
                          <a:latin typeface="+mj-lt"/>
                        </a:rPr>
                        <a:t>0.0</a:t>
                      </a:r>
                      <a:r>
                        <a:rPr lang="fr-FR" dirty="0">
                          <a:latin typeface="+mj-lt"/>
                        </a:rPr>
                        <a:t>13</a:t>
                      </a:r>
                      <a:endParaRPr lang="en-US" dirty="0">
                        <a:latin typeface="+mj-lt"/>
                      </a:endParaRP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1"/>
                  </a:ext>
                </a:extLst>
              </a:tr>
              <a:tr h="0">
                <a:tc>
                  <a:txBody>
                    <a:bodyPr/>
                    <a:lstStyle/>
                    <a:p>
                      <a:r>
                        <a:rPr lang="fr-FR" dirty="0">
                          <a:latin typeface="+mj-lt"/>
                        </a:rPr>
                        <a:t>Test</a:t>
                      </a:r>
                      <a:r>
                        <a:rPr dirty="0">
                          <a:latin typeface="+mj-lt"/>
                        </a:rPr>
                        <a:t> Set</a:t>
                      </a:r>
                      <a:endParaRPr lang="en-US" dirty="0">
                        <a:latin typeface="+mj-lt"/>
                      </a:endParaRPr>
                    </a:p>
                  </a:txBody>
                  <a:tcPr>
                    <a:lnR w="12700" cap="flat" cmpd="sng" algn="ctr">
                      <a:solidFill>
                        <a:schemeClr val="tx1"/>
                      </a:solidFill>
                      <a:prstDash val="solid"/>
                      <a:round/>
                      <a:headEnd type="none" w="med" len="med"/>
                      <a:tailEnd type="none" w="med" len="med"/>
                    </a:lnR>
                  </a:tcPr>
                </a:tc>
                <a:tc>
                  <a:txBody>
                    <a:bodyPr/>
                    <a:lstStyle/>
                    <a:p>
                      <a:pPr algn="r"/>
                      <a:r>
                        <a:rPr dirty="0">
                          <a:solidFill>
                            <a:schemeClr val="tx1"/>
                          </a:solidFill>
                          <a:latin typeface="+mj-lt"/>
                        </a:rPr>
                        <a:t>0.</a:t>
                      </a:r>
                      <a:r>
                        <a:rPr lang="fr-FR" dirty="0">
                          <a:solidFill>
                            <a:schemeClr val="tx1"/>
                          </a:solidFill>
                          <a:latin typeface="+mj-lt"/>
                        </a:rPr>
                        <a:t>55</a:t>
                      </a:r>
                      <a:endParaRPr lang="en-US" dirty="0">
                        <a:solidFill>
                          <a:schemeClr val="tx1"/>
                        </a:solidFill>
                        <a:latin typeface="+mj-lt"/>
                      </a:endParaRPr>
                    </a:p>
                  </a:txBody>
                  <a:tcPr>
                    <a:lnL w="12700" cap="flat" cmpd="sng" algn="ctr">
                      <a:solidFill>
                        <a:schemeClr val="tx1"/>
                      </a:solidFill>
                      <a:prstDash val="solid"/>
                      <a:round/>
                      <a:headEnd type="none" w="med" len="med"/>
                      <a:tailEnd type="none" w="med" len="med"/>
                    </a:lnL>
                  </a:tcPr>
                </a:tc>
                <a:tc>
                  <a:txBody>
                    <a:bodyPr/>
                    <a:lstStyle/>
                    <a:p>
                      <a:pPr algn="r"/>
                      <a:r>
                        <a:rPr dirty="0">
                          <a:latin typeface="+mj-lt"/>
                        </a:rPr>
                        <a:t>0.</a:t>
                      </a:r>
                      <a:r>
                        <a:rPr lang="fr-FR" dirty="0">
                          <a:latin typeface="+mj-lt"/>
                        </a:rPr>
                        <a:t>06</a:t>
                      </a:r>
                      <a:endParaRPr lang="en-US" dirty="0">
                        <a:latin typeface="+mj-lt"/>
                      </a:endParaRPr>
                    </a:p>
                  </a:txBody>
                  <a:tcPr/>
                </a:tc>
                <a:extLst>
                  <a:ext uri="{0D108BD9-81ED-4DB2-BD59-A6C34878D82A}">
                    <a16:rowId xmlns:a16="http://schemas.microsoft.com/office/drawing/2014/main" val="10002"/>
                  </a:ext>
                </a:extLst>
              </a:tr>
            </a:tbl>
          </a:graphicData>
        </a:graphic>
      </p:graphicFrame>
      <mc:AlternateContent xmlns:mc="http://schemas.openxmlformats.org/markup-compatibility/2006" xmlns:a14="http://schemas.microsoft.com/office/drawing/2010/main">
        <mc:Choice Requires="a14">
          <p:sp>
            <p:nvSpPr>
              <p:cNvPr id="20" name="ZoneTexte 19">
                <a:extLst>
                  <a:ext uri="{FF2B5EF4-FFF2-40B4-BE49-F238E27FC236}">
                    <a16:creationId xmlns:a16="http://schemas.microsoft.com/office/drawing/2014/main" id="{D7571FDF-EB53-4E63-8C9E-4A14DCB05192}"/>
                  </a:ext>
                </a:extLst>
              </p:cNvPr>
              <p:cNvSpPr txBox="1"/>
              <p:nvPr/>
            </p:nvSpPr>
            <p:spPr>
              <a:xfrm>
                <a:off x="823863" y="1475715"/>
                <a:ext cx="6681459" cy="534377"/>
              </a:xfrm>
              <a:prstGeom prst="rect">
                <a:avLst/>
              </a:prstGeom>
              <a:noFill/>
            </p:spPr>
            <p:txBody>
              <a:bodyPr wrap="square" rtlCol="0">
                <a:spAutoFit/>
              </a:bodyPr>
              <a:lstStyle/>
              <a:p>
                <a:r>
                  <a:rPr lang="fr-FR" b="1" dirty="0">
                    <a:latin typeface="+mj-lt"/>
                  </a:rPr>
                  <a:t>Objective</a:t>
                </a:r>
                <a:r>
                  <a:rPr lang="fr-FR" dirty="0">
                    <a:latin typeface="+mj-lt"/>
                  </a:rPr>
                  <a:t>: maximise </a:t>
                </a:r>
                <a14:m>
                  <m:oMath xmlns:m="http://schemas.openxmlformats.org/officeDocument/2006/math">
                    <m:sSubSup>
                      <m:sSubSupPr>
                        <m:ctrlPr>
                          <a:rPr lang="fr-FR" i="1">
                            <a:latin typeface="Cambria Math" panose="02040503050406030204" pitchFamily="18" charset="0"/>
                            <a:sym typeface="Wingdings" panose="05000000000000000000" pitchFamily="2" charset="2"/>
                          </a:rPr>
                        </m:ctrlPr>
                      </m:sSubSupPr>
                      <m:e>
                        <m:r>
                          <a:rPr lang="fr-FR" i="1">
                            <a:latin typeface="Cambria Math" panose="02040503050406030204" pitchFamily="18" charset="0"/>
                            <a:sym typeface="Wingdings" panose="05000000000000000000" pitchFamily="2" charset="2"/>
                          </a:rPr>
                          <m:t>𝑅</m:t>
                        </m:r>
                      </m:e>
                      <m:sub>
                        <m:r>
                          <a:rPr lang="fr-FR" b="0" i="1" smtClean="0">
                            <a:latin typeface="Cambria Math" panose="02040503050406030204" pitchFamily="18" charset="0"/>
                            <a:sym typeface="Wingdings" panose="05000000000000000000" pitchFamily="2" charset="2"/>
                          </a:rPr>
                          <m:t>𝑡𝑒𝑠𝑡</m:t>
                        </m:r>
                      </m:sub>
                      <m:sup>
                        <m:r>
                          <a:rPr lang="fr-FR" i="1">
                            <a:latin typeface="Cambria Math" panose="02040503050406030204" pitchFamily="18" charset="0"/>
                            <a:sym typeface="Wingdings" panose="05000000000000000000" pitchFamily="2" charset="2"/>
                          </a:rPr>
                          <m:t>2</m:t>
                        </m:r>
                      </m:sup>
                    </m:sSubSup>
                  </m:oMath>
                </a14:m>
                <a:r>
                  <a:rPr lang="fr-FR" b="0" dirty="0">
                    <a:latin typeface="+mj-lt"/>
                  </a:rPr>
                  <a:t> with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𝜇</m:t>
                        </m:r>
                      </m:e>
                      <m:sub>
                        <m:r>
                          <a:rPr lang="fr-FR" b="0" i="1" smtClean="0">
                            <a:latin typeface="Cambria Math" panose="02040503050406030204" pitchFamily="18" charset="0"/>
                          </a:rPr>
                          <m:t>𝑑</m:t>
                        </m:r>
                      </m:sub>
                    </m:sSub>
                    <m:r>
                      <a:rPr lang="fr-FR" b="0" i="1" smtClean="0">
                        <a:latin typeface="Cambria Math" panose="02040503050406030204" pitchFamily="18" charset="0"/>
                      </a:rPr>
                      <m:t>=</m:t>
                    </m:r>
                    <m:r>
                      <a:rPr lang="fr-FR" b="0" i="1" smtClean="0">
                        <a:latin typeface="Cambria Math" panose="02040503050406030204" pitchFamily="18" charset="0"/>
                      </a:rPr>
                      <m:t>𝑓</m:t>
                    </m:r>
                    <m:d>
                      <m:dPr>
                        <m:ctrlPr>
                          <a:rPr lang="fr-FR" b="0" i="1" smtClean="0">
                            <a:latin typeface="Cambria Math" panose="02040503050406030204" pitchFamily="18" charset="0"/>
                          </a:rPr>
                        </m:ctrlPr>
                      </m:dPr>
                      <m:e>
                        <m:r>
                          <a:rPr lang="fr-FR" b="0" i="1" smtClean="0">
                            <a:latin typeface="Cambria Math" panose="02040503050406030204" pitchFamily="18" charset="0"/>
                          </a:rPr>
                          <m:t>𝑠</m:t>
                        </m:r>
                        <m:r>
                          <a:rPr lang="fr-FR" b="0" i="1" smtClean="0">
                            <a:latin typeface="Cambria Math" panose="02040503050406030204" pitchFamily="18" charset="0"/>
                          </a:rPr>
                          <m:t>,</m:t>
                        </m:r>
                        <m:sSub>
                          <m:sSubPr>
                            <m:ctrlPr>
                              <a:rPr lang="fr-FR" b="0" i="1" smtClean="0">
                                <a:latin typeface="Cambria Math" panose="02040503050406030204" pitchFamily="18" charset="0"/>
                              </a:rPr>
                            </m:ctrlPr>
                          </m:sSubPr>
                          <m:e>
                            <m:r>
                              <a:rPr lang="fr-FR" b="0" i="1" smtClean="0">
                                <a:latin typeface="Cambria Math" panose="02040503050406030204" pitchFamily="18" charset="0"/>
                              </a:rPr>
                              <m:t>𝜖</m:t>
                            </m:r>
                          </m:e>
                          <m:sub>
                            <m:r>
                              <a:rPr lang="fr-FR" b="0" i="1" smtClean="0">
                                <a:latin typeface="Cambria Math" panose="02040503050406030204" pitchFamily="18" charset="0"/>
                              </a:rPr>
                              <m:t>0</m:t>
                            </m:r>
                          </m:sub>
                        </m:sSub>
                        <m:r>
                          <a:rPr lang="fr-FR" b="0" i="1" smtClean="0">
                            <a:latin typeface="Cambria Math" panose="02040503050406030204" pitchFamily="18" charset="0"/>
                          </a:rPr>
                          <m:t>,</m:t>
                        </m:r>
                        <m:sSub>
                          <m:sSubPr>
                            <m:ctrlPr>
                              <a:rPr lang="fr-FR" b="0" i="1" smtClean="0">
                                <a:latin typeface="Cambria Math" panose="02040503050406030204" pitchFamily="18" charset="0"/>
                              </a:rPr>
                            </m:ctrlPr>
                          </m:sSubPr>
                          <m:e>
                            <m:r>
                              <a:rPr lang="fr-FR" b="0" i="1" smtClean="0">
                                <a:latin typeface="Cambria Math" panose="02040503050406030204" pitchFamily="18" charset="0"/>
                              </a:rPr>
                              <m:t>𝑆</m:t>
                            </m:r>
                          </m:e>
                          <m:sub>
                            <m:r>
                              <a:rPr lang="fr-FR" b="0" i="1" smtClean="0">
                                <a:latin typeface="Cambria Math" panose="02040503050406030204" pitchFamily="18" charset="0"/>
                              </a:rPr>
                              <m:t>0</m:t>
                            </m:r>
                          </m:sub>
                        </m:sSub>
                        <m:r>
                          <a:rPr lang="fr-FR" b="0" i="1" smtClean="0">
                            <a:latin typeface="Cambria Math" panose="02040503050406030204" pitchFamily="18" charset="0"/>
                          </a:rPr>
                          <m:t>,</m:t>
                        </m:r>
                        <m:f>
                          <m:fPr>
                            <m:ctrlPr>
                              <a:rPr lang="fr-FR" b="0" i="1" smtClean="0">
                                <a:latin typeface="Cambria Math" panose="02040503050406030204" pitchFamily="18" charset="0"/>
                              </a:rPr>
                            </m:ctrlPr>
                          </m:fPr>
                          <m:num>
                            <m:r>
                              <a:rPr lang="fr-FR" b="0" i="1" smtClean="0">
                                <a:latin typeface="Cambria Math" panose="02040503050406030204" pitchFamily="18" charset="0"/>
                              </a:rPr>
                              <m:t>h</m:t>
                            </m:r>
                          </m:num>
                          <m:den>
                            <m:sSub>
                              <m:sSubPr>
                                <m:ctrlPr>
                                  <a:rPr lang="fr-FR" b="0" i="1" smtClean="0">
                                    <a:latin typeface="Cambria Math" panose="02040503050406030204" pitchFamily="18" charset="0"/>
                                  </a:rPr>
                                </m:ctrlPr>
                              </m:sSubPr>
                              <m:e>
                                <m:r>
                                  <a:rPr lang="fr-FR" b="0" i="1" smtClean="0">
                                    <a:latin typeface="Cambria Math" panose="02040503050406030204" pitchFamily="18" charset="0"/>
                                  </a:rPr>
                                  <m:t>𝑑</m:t>
                                </m:r>
                              </m:e>
                              <m:sub>
                                <m:r>
                                  <a:rPr lang="fr-FR" b="0" i="1" smtClean="0">
                                    <a:latin typeface="Cambria Math" panose="02040503050406030204" pitchFamily="18" charset="0"/>
                                  </a:rPr>
                                  <m:t>50</m:t>
                                </m:r>
                              </m:sub>
                            </m:sSub>
                          </m:den>
                        </m:f>
                        <m:r>
                          <a:rPr lang="fr-FR" b="0" i="1" smtClean="0">
                            <a:latin typeface="Cambria Math" panose="02040503050406030204" pitchFamily="18" charset="0"/>
                          </a:rPr>
                          <m:t>,</m:t>
                        </m:r>
                        <m:r>
                          <a:rPr lang="fr-FR" b="0" i="1" smtClean="0">
                            <a:latin typeface="Cambria Math" panose="02040503050406030204" pitchFamily="18" charset="0"/>
                          </a:rPr>
                          <m:t>𝐹𝑟</m:t>
                        </m:r>
                      </m:e>
                    </m:d>
                  </m:oMath>
                </a14:m>
                <a:endParaRPr lang="en-GB" dirty="0"/>
              </a:p>
            </p:txBody>
          </p:sp>
        </mc:Choice>
        <mc:Fallback xmlns="">
          <p:sp>
            <p:nvSpPr>
              <p:cNvPr id="20" name="ZoneTexte 19">
                <a:extLst>
                  <a:ext uri="{FF2B5EF4-FFF2-40B4-BE49-F238E27FC236}">
                    <a16:creationId xmlns:a16="http://schemas.microsoft.com/office/drawing/2014/main" id="{D7571FDF-EB53-4E63-8C9E-4A14DCB05192}"/>
                  </a:ext>
                </a:extLst>
              </p:cNvPr>
              <p:cNvSpPr txBox="1">
                <a:spLocks noRot="1" noChangeAspect="1" noMove="1" noResize="1" noEditPoints="1" noAdjustHandles="1" noChangeArrowheads="1" noChangeShapeType="1" noTextEdit="1"/>
              </p:cNvSpPr>
              <p:nvPr/>
            </p:nvSpPr>
            <p:spPr>
              <a:xfrm>
                <a:off x="823863" y="1475715"/>
                <a:ext cx="6681459" cy="534377"/>
              </a:xfrm>
              <a:prstGeom prst="rect">
                <a:avLst/>
              </a:prstGeom>
              <a:blipFill>
                <a:blip r:embed="rId8"/>
                <a:stretch>
                  <a:fillRect l="-73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2" name="ZoneTexte 21">
                <a:extLst>
                  <a:ext uri="{FF2B5EF4-FFF2-40B4-BE49-F238E27FC236}">
                    <a16:creationId xmlns:a16="http://schemas.microsoft.com/office/drawing/2014/main" id="{E67E0DD0-2C3B-48E4-8AE0-82595C6DF3D7}"/>
                  </a:ext>
                </a:extLst>
              </p:cNvPr>
              <p:cNvSpPr txBox="1"/>
              <p:nvPr/>
            </p:nvSpPr>
            <p:spPr>
              <a:xfrm>
                <a:off x="823863" y="2203004"/>
                <a:ext cx="5536699" cy="1785489"/>
              </a:xfrm>
              <a:prstGeom prst="rect">
                <a:avLst/>
              </a:prstGeom>
              <a:noFill/>
            </p:spPr>
            <p:txBody>
              <a:bodyPr wrap="square" rtlCol="0">
                <a:spAutoFit/>
              </a:bodyPr>
              <a:lstStyle/>
              <a:p>
                <a:r>
                  <a:rPr lang="fr-FR" dirty="0">
                    <a:latin typeface="+mj-lt"/>
                  </a:rPr>
                  <a:t>Example with Meyer-Peter &amp; Müller (1948):</a:t>
                </a:r>
              </a:p>
              <a:p>
                <a:endParaRPr lang="fr-FR" dirty="0"/>
              </a:p>
              <a:p>
                <a:pPr/>
                <a14:m>
                  <m:oMathPara xmlns:m="http://schemas.openxmlformats.org/officeDocument/2006/math">
                    <m:oMathParaPr>
                      <m:jc m:val="centerGroup"/>
                    </m:oMathParaPr>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𝜇</m:t>
                          </m:r>
                        </m:e>
                        <m:sub>
                          <m:r>
                            <a:rPr lang="fr-FR" b="0" i="1" smtClean="0">
                              <a:latin typeface="Cambria Math" panose="02040503050406030204" pitchFamily="18" charset="0"/>
                            </a:rPr>
                            <m:t>𝑑</m:t>
                          </m:r>
                          <m:r>
                            <a:rPr lang="fr-FR" b="0" i="1" smtClean="0">
                              <a:latin typeface="Cambria Math" panose="02040503050406030204" pitchFamily="18" charset="0"/>
                            </a:rPr>
                            <m:t>,</m:t>
                          </m:r>
                          <m:r>
                            <a:rPr lang="fr-FR" b="0" i="1" smtClean="0">
                              <a:latin typeface="Cambria Math" panose="02040503050406030204" pitchFamily="18" charset="0"/>
                            </a:rPr>
                            <m:t>𝑝𝑟𝑒𝑑</m:t>
                          </m:r>
                        </m:sub>
                      </m:sSub>
                      <m:r>
                        <a:rPr lang="fr-FR" b="0" i="1" smtClean="0">
                          <a:latin typeface="Cambria Math" panose="02040503050406030204" pitchFamily="18" charset="0"/>
                        </a:rPr>
                        <m:t>=</m:t>
                      </m:r>
                      <m:r>
                        <a:rPr lang="fr-FR" b="0" i="0" smtClean="0">
                          <a:latin typeface="Cambria Math" panose="02040503050406030204" pitchFamily="18" charset="0"/>
                        </a:rPr>
                        <m:t>0.68−0.36</m:t>
                      </m:r>
                      <m:r>
                        <m:rPr>
                          <m:sty m:val="p"/>
                        </m:rPr>
                        <a:rPr lang="fr-FR">
                          <a:latin typeface="Cambria Math" panose="02040503050406030204" pitchFamily="18" charset="0"/>
                        </a:rPr>
                        <m:t>s</m:t>
                      </m:r>
                      <m:r>
                        <a:rPr lang="fr-FR" b="0" i="1" smtClean="0">
                          <a:latin typeface="Cambria Math" panose="02040503050406030204" pitchFamily="18" charset="0"/>
                        </a:rPr>
                        <m:t>−0.25</m:t>
                      </m:r>
                      <m:sSub>
                        <m:sSubPr>
                          <m:ctrlPr>
                            <a:rPr lang="fr-FR" i="1">
                              <a:latin typeface="Cambria Math" panose="02040503050406030204" pitchFamily="18" charset="0"/>
                            </a:rPr>
                          </m:ctrlPr>
                        </m:sSubPr>
                        <m:e>
                          <m:r>
                            <a:rPr lang="fr-FR" i="1">
                              <a:latin typeface="Cambria Math" panose="02040503050406030204" pitchFamily="18" charset="0"/>
                            </a:rPr>
                            <m:t>𝜖</m:t>
                          </m:r>
                        </m:e>
                        <m:sub>
                          <m:r>
                            <a:rPr lang="fr-FR" i="1">
                              <a:latin typeface="Cambria Math" panose="02040503050406030204" pitchFamily="18" charset="0"/>
                            </a:rPr>
                            <m:t>0</m:t>
                          </m:r>
                        </m:sub>
                      </m:sSub>
                      <m:r>
                        <a:rPr lang="fr-FR" b="0" i="1" smtClean="0">
                          <a:latin typeface="Cambria Math" panose="02040503050406030204" pitchFamily="18" charset="0"/>
                        </a:rPr>
                        <m:t>+0.0002</m:t>
                      </m:r>
                      <m:f>
                        <m:fPr>
                          <m:ctrlPr>
                            <a:rPr lang="fr-FR" b="0" i="1" smtClean="0">
                              <a:latin typeface="Cambria Math" panose="02040503050406030204" pitchFamily="18" charset="0"/>
                            </a:rPr>
                          </m:ctrlPr>
                        </m:fPr>
                        <m:num>
                          <m:r>
                            <a:rPr lang="fr-FR" b="0" i="1" smtClean="0">
                              <a:latin typeface="Cambria Math" panose="02040503050406030204" pitchFamily="18" charset="0"/>
                            </a:rPr>
                            <m:t>h</m:t>
                          </m:r>
                        </m:num>
                        <m:den>
                          <m:sSub>
                            <m:sSubPr>
                              <m:ctrlPr>
                                <a:rPr lang="fr-FR" b="0" i="1" smtClean="0">
                                  <a:latin typeface="Cambria Math" panose="02040503050406030204" pitchFamily="18" charset="0"/>
                                </a:rPr>
                              </m:ctrlPr>
                            </m:sSubPr>
                            <m:e>
                              <m:r>
                                <a:rPr lang="fr-FR" b="0" i="1" smtClean="0">
                                  <a:latin typeface="Cambria Math" panose="02040503050406030204" pitchFamily="18" charset="0"/>
                                </a:rPr>
                                <m:t>𝑑</m:t>
                              </m:r>
                            </m:e>
                            <m:sub>
                              <m:r>
                                <a:rPr lang="fr-FR" b="0" i="1" smtClean="0">
                                  <a:latin typeface="Cambria Math" panose="02040503050406030204" pitchFamily="18" charset="0"/>
                                </a:rPr>
                                <m:t>50</m:t>
                              </m:r>
                            </m:sub>
                          </m:sSub>
                        </m:den>
                      </m:f>
                      <m:r>
                        <a:rPr lang="fr-FR" b="0" i="1" smtClean="0">
                          <a:latin typeface="Cambria Math" panose="02040503050406030204" pitchFamily="18" charset="0"/>
                        </a:rPr>
                        <m:t>−1.26</m:t>
                      </m:r>
                      <m:d>
                        <m:dPr>
                          <m:ctrlPr>
                            <a:rPr lang="fr-FR" i="1">
                              <a:latin typeface="Cambria Math" panose="02040503050406030204" pitchFamily="18" charset="0"/>
                            </a:rPr>
                          </m:ctrlPr>
                        </m:dPr>
                        <m:e>
                          <m:r>
                            <a:rPr lang="fr-FR" i="1">
                              <a:latin typeface="Cambria Math" panose="02040503050406030204" pitchFamily="18" charset="0"/>
                            </a:rPr>
                            <m:t>𝑠</m:t>
                          </m:r>
                          <m:r>
                            <a:rPr lang="fr-FR" i="1">
                              <a:latin typeface="Cambria Math" panose="02040503050406030204" pitchFamily="18" charset="0"/>
                            </a:rPr>
                            <m:t>−2.75</m:t>
                          </m:r>
                        </m:e>
                      </m:d>
                      <m:d>
                        <m:dPr>
                          <m:ctrlPr>
                            <a:rPr lang="fr-FR" i="1">
                              <a:latin typeface="Cambria Math" panose="02040503050406030204" pitchFamily="18" charset="0"/>
                            </a:rPr>
                          </m:ctrlPr>
                        </m:dPr>
                        <m:e>
                          <m:sSub>
                            <m:sSubPr>
                              <m:ctrlPr>
                                <a:rPr lang="fr-FR" i="1">
                                  <a:latin typeface="Cambria Math" panose="02040503050406030204" pitchFamily="18" charset="0"/>
                                </a:rPr>
                              </m:ctrlPr>
                            </m:sSubPr>
                            <m:e>
                              <m:r>
                                <a:rPr lang="fr-FR" i="1">
                                  <a:latin typeface="Cambria Math" panose="02040503050406030204" pitchFamily="18" charset="0"/>
                                </a:rPr>
                                <m:t>𝜖</m:t>
                              </m:r>
                            </m:e>
                            <m:sub>
                              <m:r>
                                <a:rPr lang="fr-FR" i="1">
                                  <a:latin typeface="Cambria Math" panose="02040503050406030204" pitchFamily="18" charset="0"/>
                                </a:rPr>
                                <m:t>0</m:t>
                              </m:r>
                            </m:sub>
                          </m:sSub>
                          <m:r>
                            <a:rPr lang="fr-FR" i="1">
                              <a:latin typeface="Cambria Math" panose="02040503050406030204" pitchFamily="18" charset="0"/>
                            </a:rPr>
                            <m:t>−0.</m:t>
                          </m:r>
                          <m:r>
                            <a:rPr lang="fr-FR" b="0" i="1" smtClean="0">
                              <a:latin typeface="Cambria Math" panose="02040503050406030204" pitchFamily="18" charset="0"/>
                            </a:rPr>
                            <m:t>57</m:t>
                          </m:r>
                        </m:e>
                      </m:d>
                    </m:oMath>
                  </m:oMathPara>
                </a14:m>
                <a:endParaRPr lang="en-GB" dirty="0"/>
              </a:p>
            </p:txBody>
          </p:sp>
        </mc:Choice>
        <mc:Fallback xmlns="">
          <p:sp>
            <p:nvSpPr>
              <p:cNvPr id="22" name="ZoneTexte 21">
                <a:extLst>
                  <a:ext uri="{FF2B5EF4-FFF2-40B4-BE49-F238E27FC236}">
                    <a16:creationId xmlns:a16="http://schemas.microsoft.com/office/drawing/2014/main" id="{E67E0DD0-2C3B-48E4-8AE0-82595C6DF3D7}"/>
                  </a:ext>
                </a:extLst>
              </p:cNvPr>
              <p:cNvSpPr txBox="1">
                <a:spLocks noRot="1" noChangeAspect="1" noMove="1" noResize="1" noEditPoints="1" noAdjustHandles="1" noChangeArrowheads="1" noChangeShapeType="1" noTextEdit="1"/>
              </p:cNvSpPr>
              <p:nvPr/>
            </p:nvSpPr>
            <p:spPr>
              <a:xfrm>
                <a:off x="823863" y="2203004"/>
                <a:ext cx="5536699" cy="1785489"/>
              </a:xfrm>
              <a:prstGeom prst="rect">
                <a:avLst/>
              </a:prstGeom>
              <a:blipFill>
                <a:blip r:embed="rId9"/>
                <a:stretch>
                  <a:fillRect l="-881" t="-170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3" name="ZoneTexte 22">
                <a:extLst>
                  <a:ext uri="{FF2B5EF4-FFF2-40B4-BE49-F238E27FC236}">
                    <a16:creationId xmlns:a16="http://schemas.microsoft.com/office/drawing/2014/main" id="{21D4CC5F-19DE-468D-9DBC-FF3AA2E2750A}"/>
                  </a:ext>
                </a:extLst>
              </p:cNvPr>
              <p:cNvSpPr txBox="1"/>
              <p:nvPr/>
            </p:nvSpPr>
            <p:spPr>
              <a:xfrm>
                <a:off x="8465610" y="4991537"/>
                <a:ext cx="1215717" cy="39074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𝜇</m:t>
                          </m:r>
                        </m:e>
                        <m:sub>
                          <m:r>
                            <a:rPr lang="fr-FR" b="0" i="1" smtClean="0">
                              <a:latin typeface="Cambria Math" panose="02040503050406030204" pitchFamily="18" charset="0"/>
                            </a:rPr>
                            <m:t>𝑑</m:t>
                          </m:r>
                          <m:r>
                            <a:rPr lang="fr-FR" i="1">
                              <a:latin typeface="Cambria Math" panose="02040503050406030204" pitchFamily="18" charset="0"/>
                            </a:rPr>
                            <m:t>,</m:t>
                          </m:r>
                          <m:r>
                            <a:rPr lang="fr-FR" i="1">
                              <a:latin typeface="Cambria Math" panose="02040503050406030204" pitchFamily="18" charset="0"/>
                            </a:rPr>
                            <m:t>𝑝𝑟𝑒𝑑</m:t>
                          </m:r>
                        </m:sub>
                      </m:sSub>
                    </m:oMath>
                  </m:oMathPara>
                </a14:m>
                <a:endParaRPr lang="en-GB" dirty="0"/>
              </a:p>
            </p:txBody>
          </p:sp>
        </mc:Choice>
        <mc:Fallback xmlns="">
          <p:sp>
            <p:nvSpPr>
              <p:cNvPr id="23" name="ZoneTexte 22">
                <a:extLst>
                  <a:ext uri="{FF2B5EF4-FFF2-40B4-BE49-F238E27FC236}">
                    <a16:creationId xmlns:a16="http://schemas.microsoft.com/office/drawing/2014/main" id="{21D4CC5F-19DE-468D-9DBC-FF3AA2E2750A}"/>
                  </a:ext>
                </a:extLst>
              </p:cNvPr>
              <p:cNvSpPr txBox="1">
                <a:spLocks noRot="1" noChangeAspect="1" noMove="1" noResize="1" noEditPoints="1" noAdjustHandles="1" noChangeArrowheads="1" noChangeShapeType="1" noTextEdit="1"/>
              </p:cNvSpPr>
              <p:nvPr/>
            </p:nvSpPr>
            <p:spPr>
              <a:xfrm>
                <a:off x="8465610" y="4991537"/>
                <a:ext cx="1215717" cy="390748"/>
              </a:xfrm>
              <a:prstGeom prst="rect">
                <a:avLst/>
              </a:prstGeom>
              <a:blipFill>
                <a:blip r:embed="rId10"/>
                <a:stretch>
                  <a:fillRect b="-781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4" name="ZoneTexte 23">
                <a:extLst>
                  <a:ext uri="{FF2B5EF4-FFF2-40B4-BE49-F238E27FC236}">
                    <a16:creationId xmlns:a16="http://schemas.microsoft.com/office/drawing/2014/main" id="{D07E92F4-E020-443B-974B-A899E9914869}"/>
                  </a:ext>
                </a:extLst>
              </p:cNvPr>
              <p:cNvSpPr txBox="1"/>
              <p:nvPr/>
            </p:nvSpPr>
            <p:spPr>
              <a:xfrm rot="16200000">
                <a:off x="6149520" y="3325676"/>
                <a:ext cx="1101648" cy="38151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𝜇</m:t>
                          </m:r>
                        </m:e>
                        <m:sub>
                          <m:r>
                            <a:rPr lang="fr-FR" b="0" i="1" smtClean="0">
                              <a:latin typeface="Cambria Math" panose="02040503050406030204" pitchFamily="18" charset="0"/>
                            </a:rPr>
                            <m:t>𝑑</m:t>
                          </m:r>
                          <m:r>
                            <a:rPr lang="fr-FR" i="1">
                              <a:latin typeface="Cambria Math" panose="02040503050406030204" pitchFamily="18" charset="0"/>
                            </a:rPr>
                            <m:t>,</m:t>
                          </m:r>
                          <m:r>
                            <a:rPr lang="fr-FR" b="0" i="1" smtClean="0">
                              <a:latin typeface="Cambria Math" panose="02040503050406030204" pitchFamily="18" charset="0"/>
                            </a:rPr>
                            <m:t>𝑜𝑏𝑠</m:t>
                          </m:r>
                        </m:sub>
                      </m:sSub>
                    </m:oMath>
                  </m:oMathPara>
                </a14:m>
                <a:endParaRPr lang="en-GB" dirty="0"/>
              </a:p>
            </p:txBody>
          </p:sp>
        </mc:Choice>
        <mc:Fallback xmlns="">
          <p:sp>
            <p:nvSpPr>
              <p:cNvPr id="24" name="ZoneTexte 23">
                <a:extLst>
                  <a:ext uri="{FF2B5EF4-FFF2-40B4-BE49-F238E27FC236}">
                    <a16:creationId xmlns:a16="http://schemas.microsoft.com/office/drawing/2014/main" id="{D07E92F4-E020-443B-974B-A899E9914869}"/>
                  </a:ext>
                </a:extLst>
              </p:cNvPr>
              <p:cNvSpPr txBox="1">
                <a:spLocks noRot="1" noChangeAspect="1" noMove="1" noResize="1" noEditPoints="1" noAdjustHandles="1" noChangeArrowheads="1" noChangeShapeType="1" noTextEdit="1"/>
              </p:cNvSpPr>
              <p:nvPr/>
            </p:nvSpPr>
            <p:spPr>
              <a:xfrm rot="16200000">
                <a:off x="6149520" y="3325676"/>
                <a:ext cx="1101648" cy="381515"/>
              </a:xfrm>
              <a:prstGeom prst="rect">
                <a:avLst/>
              </a:prstGeom>
              <a:blipFill>
                <a:blip r:embed="rId11"/>
                <a:stretch>
                  <a:fillRect r="-3226"/>
                </a:stretch>
              </a:blipFill>
            </p:spPr>
            <p:txBody>
              <a:bodyPr/>
              <a:lstStyle/>
              <a:p>
                <a:r>
                  <a:rPr lang="en-GB">
                    <a:noFill/>
                  </a:rPr>
                  <a:t> </a:t>
                </a:r>
              </a:p>
            </p:txBody>
          </p:sp>
        </mc:Fallback>
      </mc:AlternateContent>
      <p:pic>
        <p:nvPicPr>
          <p:cNvPr id="25" name="Graphique 24" descr="Marteau">
            <a:extLst>
              <a:ext uri="{FF2B5EF4-FFF2-40B4-BE49-F238E27FC236}">
                <a16:creationId xmlns:a16="http://schemas.microsoft.com/office/drawing/2014/main" id="{6A7E1909-59B4-41C9-864A-3329BFDBFE3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1444123" y="946909"/>
            <a:ext cx="750301" cy="750301"/>
          </a:xfrm>
          <a:prstGeom prst="rect">
            <a:avLst/>
          </a:prstGeom>
        </p:spPr>
      </p:pic>
      <p:pic>
        <p:nvPicPr>
          <p:cNvPr id="26" name="Picture 8">
            <a:extLst>
              <a:ext uri="{FF2B5EF4-FFF2-40B4-BE49-F238E27FC236}">
                <a16:creationId xmlns:a16="http://schemas.microsoft.com/office/drawing/2014/main" id="{0175F322-FE1D-4234-BB20-64446371637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554786" y="5766771"/>
            <a:ext cx="1667430" cy="385257"/>
          </a:xfrm>
          <a:prstGeom prst="rect">
            <a:avLst/>
          </a:prstGeom>
        </p:spPr>
      </p:pic>
    </p:spTree>
    <p:extLst>
      <p:ext uri="{BB962C8B-B14F-4D97-AF65-F5344CB8AC3E}">
        <p14:creationId xmlns:p14="http://schemas.microsoft.com/office/powerpoint/2010/main" val="20430851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14" name="Content Placeholder 4">
                <a:extLst>
                  <a:ext uri="{FF2B5EF4-FFF2-40B4-BE49-F238E27FC236}">
                    <a16:creationId xmlns:a16="http://schemas.microsoft.com/office/drawing/2014/main" id="{EC02DB94-9A51-4958-8949-FAC2DDA20CA1}"/>
                  </a:ext>
                </a:extLst>
              </p:cNvPr>
              <p:cNvGraphicFramePr>
                <a:graphicFrameLocks/>
              </p:cNvGraphicFramePr>
              <p:nvPr>
                <p:extLst>
                  <p:ext uri="{D42A27DB-BD31-4B8C-83A1-F6EECF244321}">
                    <p14:modId xmlns:p14="http://schemas.microsoft.com/office/powerpoint/2010/main" val="585666721"/>
                  </p:ext>
                </p:extLst>
              </p:nvPr>
            </p:nvGraphicFramePr>
            <p:xfrm>
              <a:off x="688063" y="935038"/>
              <a:ext cx="10700438" cy="49212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Choice>
        <mc:Fallback xmlns="">
          <p:graphicFrame>
            <p:nvGraphicFramePr>
              <p:cNvPr id="14" name="Content Placeholder 4">
                <a:extLst>
                  <a:ext uri="{FF2B5EF4-FFF2-40B4-BE49-F238E27FC236}">
                    <a16:creationId xmlns:a16="http://schemas.microsoft.com/office/drawing/2014/main" id="{EC02DB94-9A51-4958-8949-FAC2DDA20CA1}"/>
                  </a:ext>
                </a:extLst>
              </p:cNvPr>
              <p:cNvGraphicFramePr>
                <a:graphicFrameLocks/>
              </p:cNvGraphicFramePr>
              <p:nvPr>
                <p:extLst>
                  <p:ext uri="{D42A27DB-BD31-4B8C-83A1-F6EECF244321}">
                    <p14:modId xmlns:p14="http://schemas.microsoft.com/office/powerpoint/2010/main" val="585666721"/>
                  </p:ext>
                </p:extLst>
              </p:nvPr>
            </p:nvGraphicFramePr>
            <p:xfrm>
              <a:off x="688063" y="935038"/>
              <a:ext cx="10700438" cy="492127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mc:Fallback>
      </mc:AlternateContent>
      <p:sp>
        <p:nvSpPr>
          <p:cNvPr id="29" name="Rectangle 28">
            <a:extLst>
              <a:ext uri="{FF2B5EF4-FFF2-40B4-BE49-F238E27FC236}">
                <a16:creationId xmlns:a16="http://schemas.microsoft.com/office/drawing/2014/main" id="{AA9C300C-27F7-4323-8F78-BF3237C8E530}"/>
              </a:ext>
            </a:extLst>
          </p:cNvPr>
          <p:cNvSpPr/>
          <p:nvPr/>
        </p:nvSpPr>
        <p:spPr>
          <a:xfrm>
            <a:off x="2888673" y="3705020"/>
            <a:ext cx="9300152" cy="142206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4897B20A-9AA5-434B-BE1F-C561DD548DF3}"/>
              </a:ext>
            </a:extLst>
          </p:cNvPr>
          <p:cNvSpPr/>
          <p:nvPr/>
        </p:nvSpPr>
        <p:spPr>
          <a:xfrm>
            <a:off x="280656" y="1656508"/>
            <a:ext cx="11533807" cy="195504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ttangolo 7">
            <a:extLst>
              <a:ext uri="{FF2B5EF4-FFF2-40B4-BE49-F238E27FC236}">
                <a16:creationId xmlns:a16="http://schemas.microsoft.com/office/drawing/2014/main" id="{D9076D40-B264-69C9-8293-4646E201F590}"/>
              </a:ext>
            </a:extLst>
          </p:cNvPr>
          <p:cNvSpPr/>
          <p:nvPr/>
        </p:nvSpPr>
        <p:spPr>
          <a:xfrm>
            <a:off x="0" y="0"/>
            <a:ext cx="10094959" cy="946909"/>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it-IT" dirty="0">
              <a:solidFill>
                <a:prstClr val="white"/>
              </a:solidFill>
            </a:endParaRPr>
          </a:p>
        </p:txBody>
      </p:sp>
      <p:sp>
        <p:nvSpPr>
          <p:cNvPr id="13" name="ZoneTexte 11">
            <a:extLst>
              <a:ext uri="{FF2B5EF4-FFF2-40B4-BE49-F238E27FC236}">
                <a16:creationId xmlns:a16="http://schemas.microsoft.com/office/drawing/2014/main" id="{60504821-F79B-B7CF-53E2-8FC9D1084E45}"/>
              </a:ext>
            </a:extLst>
          </p:cNvPr>
          <p:cNvSpPr txBox="1"/>
          <p:nvPr/>
        </p:nvSpPr>
        <p:spPr>
          <a:xfrm>
            <a:off x="12058" y="120892"/>
            <a:ext cx="8330753" cy="709685"/>
          </a:xfrm>
          <a:prstGeom prst="rect">
            <a:avLst/>
          </a:prstGeom>
        </p:spPr>
        <p:txBody>
          <a:bodyPr vert="horz" lIns="91440" tIns="45720" rIns="91440" bIns="45720" rtlCol="0" anchor="ctr">
            <a:normAutofit/>
          </a:bodyPr>
          <a:lstStyle/>
          <a:p>
            <a:pPr algn="just">
              <a:lnSpc>
                <a:spcPct val="90000"/>
              </a:lnSpc>
              <a:spcBef>
                <a:spcPct val="0"/>
              </a:spcBef>
              <a:spcAft>
                <a:spcPts val="600"/>
              </a:spcAft>
            </a:pPr>
            <a:r>
              <a:rPr lang="it-IT" sz="3000" dirty="0">
                <a:solidFill>
                  <a:srgbClr val="7C5148"/>
                </a:solidFill>
                <a:latin typeface="Times New Roman" panose="02020603050405020304" pitchFamily="18" charset="0"/>
                <a:cs typeface="Times New Roman" panose="02020603050405020304" pitchFamily="18" charset="0"/>
              </a:rPr>
              <a:t>Optimisation procedure for any transport law</a:t>
            </a:r>
          </a:p>
        </p:txBody>
      </p:sp>
      <p:sp>
        <p:nvSpPr>
          <p:cNvPr id="15" name="Rettangolo 14">
            <a:extLst>
              <a:ext uri="{FF2B5EF4-FFF2-40B4-BE49-F238E27FC236}">
                <a16:creationId xmlns:a16="http://schemas.microsoft.com/office/drawing/2014/main" id="{F9D970F2-7D53-D586-0AC5-86306A5B5397}"/>
              </a:ext>
            </a:extLst>
          </p:cNvPr>
          <p:cNvSpPr/>
          <p:nvPr/>
        </p:nvSpPr>
        <p:spPr bwMode="auto">
          <a:xfrm>
            <a:off x="0" y="6287234"/>
            <a:ext cx="12188825" cy="602861"/>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it-IT" dirty="0">
              <a:solidFill>
                <a:prstClr val="white"/>
              </a:solidFill>
            </a:endParaRPr>
          </a:p>
        </p:txBody>
      </p:sp>
      <p:pic>
        <p:nvPicPr>
          <p:cNvPr id="16" name="Immagine 15">
            <a:extLst>
              <a:ext uri="{FF2B5EF4-FFF2-40B4-BE49-F238E27FC236}">
                <a16:creationId xmlns:a16="http://schemas.microsoft.com/office/drawing/2014/main" id="{DE68D309-F655-4DA1-7301-B31C5CA56E84}"/>
              </a:ext>
            </a:extLst>
          </p:cNvPr>
          <p:cNvPicPr>
            <a:picLocks noChangeAspect="1"/>
          </p:cNvPicPr>
          <p:nvPr/>
        </p:nvPicPr>
        <p:blipFill rotWithShape="1">
          <a:blip r:embed="rId12"/>
          <a:srcRect l="-2539" r="-2292"/>
          <a:stretch/>
        </p:blipFill>
        <p:spPr>
          <a:xfrm>
            <a:off x="9826070" y="6273378"/>
            <a:ext cx="1667430" cy="630572"/>
          </a:xfrm>
          <a:prstGeom prst="rect">
            <a:avLst/>
          </a:prstGeom>
          <a:gradFill flip="none" rotWithShape="1">
            <a:gsLst>
              <a:gs pos="0">
                <a:schemeClr val="bg1"/>
              </a:gs>
              <a:gs pos="35000">
                <a:schemeClr val="accent1">
                  <a:lumMod val="0"/>
                  <a:lumOff val="100000"/>
                </a:schemeClr>
              </a:gs>
              <a:gs pos="7000">
                <a:schemeClr val="accent1">
                  <a:lumMod val="100000"/>
                </a:schemeClr>
              </a:gs>
            </a:gsLst>
            <a:path path="circle">
              <a:fillToRect l="50000" t="-80000" r="50000" b="180000"/>
            </a:path>
            <a:tileRect/>
          </a:gradFill>
        </p:spPr>
      </p:pic>
      <p:pic>
        <p:nvPicPr>
          <p:cNvPr id="17" name="Immagine 16">
            <a:extLst>
              <a:ext uri="{FF2B5EF4-FFF2-40B4-BE49-F238E27FC236}">
                <a16:creationId xmlns:a16="http://schemas.microsoft.com/office/drawing/2014/main" id="{063441A5-69D6-8DA9-3E21-0C1511C38645}"/>
              </a:ext>
            </a:extLst>
          </p:cNvPr>
          <p:cNvPicPr>
            <a:picLocks noChangeAspect="1"/>
          </p:cNvPicPr>
          <p:nvPr/>
        </p:nvPicPr>
        <p:blipFill>
          <a:blip r:embed="rId13"/>
          <a:stretch>
            <a:fillRect/>
          </a:stretch>
        </p:blipFill>
        <p:spPr>
          <a:xfrm>
            <a:off x="11496675" y="6211554"/>
            <a:ext cx="695325" cy="680010"/>
          </a:xfrm>
          <a:prstGeom prst="rect">
            <a:avLst/>
          </a:prstGeom>
        </p:spPr>
      </p:pic>
      <p:sp>
        <p:nvSpPr>
          <p:cNvPr id="18" name="CasellaDiTesto 17">
            <a:extLst>
              <a:ext uri="{FF2B5EF4-FFF2-40B4-BE49-F238E27FC236}">
                <a16:creationId xmlns:a16="http://schemas.microsoft.com/office/drawing/2014/main" id="{57C79810-8079-2C1A-839E-8EC862972D08}"/>
              </a:ext>
            </a:extLst>
          </p:cNvPr>
          <p:cNvSpPr txBox="1"/>
          <p:nvPr/>
        </p:nvSpPr>
        <p:spPr bwMode="auto">
          <a:xfrm>
            <a:off x="7152110" y="6381761"/>
            <a:ext cx="2477220" cy="523220"/>
          </a:xfrm>
          <a:prstGeom prst="rect">
            <a:avLst/>
          </a:prstGeom>
          <a:noFill/>
        </p:spPr>
        <p:txBody>
          <a:bodyPr wrap="square">
            <a:spAutoFit/>
          </a:bodyPr>
          <a:lstStyle/>
          <a:p>
            <a:pPr algn="ctr" eaLnBrk="1" fontAlgn="auto" hangingPunct="1">
              <a:spcBef>
                <a:spcPts val="0"/>
              </a:spcBef>
              <a:spcAft>
                <a:spcPts val="0"/>
              </a:spcAft>
              <a:defRPr/>
            </a:pPr>
            <a:r>
              <a:rPr lang="it-IT" sz="1400" b="1" dirty="0">
                <a:solidFill>
                  <a:srgbClr val="7C5148"/>
                </a:solidFill>
                <a:latin typeface="Times New Roman" panose="02020603050405020304" pitchFamily="18" charset="0"/>
                <a:ea typeface="Tahoma" pitchFamily="34" charset="0"/>
                <a:cs typeface="Times New Roman" panose="02020603050405020304" pitchFamily="18" charset="0"/>
              </a:rPr>
              <a:t>Robin Meurice &amp; Sandra Soares-Frazão</a:t>
            </a:r>
          </a:p>
        </p:txBody>
      </p:sp>
      <p:sp>
        <p:nvSpPr>
          <p:cNvPr id="21" name="CasellaDiTesto 20">
            <a:extLst>
              <a:ext uri="{FF2B5EF4-FFF2-40B4-BE49-F238E27FC236}">
                <a16:creationId xmlns:a16="http://schemas.microsoft.com/office/drawing/2014/main" id="{B40B0FCA-6385-AAA1-4F1F-6378766A90CB}"/>
              </a:ext>
            </a:extLst>
          </p:cNvPr>
          <p:cNvSpPr txBox="1"/>
          <p:nvPr/>
        </p:nvSpPr>
        <p:spPr>
          <a:xfrm>
            <a:off x="-10002" y="6298277"/>
            <a:ext cx="6433332" cy="307777"/>
          </a:xfrm>
          <a:prstGeom prst="rect">
            <a:avLst/>
          </a:prstGeom>
          <a:noFill/>
        </p:spPr>
        <p:txBody>
          <a:bodyPr wrap="square">
            <a:spAutoFit/>
          </a:bodyPr>
          <a:lstStyle/>
          <a:p>
            <a:r>
              <a:rPr lang="en-US" sz="1400" b="1" dirty="0">
                <a:solidFill>
                  <a:srgbClr val="7C5148"/>
                </a:solidFill>
                <a:latin typeface="Times New Roman" panose="02020603050405020304" pitchFamily="18" charset="0"/>
              </a:rPr>
              <a:t>Closing parameters of morphodynamical models without trial-and-error</a:t>
            </a:r>
            <a:endParaRPr lang="en-US" sz="1400" b="1" i="0" u="none" strike="noStrike" baseline="0" dirty="0">
              <a:solidFill>
                <a:srgbClr val="7C5148"/>
              </a:solidFill>
              <a:latin typeface="Times New Roman" panose="02020603050405020304" pitchFamily="18" charset="0"/>
            </a:endParaRPr>
          </a:p>
        </p:txBody>
      </p:sp>
      <p:pic>
        <p:nvPicPr>
          <p:cNvPr id="27" name="Immagine 26" descr="Immagine che contiene testo&#10;&#10;Descrizione generata automaticamente">
            <a:extLst>
              <a:ext uri="{FF2B5EF4-FFF2-40B4-BE49-F238E27FC236}">
                <a16:creationId xmlns:a16="http://schemas.microsoft.com/office/drawing/2014/main" id="{031904B0-A72F-1C60-7E8B-9CA8F41F327A}"/>
              </a:ext>
            </a:extLst>
          </p:cNvPr>
          <p:cNvPicPr>
            <a:picLocks noChangeAspect="1"/>
          </p:cNvPicPr>
          <p:nvPr/>
        </p:nvPicPr>
        <p:blipFill rotWithShape="1">
          <a:blip r:embed="rId14">
            <a:extLst>
              <a:ext uri="{28A0092B-C50C-407E-A947-70E740481C1C}">
                <a14:useLocalDpi xmlns:a14="http://schemas.microsoft.com/office/drawing/2010/main" val="0"/>
              </a:ext>
            </a:extLst>
          </a:blip>
          <a:srcRect l="11042" t="22694" r="8908" b="56901"/>
          <a:stretch/>
        </p:blipFill>
        <p:spPr>
          <a:xfrm>
            <a:off x="9534246" y="-10633"/>
            <a:ext cx="2654579" cy="957542"/>
          </a:xfrm>
          <a:prstGeom prst="rect">
            <a:avLst/>
          </a:prstGeom>
        </p:spPr>
      </p:pic>
      <p:sp>
        <p:nvSpPr>
          <p:cNvPr id="12" name="ZoneTexte 11">
            <a:extLst>
              <a:ext uri="{FF2B5EF4-FFF2-40B4-BE49-F238E27FC236}">
                <a16:creationId xmlns:a16="http://schemas.microsoft.com/office/drawing/2014/main" id="{E462DEB1-1BB3-4A0C-B9A1-4B02596D14EA}"/>
              </a:ext>
            </a:extLst>
          </p:cNvPr>
          <p:cNvSpPr txBox="1"/>
          <p:nvPr/>
        </p:nvSpPr>
        <p:spPr>
          <a:xfrm>
            <a:off x="3175" y="6534047"/>
            <a:ext cx="504738" cy="307777"/>
          </a:xfrm>
          <a:prstGeom prst="rect">
            <a:avLst/>
          </a:prstGeom>
          <a:noFill/>
        </p:spPr>
        <p:txBody>
          <a:bodyPr wrap="square" rtlCol="0">
            <a:spAutoFit/>
          </a:bodyPr>
          <a:lstStyle/>
          <a:p>
            <a:r>
              <a:rPr lang="fr-FR" sz="1400" dirty="0">
                <a:solidFill>
                  <a:srgbClr val="7C5148"/>
                </a:solidFill>
                <a:latin typeface="Times New Roman" panose="02020603050405020304" pitchFamily="18" charset="0"/>
                <a:cs typeface="Times New Roman" panose="02020603050405020304" pitchFamily="18" charset="0"/>
              </a:rPr>
              <a:t>24</a:t>
            </a:r>
          </a:p>
        </p:txBody>
      </p:sp>
      <p:grpSp>
        <p:nvGrpSpPr>
          <p:cNvPr id="19" name="Groupe 18">
            <a:extLst>
              <a:ext uri="{FF2B5EF4-FFF2-40B4-BE49-F238E27FC236}">
                <a16:creationId xmlns:a16="http://schemas.microsoft.com/office/drawing/2014/main" id="{66F5E014-151D-43E9-B55B-A488D1CEF9C0}"/>
              </a:ext>
            </a:extLst>
          </p:cNvPr>
          <p:cNvGrpSpPr/>
          <p:nvPr/>
        </p:nvGrpSpPr>
        <p:grpSpPr>
          <a:xfrm>
            <a:off x="280657" y="5345875"/>
            <a:ext cx="1311412" cy="369332"/>
            <a:chOff x="9068499" y="4937404"/>
            <a:chExt cx="1311412" cy="369332"/>
          </a:xfrm>
          <a:solidFill>
            <a:schemeClr val="accent2">
              <a:lumMod val="40000"/>
              <a:lumOff val="60000"/>
            </a:schemeClr>
          </a:solidFill>
        </p:grpSpPr>
        <p:sp>
          <p:nvSpPr>
            <p:cNvPr id="20" name="Rectangle 19">
              <a:extLst>
                <a:ext uri="{FF2B5EF4-FFF2-40B4-BE49-F238E27FC236}">
                  <a16:creationId xmlns:a16="http://schemas.microsoft.com/office/drawing/2014/main" id="{8BB93E7C-D049-4003-8DBD-5A42C905EE79}"/>
                </a:ext>
              </a:extLst>
            </p:cNvPr>
            <p:cNvSpPr/>
            <p:nvPr/>
          </p:nvSpPr>
          <p:spPr>
            <a:xfrm>
              <a:off x="9068499" y="5049154"/>
              <a:ext cx="536895" cy="151001"/>
            </a:xfrm>
            <a:prstGeom prst="rect">
              <a:avLst/>
            </a:prstGeom>
            <a:solidFill>
              <a:srgbClr val="D07C4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6">
              <a:extLst>
                <a:ext uri="{FF2B5EF4-FFF2-40B4-BE49-F238E27FC236}">
                  <a16:creationId xmlns:a16="http://schemas.microsoft.com/office/drawing/2014/main" id="{5C5B284E-4C83-4973-A5C1-F94F92CFB5E7}"/>
                </a:ext>
              </a:extLst>
            </p:cNvPr>
            <p:cNvSpPr txBox="1"/>
            <p:nvPr/>
          </p:nvSpPr>
          <p:spPr>
            <a:xfrm>
              <a:off x="9748007" y="4937404"/>
              <a:ext cx="631904" cy="369332"/>
            </a:xfrm>
            <a:prstGeom prst="rect">
              <a:avLst/>
            </a:prstGeom>
            <a:noFill/>
          </p:spPr>
          <p:txBody>
            <a:bodyPr wrap="none" rtlCol="0">
              <a:spAutoFit/>
            </a:bodyPr>
            <a:lstStyle/>
            <a:p>
              <a:r>
                <a:rPr lang="fr-FR" dirty="0">
                  <a:latin typeface="+mj-lt"/>
                </a:rPr>
                <a:t>2P2L</a:t>
              </a:r>
              <a:endParaRPr lang="en-GB" dirty="0">
                <a:latin typeface="+mj-lt"/>
              </a:endParaRPr>
            </a:p>
          </p:txBody>
        </p:sp>
      </p:grpSp>
      <p:grpSp>
        <p:nvGrpSpPr>
          <p:cNvPr id="23" name="Groupe 22">
            <a:extLst>
              <a:ext uri="{FF2B5EF4-FFF2-40B4-BE49-F238E27FC236}">
                <a16:creationId xmlns:a16="http://schemas.microsoft.com/office/drawing/2014/main" id="{C3943A38-4DC3-40E1-9686-DAFCF0F287BD}"/>
              </a:ext>
            </a:extLst>
          </p:cNvPr>
          <p:cNvGrpSpPr/>
          <p:nvPr/>
        </p:nvGrpSpPr>
        <p:grpSpPr>
          <a:xfrm>
            <a:off x="280657" y="5782696"/>
            <a:ext cx="1248895" cy="369332"/>
            <a:chOff x="9068499" y="4937404"/>
            <a:chExt cx="1248895" cy="369332"/>
          </a:xfrm>
          <a:solidFill>
            <a:srgbClr val="60909B"/>
          </a:solidFill>
        </p:grpSpPr>
        <p:sp>
          <p:nvSpPr>
            <p:cNvPr id="24" name="Rectangle 23">
              <a:extLst>
                <a:ext uri="{FF2B5EF4-FFF2-40B4-BE49-F238E27FC236}">
                  <a16:creationId xmlns:a16="http://schemas.microsoft.com/office/drawing/2014/main" id="{9DF42343-C7C7-4177-AB87-38CFF8574FAA}"/>
                </a:ext>
              </a:extLst>
            </p:cNvPr>
            <p:cNvSpPr/>
            <p:nvPr/>
          </p:nvSpPr>
          <p:spPr>
            <a:xfrm>
              <a:off x="9068499" y="5049154"/>
              <a:ext cx="536895" cy="151001"/>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6">
              <a:extLst>
                <a:ext uri="{FF2B5EF4-FFF2-40B4-BE49-F238E27FC236}">
                  <a16:creationId xmlns:a16="http://schemas.microsoft.com/office/drawing/2014/main" id="{6CA1163D-C3CA-49E7-91A3-D477AB852F83}"/>
                </a:ext>
              </a:extLst>
            </p:cNvPr>
            <p:cNvSpPr txBox="1"/>
            <p:nvPr/>
          </p:nvSpPr>
          <p:spPr>
            <a:xfrm>
              <a:off x="9748007" y="4937404"/>
              <a:ext cx="569387" cy="369332"/>
            </a:xfrm>
            <a:prstGeom prst="rect">
              <a:avLst/>
            </a:prstGeom>
            <a:noFill/>
          </p:spPr>
          <p:txBody>
            <a:bodyPr wrap="none" rtlCol="0">
              <a:spAutoFit/>
            </a:bodyPr>
            <a:lstStyle/>
            <a:p>
              <a:r>
                <a:rPr lang="fr-FR" dirty="0">
                  <a:latin typeface="+mj-lt"/>
                </a:rPr>
                <a:t>JMP</a:t>
              </a:r>
              <a:endParaRPr lang="en-GB" dirty="0">
                <a:latin typeface="+mj-lt"/>
              </a:endParaRPr>
            </a:p>
          </p:txBody>
        </p:sp>
      </p:grpSp>
      <p:pic>
        <p:nvPicPr>
          <p:cNvPr id="28" name="Picture 8">
            <a:extLst>
              <a:ext uri="{FF2B5EF4-FFF2-40B4-BE49-F238E27FC236}">
                <a16:creationId xmlns:a16="http://schemas.microsoft.com/office/drawing/2014/main" id="{D63F560E-2049-4C01-9F9F-7A2DA97A867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554786" y="5766771"/>
            <a:ext cx="1667430" cy="385257"/>
          </a:xfrm>
          <a:prstGeom prst="rect">
            <a:avLst/>
          </a:prstGeom>
        </p:spPr>
      </p:pic>
      <p:pic>
        <p:nvPicPr>
          <p:cNvPr id="31" name="Graphique 30" descr="Puzzle">
            <a:extLst>
              <a:ext uri="{FF2B5EF4-FFF2-40B4-BE49-F238E27FC236}">
                <a16:creationId xmlns:a16="http://schemas.microsoft.com/office/drawing/2014/main" id="{3343454E-765C-41C9-9F98-762D6460C447}"/>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1388501" y="960765"/>
            <a:ext cx="770153" cy="770153"/>
          </a:xfrm>
          <a:prstGeom prst="rect">
            <a:avLst/>
          </a:prstGeom>
        </p:spPr>
      </p:pic>
    </p:spTree>
    <p:extLst>
      <p:ext uri="{BB962C8B-B14F-4D97-AF65-F5344CB8AC3E}">
        <p14:creationId xmlns:p14="http://schemas.microsoft.com/office/powerpoint/2010/main" val="25168525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D9076D40-B264-69C9-8293-4646E201F590}"/>
              </a:ext>
            </a:extLst>
          </p:cNvPr>
          <p:cNvSpPr/>
          <p:nvPr/>
        </p:nvSpPr>
        <p:spPr>
          <a:xfrm>
            <a:off x="0" y="0"/>
            <a:ext cx="10094959" cy="946909"/>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it-IT" dirty="0">
              <a:solidFill>
                <a:prstClr val="white"/>
              </a:solidFill>
            </a:endParaRPr>
          </a:p>
        </p:txBody>
      </p:sp>
      <p:sp>
        <p:nvSpPr>
          <p:cNvPr id="13" name="ZoneTexte 11">
            <a:extLst>
              <a:ext uri="{FF2B5EF4-FFF2-40B4-BE49-F238E27FC236}">
                <a16:creationId xmlns:a16="http://schemas.microsoft.com/office/drawing/2014/main" id="{60504821-F79B-B7CF-53E2-8FC9D1084E45}"/>
              </a:ext>
            </a:extLst>
          </p:cNvPr>
          <p:cNvSpPr txBox="1"/>
          <p:nvPr/>
        </p:nvSpPr>
        <p:spPr>
          <a:xfrm>
            <a:off x="12058" y="120892"/>
            <a:ext cx="8025953" cy="709685"/>
          </a:xfrm>
          <a:prstGeom prst="rect">
            <a:avLst/>
          </a:prstGeom>
        </p:spPr>
        <p:txBody>
          <a:bodyPr vert="horz" lIns="91440" tIns="45720" rIns="91440" bIns="45720" rtlCol="0" anchor="ctr">
            <a:normAutofit/>
          </a:bodyPr>
          <a:lstStyle/>
          <a:p>
            <a:pPr algn="just">
              <a:lnSpc>
                <a:spcPct val="90000"/>
              </a:lnSpc>
              <a:spcBef>
                <a:spcPct val="0"/>
              </a:spcBef>
              <a:spcAft>
                <a:spcPts val="600"/>
              </a:spcAft>
            </a:pPr>
            <a:r>
              <a:rPr lang="it-IT" sz="3000" dirty="0">
                <a:solidFill>
                  <a:srgbClr val="7C5148"/>
                </a:solidFill>
                <a:latin typeface="Times New Roman" panose="02020603050405020304" pitchFamily="18" charset="0"/>
                <a:cs typeface="Times New Roman" panose="02020603050405020304" pitchFamily="18" charset="0"/>
              </a:rPr>
              <a:t>Application: Spinewine &amp; Zech (2007) – PVC</a:t>
            </a:r>
          </a:p>
        </p:txBody>
      </p:sp>
      <p:sp>
        <p:nvSpPr>
          <p:cNvPr id="15" name="Rettangolo 14">
            <a:extLst>
              <a:ext uri="{FF2B5EF4-FFF2-40B4-BE49-F238E27FC236}">
                <a16:creationId xmlns:a16="http://schemas.microsoft.com/office/drawing/2014/main" id="{F9D970F2-7D53-D586-0AC5-86306A5B5397}"/>
              </a:ext>
            </a:extLst>
          </p:cNvPr>
          <p:cNvSpPr/>
          <p:nvPr/>
        </p:nvSpPr>
        <p:spPr bwMode="auto">
          <a:xfrm>
            <a:off x="0" y="6287234"/>
            <a:ext cx="12188825" cy="602861"/>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it-IT" dirty="0">
              <a:solidFill>
                <a:prstClr val="white"/>
              </a:solidFill>
            </a:endParaRPr>
          </a:p>
        </p:txBody>
      </p:sp>
      <p:pic>
        <p:nvPicPr>
          <p:cNvPr id="16" name="Immagine 15">
            <a:extLst>
              <a:ext uri="{FF2B5EF4-FFF2-40B4-BE49-F238E27FC236}">
                <a16:creationId xmlns:a16="http://schemas.microsoft.com/office/drawing/2014/main" id="{DE68D309-F655-4DA1-7301-B31C5CA56E84}"/>
              </a:ext>
            </a:extLst>
          </p:cNvPr>
          <p:cNvPicPr>
            <a:picLocks noChangeAspect="1"/>
          </p:cNvPicPr>
          <p:nvPr/>
        </p:nvPicPr>
        <p:blipFill rotWithShape="1">
          <a:blip r:embed="rId3"/>
          <a:srcRect l="-2539" r="-2292"/>
          <a:stretch/>
        </p:blipFill>
        <p:spPr>
          <a:xfrm>
            <a:off x="9826070" y="6273378"/>
            <a:ext cx="1667430" cy="630572"/>
          </a:xfrm>
          <a:prstGeom prst="rect">
            <a:avLst/>
          </a:prstGeom>
          <a:gradFill flip="none" rotWithShape="1">
            <a:gsLst>
              <a:gs pos="0">
                <a:schemeClr val="bg1"/>
              </a:gs>
              <a:gs pos="35000">
                <a:schemeClr val="accent1">
                  <a:lumMod val="0"/>
                  <a:lumOff val="100000"/>
                </a:schemeClr>
              </a:gs>
              <a:gs pos="7000">
                <a:schemeClr val="accent1">
                  <a:lumMod val="100000"/>
                </a:schemeClr>
              </a:gs>
            </a:gsLst>
            <a:path path="circle">
              <a:fillToRect l="50000" t="-80000" r="50000" b="180000"/>
            </a:path>
            <a:tileRect/>
          </a:gradFill>
        </p:spPr>
      </p:pic>
      <p:pic>
        <p:nvPicPr>
          <p:cNvPr id="17" name="Immagine 16">
            <a:extLst>
              <a:ext uri="{FF2B5EF4-FFF2-40B4-BE49-F238E27FC236}">
                <a16:creationId xmlns:a16="http://schemas.microsoft.com/office/drawing/2014/main" id="{063441A5-69D6-8DA9-3E21-0C1511C38645}"/>
              </a:ext>
            </a:extLst>
          </p:cNvPr>
          <p:cNvPicPr>
            <a:picLocks noChangeAspect="1"/>
          </p:cNvPicPr>
          <p:nvPr/>
        </p:nvPicPr>
        <p:blipFill>
          <a:blip r:embed="rId4"/>
          <a:stretch>
            <a:fillRect/>
          </a:stretch>
        </p:blipFill>
        <p:spPr>
          <a:xfrm>
            <a:off x="11496675" y="6211554"/>
            <a:ext cx="695325" cy="680010"/>
          </a:xfrm>
          <a:prstGeom prst="rect">
            <a:avLst/>
          </a:prstGeom>
        </p:spPr>
      </p:pic>
      <p:sp>
        <p:nvSpPr>
          <p:cNvPr id="18" name="CasellaDiTesto 17">
            <a:extLst>
              <a:ext uri="{FF2B5EF4-FFF2-40B4-BE49-F238E27FC236}">
                <a16:creationId xmlns:a16="http://schemas.microsoft.com/office/drawing/2014/main" id="{57C79810-8079-2C1A-839E-8EC862972D08}"/>
              </a:ext>
            </a:extLst>
          </p:cNvPr>
          <p:cNvSpPr txBox="1"/>
          <p:nvPr/>
        </p:nvSpPr>
        <p:spPr bwMode="auto">
          <a:xfrm>
            <a:off x="7152110" y="6381761"/>
            <a:ext cx="2477220" cy="523220"/>
          </a:xfrm>
          <a:prstGeom prst="rect">
            <a:avLst/>
          </a:prstGeom>
          <a:noFill/>
        </p:spPr>
        <p:txBody>
          <a:bodyPr wrap="square">
            <a:spAutoFit/>
          </a:bodyPr>
          <a:lstStyle/>
          <a:p>
            <a:pPr algn="ctr" eaLnBrk="1" fontAlgn="auto" hangingPunct="1">
              <a:spcBef>
                <a:spcPts val="0"/>
              </a:spcBef>
              <a:spcAft>
                <a:spcPts val="0"/>
              </a:spcAft>
              <a:defRPr/>
            </a:pPr>
            <a:r>
              <a:rPr lang="it-IT" sz="1400" b="1" dirty="0">
                <a:solidFill>
                  <a:srgbClr val="7C5148"/>
                </a:solidFill>
                <a:latin typeface="Times New Roman" panose="02020603050405020304" pitchFamily="18" charset="0"/>
                <a:ea typeface="Tahoma" pitchFamily="34" charset="0"/>
                <a:cs typeface="Times New Roman" panose="02020603050405020304" pitchFamily="18" charset="0"/>
              </a:rPr>
              <a:t>Robin Meurice &amp; Sandra Soares-Frazão</a:t>
            </a:r>
          </a:p>
        </p:txBody>
      </p:sp>
      <p:sp>
        <p:nvSpPr>
          <p:cNvPr id="21" name="CasellaDiTesto 20">
            <a:extLst>
              <a:ext uri="{FF2B5EF4-FFF2-40B4-BE49-F238E27FC236}">
                <a16:creationId xmlns:a16="http://schemas.microsoft.com/office/drawing/2014/main" id="{B40B0FCA-6385-AAA1-4F1F-6378766A90CB}"/>
              </a:ext>
            </a:extLst>
          </p:cNvPr>
          <p:cNvSpPr txBox="1"/>
          <p:nvPr/>
        </p:nvSpPr>
        <p:spPr>
          <a:xfrm>
            <a:off x="-10002" y="6298277"/>
            <a:ext cx="6433332" cy="307777"/>
          </a:xfrm>
          <a:prstGeom prst="rect">
            <a:avLst/>
          </a:prstGeom>
          <a:noFill/>
        </p:spPr>
        <p:txBody>
          <a:bodyPr wrap="square">
            <a:spAutoFit/>
          </a:bodyPr>
          <a:lstStyle/>
          <a:p>
            <a:r>
              <a:rPr lang="en-US" sz="1400" b="1" dirty="0">
                <a:solidFill>
                  <a:srgbClr val="7C5148"/>
                </a:solidFill>
                <a:latin typeface="Times New Roman" panose="02020603050405020304" pitchFamily="18" charset="0"/>
              </a:rPr>
              <a:t>Closing parameters of morphodynamical models without trial-and-error</a:t>
            </a:r>
            <a:endParaRPr lang="en-US" sz="1400" b="1" i="0" u="none" strike="noStrike" baseline="0" dirty="0">
              <a:solidFill>
                <a:srgbClr val="7C5148"/>
              </a:solidFill>
              <a:latin typeface="Times New Roman" panose="02020603050405020304" pitchFamily="18" charset="0"/>
            </a:endParaRPr>
          </a:p>
        </p:txBody>
      </p:sp>
      <p:pic>
        <p:nvPicPr>
          <p:cNvPr id="27" name="Immagine 26" descr="Immagine che contiene testo&#10;&#10;Descrizione generata automaticamente">
            <a:extLst>
              <a:ext uri="{FF2B5EF4-FFF2-40B4-BE49-F238E27FC236}">
                <a16:creationId xmlns:a16="http://schemas.microsoft.com/office/drawing/2014/main" id="{031904B0-A72F-1C60-7E8B-9CA8F41F327A}"/>
              </a:ext>
            </a:extLst>
          </p:cNvPr>
          <p:cNvPicPr>
            <a:picLocks noChangeAspect="1"/>
          </p:cNvPicPr>
          <p:nvPr/>
        </p:nvPicPr>
        <p:blipFill rotWithShape="1">
          <a:blip r:embed="rId5">
            <a:extLst>
              <a:ext uri="{28A0092B-C50C-407E-A947-70E740481C1C}">
                <a14:useLocalDpi xmlns:a14="http://schemas.microsoft.com/office/drawing/2010/main" val="0"/>
              </a:ext>
            </a:extLst>
          </a:blip>
          <a:srcRect l="11042" t="22694" r="8908" b="56901"/>
          <a:stretch/>
        </p:blipFill>
        <p:spPr>
          <a:xfrm>
            <a:off x="9534246" y="-10633"/>
            <a:ext cx="2654579" cy="957542"/>
          </a:xfrm>
          <a:prstGeom prst="rect">
            <a:avLst/>
          </a:prstGeom>
        </p:spPr>
      </p:pic>
      <p:sp>
        <p:nvSpPr>
          <p:cNvPr id="12" name="ZoneTexte 11">
            <a:extLst>
              <a:ext uri="{FF2B5EF4-FFF2-40B4-BE49-F238E27FC236}">
                <a16:creationId xmlns:a16="http://schemas.microsoft.com/office/drawing/2014/main" id="{E462DEB1-1BB3-4A0C-B9A1-4B02596D14EA}"/>
              </a:ext>
            </a:extLst>
          </p:cNvPr>
          <p:cNvSpPr txBox="1"/>
          <p:nvPr/>
        </p:nvSpPr>
        <p:spPr>
          <a:xfrm>
            <a:off x="3175" y="6534047"/>
            <a:ext cx="504738" cy="307777"/>
          </a:xfrm>
          <a:prstGeom prst="rect">
            <a:avLst/>
          </a:prstGeom>
          <a:noFill/>
        </p:spPr>
        <p:txBody>
          <a:bodyPr wrap="square" rtlCol="0">
            <a:spAutoFit/>
          </a:bodyPr>
          <a:lstStyle/>
          <a:p>
            <a:r>
              <a:rPr lang="fr-FR" sz="1400" dirty="0">
                <a:solidFill>
                  <a:srgbClr val="7C5148"/>
                </a:solidFill>
                <a:latin typeface="Times New Roman" panose="02020603050405020304" pitchFamily="18" charset="0"/>
                <a:cs typeface="Times New Roman" panose="02020603050405020304" pitchFamily="18" charset="0"/>
              </a:rPr>
              <a:t>25</a:t>
            </a:r>
          </a:p>
        </p:txBody>
      </p:sp>
      <p:pic>
        <p:nvPicPr>
          <p:cNvPr id="14" name="Picture 7">
            <a:extLst>
              <a:ext uri="{FF2B5EF4-FFF2-40B4-BE49-F238E27FC236}">
                <a16:creationId xmlns:a16="http://schemas.microsoft.com/office/drawing/2014/main" id="{786DBC82-5676-4C1D-B94D-6E81B8BA1CD6}"/>
              </a:ext>
            </a:extLst>
          </p:cNvPr>
          <p:cNvPicPr>
            <a:picLocks noChangeAspect="1"/>
          </p:cNvPicPr>
          <p:nvPr/>
        </p:nvPicPr>
        <p:blipFill rotWithShape="1">
          <a:blip r:embed="rId6">
            <a:extLst>
              <a:ext uri="{28A0092B-C50C-407E-A947-70E740481C1C}">
                <a14:useLocalDpi xmlns:a14="http://schemas.microsoft.com/office/drawing/2010/main" val="0"/>
              </a:ext>
            </a:extLst>
          </a:blip>
          <a:srcRect l="6018" t="21452" r="8034" b="14033"/>
          <a:stretch/>
        </p:blipFill>
        <p:spPr>
          <a:xfrm>
            <a:off x="507913" y="2150029"/>
            <a:ext cx="8182430" cy="3221429"/>
          </a:xfrm>
          <a:prstGeom prst="rect">
            <a:avLst/>
          </a:prstGeom>
        </p:spPr>
      </p:pic>
      <mc:AlternateContent xmlns:mc="http://schemas.openxmlformats.org/markup-compatibility/2006" xmlns:a14="http://schemas.microsoft.com/office/drawing/2010/main">
        <mc:Choice Requires="a14">
          <p:graphicFrame>
            <p:nvGraphicFramePr>
              <p:cNvPr id="19" name="Table 10">
                <a:extLst>
                  <a:ext uri="{FF2B5EF4-FFF2-40B4-BE49-F238E27FC236}">
                    <a16:creationId xmlns:a16="http://schemas.microsoft.com/office/drawing/2014/main" id="{346F2ED1-01BC-4245-B569-4A1A52D83CB5}"/>
                  </a:ext>
                </a:extLst>
              </p:cNvPr>
              <p:cNvGraphicFramePr>
                <a:graphicFrameLocks noGrp="1"/>
              </p:cNvGraphicFramePr>
              <p:nvPr>
                <p:extLst>
                  <p:ext uri="{D42A27DB-BD31-4B8C-83A1-F6EECF244321}">
                    <p14:modId xmlns:p14="http://schemas.microsoft.com/office/powerpoint/2010/main" val="1367471768"/>
                  </p:ext>
                </p:extLst>
              </p:nvPr>
            </p:nvGraphicFramePr>
            <p:xfrm>
              <a:off x="9224769" y="2687320"/>
              <a:ext cx="2266359" cy="1483360"/>
            </p:xfrm>
            <a:graphic>
              <a:graphicData uri="http://schemas.openxmlformats.org/drawingml/2006/table">
                <a:tbl>
                  <a:tblPr firstRow="1" bandRow="1">
                    <a:tableStyleId>{2D5ABB26-0587-4C30-8999-92F81FD0307C}</a:tableStyleId>
                  </a:tblPr>
                  <a:tblGrid>
                    <a:gridCol w="973840">
                      <a:extLst>
                        <a:ext uri="{9D8B030D-6E8A-4147-A177-3AD203B41FA5}">
                          <a16:colId xmlns:a16="http://schemas.microsoft.com/office/drawing/2014/main" val="2267714425"/>
                        </a:ext>
                      </a:extLst>
                    </a:gridCol>
                    <a:gridCol w="1292519">
                      <a:extLst>
                        <a:ext uri="{9D8B030D-6E8A-4147-A177-3AD203B41FA5}">
                          <a16:colId xmlns:a16="http://schemas.microsoft.com/office/drawing/2014/main" val="2947821327"/>
                        </a:ext>
                      </a:extLst>
                    </a:gridCol>
                  </a:tblGrid>
                  <a:tr h="370840">
                    <a:tc>
                      <a:txBody>
                        <a:bodyPr/>
                        <a:lstStyle/>
                        <a:p>
                          <a:endParaRPr lang="en-GB" sz="16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600" dirty="0">
                              <a:latin typeface="+mj-lt"/>
                            </a:rPr>
                            <a:t>RMSE (mm)</a:t>
                          </a:r>
                          <a:endParaRPr lang="en-GB" sz="16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69743164"/>
                      </a:ext>
                    </a:extLst>
                  </a:tr>
                  <a:tr h="370840">
                    <a:tc>
                      <a:txBody>
                        <a:bodyPr/>
                        <a:lstStyle/>
                        <a:p>
                          <a:pPr/>
                          <a14:m>
                            <m:oMathPara xmlns:m="http://schemas.openxmlformats.org/officeDocument/2006/math">
                              <m:oMathParaPr>
                                <m:jc m:val="centerGroup"/>
                              </m:oMathParaPr>
                              <m:oMath xmlns:m="http://schemas.openxmlformats.org/officeDocument/2006/math">
                                <m:sSub>
                                  <m:sSubPr>
                                    <m:ctrlPr>
                                      <a:rPr lang="fr-FR" sz="1600" i="1" smtClean="0">
                                        <a:latin typeface="Cambria Math" panose="02040503050406030204" pitchFamily="18" charset="0"/>
                                      </a:rPr>
                                    </m:ctrlPr>
                                  </m:sSubPr>
                                  <m:e>
                                    <m:r>
                                      <a:rPr lang="fr-FR" sz="1600" smtClean="0">
                                        <a:latin typeface="Cambria Math" panose="02040503050406030204" pitchFamily="18" charset="0"/>
                                      </a:rPr>
                                      <m:t>𝑧</m:t>
                                    </m:r>
                                  </m:e>
                                  <m:sub>
                                    <m:r>
                                      <a:rPr lang="fr-FR" sz="1600" smtClean="0">
                                        <a:latin typeface="Cambria Math" panose="02040503050406030204" pitchFamily="18" charset="0"/>
                                      </a:rPr>
                                      <m:t>𝑏</m:t>
                                    </m:r>
                                    <m:r>
                                      <a:rPr lang="fr-FR" sz="1600" smtClean="0">
                                        <a:latin typeface="Cambria Math" panose="02040503050406030204" pitchFamily="18" charset="0"/>
                                      </a:rPr>
                                      <m:t>,</m:t>
                                    </m:r>
                                    <m:r>
                                      <a:rPr lang="fr-FR" sz="1600" smtClean="0">
                                        <a:latin typeface="Cambria Math" panose="02040503050406030204" pitchFamily="18" charset="0"/>
                                      </a:rPr>
                                      <m:t>𝑙𝑜𝑤</m:t>
                                    </m:r>
                                  </m:sub>
                                </m:sSub>
                              </m:oMath>
                            </m:oMathPara>
                          </a14:m>
                          <a:endParaRPr lang="en-GB" sz="16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14:m>
                            <m:oMathPara xmlns:m="http://schemas.openxmlformats.org/officeDocument/2006/math">
                              <m:oMathParaPr>
                                <m:jc m:val="centerGroup"/>
                              </m:oMathParaPr>
                              <m:oMath xmlns:m="http://schemas.openxmlformats.org/officeDocument/2006/math">
                                <m:r>
                                  <a:rPr lang="fr-FR" sz="1600" b="0" i="1" smtClean="0">
                                    <a:solidFill>
                                      <a:schemeClr val="tx1"/>
                                    </a:solidFill>
                                    <a:latin typeface="Cambria Math" panose="02040503050406030204" pitchFamily="18" charset="0"/>
                                  </a:rPr>
                                  <m:t>9.92</m:t>
                                </m:r>
                              </m:oMath>
                            </m:oMathPara>
                          </a14:m>
                          <a:endParaRPr lang="en-GB" sz="160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9378374"/>
                      </a:ext>
                    </a:extLst>
                  </a:tr>
                  <a:tr h="370840">
                    <a:tc>
                      <a:txBody>
                        <a:bodyPr/>
                        <a:lstStyle/>
                        <a:p>
                          <a:pPr/>
                          <a14:m>
                            <m:oMathPara xmlns:m="http://schemas.openxmlformats.org/officeDocument/2006/math">
                              <m:oMathParaPr>
                                <m:jc m:val="centerGroup"/>
                              </m:oMathParaPr>
                              <m:oMath xmlns:m="http://schemas.openxmlformats.org/officeDocument/2006/math">
                                <m:sSub>
                                  <m:sSubPr>
                                    <m:ctrlPr>
                                      <a:rPr lang="fr-FR" sz="1600" i="1" smtClean="0">
                                        <a:latin typeface="Cambria Math" panose="02040503050406030204" pitchFamily="18" charset="0"/>
                                      </a:rPr>
                                    </m:ctrlPr>
                                  </m:sSubPr>
                                  <m:e>
                                    <m:r>
                                      <a:rPr lang="fr-FR" sz="1600" smtClean="0">
                                        <a:latin typeface="Cambria Math" panose="02040503050406030204" pitchFamily="18" charset="0"/>
                                      </a:rPr>
                                      <m:t>𝑧</m:t>
                                    </m:r>
                                  </m:e>
                                  <m:sub>
                                    <m:r>
                                      <a:rPr lang="fr-FR" sz="1600" smtClean="0">
                                        <a:latin typeface="Cambria Math" panose="02040503050406030204" pitchFamily="18" charset="0"/>
                                      </a:rPr>
                                      <m:t>𝑏</m:t>
                                    </m:r>
                                    <m:r>
                                      <a:rPr lang="fr-FR" sz="1600" smtClean="0">
                                        <a:latin typeface="Cambria Math" panose="02040503050406030204" pitchFamily="18" charset="0"/>
                                      </a:rPr>
                                      <m:t>,</m:t>
                                    </m:r>
                                    <m:r>
                                      <a:rPr lang="fr-FR" sz="1600" smtClean="0">
                                        <a:latin typeface="Cambria Math" panose="02040503050406030204" pitchFamily="18" charset="0"/>
                                      </a:rPr>
                                      <m:t>𝑢𝑝</m:t>
                                    </m:r>
                                  </m:sub>
                                </m:sSub>
                              </m:oMath>
                            </m:oMathPara>
                          </a14:m>
                          <a:endParaRPr lang="en-GB" sz="16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14:m>
                            <m:oMathPara xmlns:m="http://schemas.openxmlformats.org/officeDocument/2006/math">
                              <m:oMathParaPr>
                                <m:jc m:val="centerGroup"/>
                              </m:oMathParaPr>
                              <m:oMath xmlns:m="http://schemas.openxmlformats.org/officeDocument/2006/math">
                                <m:r>
                                  <a:rPr lang="fr-FR" sz="1600" b="0" i="1" smtClean="0">
                                    <a:solidFill>
                                      <a:schemeClr val="tx1"/>
                                    </a:solidFill>
                                    <a:latin typeface="Cambria Math" panose="02040503050406030204" pitchFamily="18" charset="0"/>
                                  </a:rPr>
                                  <m:t>20.37</m:t>
                                </m:r>
                              </m:oMath>
                            </m:oMathPara>
                          </a14:m>
                          <a:endParaRPr lang="en-GB" sz="160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23332225"/>
                      </a:ext>
                    </a:extLst>
                  </a:tr>
                  <a:tr h="370840">
                    <a:tc>
                      <a:txBody>
                        <a:bodyPr/>
                        <a:lstStyle/>
                        <a:p>
                          <a:pPr/>
                          <a14:m>
                            <m:oMathPara xmlns:m="http://schemas.openxmlformats.org/officeDocument/2006/math">
                              <m:oMathParaPr>
                                <m:jc m:val="centerGroup"/>
                              </m:oMathParaPr>
                              <m:oMath xmlns:m="http://schemas.openxmlformats.org/officeDocument/2006/math">
                                <m:sSub>
                                  <m:sSubPr>
                                    <m:ctrlPr>
                                      <a:rPr lang="fr-FR" sz="1600" i="1" smtClean="0">
                                        <a:latin typeface="Cambria Math" panose="02040503050406030204" pitchFamily="18" charset="0"/>
                                      </a:rPr>
                                    </m:ctrlPr>
                                  </m:sSubPr>
                                  <m:e>
                                    <m:r>
                                      <a:rPr lang="fr-FR" sz="1600" smtClean="0">
                                        <a:latin typeface="Cambria Math" panose="02040503050406030204" pitchFamily="18" charset="0"/>
                                      </a:rPr>
                                      <m:t>𝑧</m:t>
                                    </m:r>
                                  </m:e>
                                  <m:sub>
                                    <m:r>
                                      <a:rPr lang="fr-FR" sz="1600" smtClean="0">
                                        <a:latin typeface="Cambria Math" panose="02040503050406030204" pitchFamily="18" charset="0"/>
                                      </a:rPr>
                                      <m:t>𝑤</m:t>
                                    </m:r>
                                  </m:sub>
                                </m:sSub>
                              </m:oMath>
                            </m:oMathPara>
                          </a14:m>
                          <a:endParaRPr lang="en-GB" sz="16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14:m>
                            <m:oMathPara xmlns:m="http://schemas.openxmlformats.org/officeDocument/2006/math">
                              <m:oMathParaPr>
                                <m:jc m:val="centerGroup"/>
                              </m:oMathParaPr>
                              <m:oMath xmlns:m="http://schemas.openxmlformats.org/officeDocument/2006/math">
                                <m:r>
                                  <a:rPr lang="fr-FR" sz="1600" b="0" i="1" smtClean="0">
                                    <a:solidFill>
                                      <a:schemeClr val="tx1"/>
                                    </a:solidFill>
                                    <a:latin typeface="Cambria Math" panose="02040503050406030204" pitchFamily="18" charset="0"/>
                                  </a:rPr>
                                  <m:t>10.65</m:t>
                                </m:r>
                              </m:oMath>
                            </m:oMathPara>
                          </a14:m>
                          <a:endParaRPr lang="en-GB" sz="160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6749665"/>
                      </a:ext>
                    </a:extLst>
                  </a:tr>
                </a:tbl>
              </a:graphicData>
            </a:graphic>
          </p:graphicFrame>
        </mc:Choice>
        <mc:Fallback xmlns="">
          <p:graphicFrame>
            <p:nvGraphicFramePr>
              <p:cNvPr id="19" name="Table 10">
                <a:extLst>
                  <a:ext uri="{FF2B5EF4-FFF2-40B4-BE49-F238E27FC236}">
                    <a16:creationId xmlns:a16="http://schemas.microsoft.com/office/drawing/2014/main" id="{346F2ED1-01BC-4245-B569-4A1A52D83CB5}"/>
                  </a:ext>
                </a:extLst>
              </p:cNvPr>
              <p:cNvGraphicFramePr>
                <a:graphicFrameLocks noGrp="1"/>
              </p:cNvGraphicFramePr>
              <p:nvPr>
                <p:extLst>
                  <p:ext uri="{D42A27DB-BD31-4B8C-83A1-F6EECF244321}">
                    <p14:modId xmlns:p14="http://schemas.microsoft.com/office/powerpoint/2010/main" val="1367471768"/>
                  </p:ext>
                </p:extLst>
              </p:nvPr>
            </p:nvGraphicFramePr>
            <p:xfrm>
              <a:off x="9224769" y="2687320"/>
              <a:ext cx="2266359" cy="1483360"/>
            </p:xfrm>
            <a:graphic>
              <a:graphicData uri="http://schemas.openxmlformats.org/drawingml/2006/table">
                <a:tbl>
                  <a:tblPr firstRow="1" bandRow="1">
                    <a:tableStyleId>{2D5ABB26-0587-4C30-8999-92F81FD0307C}</a:tableStyleId>
                  </a:tblPr>
                  <a:tblGrid>
                    <a:gridCol w="973840">
                      <a:extLst>
                        <a:ext uri="{9D8B030D-6E8A-4147-A177-3AD203B41FA5}">
                          <a16:colId xmlns:a16="http://schemas.microsoft.com/office/drawing/2014/main" val="2267714425"/>
                        </a:ext>
                      </a:extLst>
                    </a:gridCol>
                    <a:gridCol w="1292519">
                      <a:extLst>
                        <a:ext uri="{9D8B030D-6E8A-4147-A177-3AD203B41FA5}">
                          <a16:colId xmlns:a16="http://schemas.microsoft.com/office/drawing/2014/main" val="2947821327"/>
                        </a:ext>
                      </a:extLst>
                    </a:gridCol>
                  </a:tblGrid>
                  <a:tr h="370840">
                    <a:tc>
                      <a:txBody>
                        <a:bodyPr/>
                        <a:lstStyle/>
                        <a:p>
                          <a:endParaRPr lang="en-GB" sz="16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600" dirty="0">
                              <a:latin typeface="+mj-lt"/>
                            </a:rPr>
                            <a:t>RMSE (mm)</a:t>
                          </a:r>
                          <a:endParaRPr lang="en-GB" sz="16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69743164"/>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625" t="-101613" r="-134375" b="-200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75587" t="-101613" r="-939" b="-200000"/>
                          </a:stretch>
                        </a:blipFill>
                      </a:tcPr>
                    </a:tc>
                    <a:extLst>
                      <a:ext uri="{0D108BD9-81ED-4DB2-BD59-A6C34878D82A}">
                        <a16:rowId xmlns:a16="http://schemas.microsoft.com/office/drawing/2014/main" val="4069378374"/>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625" t="-204918" r="-134375" b="-103279"/>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75587" t="-204918" r="-939" b="-103279"/>
                          </a:stretch>
                        </a:blipFill>
                      </a:tcPr>
                    </a:tc>
                    <a:extLst>
                      <a:ext uri="{0D108BD9-81ED-4DB2-BD59-A6C34878D82A}">
                        <a16:rowId xmlns:a16="http://schemas.microsoft.com/office/drawing/2014/main" val="1823332225"/>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625" t="-304918" r="-134375" b="-3279"/>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75587" t="-304918" r="-939" b="-3279"/>
                          </a:stretch>
                        </a:blipFill>
                      </a:tcPr>
                    </a:tc>
                    <a:extLst>
                      <a:ext uri="{0D108BD9-81ED-4DB2-BD59-A6C34878D82A}">
                        <a16:rowId xmlns:a16="http://schemas.microsoft.com/office/drawing/2014/main" val="146749665"/>
                      </a:ext>
                    </a:extLst>
                  </a:tr>
                </a:tbl>
              </a:graphicData>
            </a:graphic>
          </p:graphicFrame>
        </mc:Fallback>
      </mc:AlternateContent>
      <p:sp>
        <p:nvSpPr>
          <p:cNvPr id="22" name="ZoneTexte 21">
            <a:extLst>
              <a:ext uri="{FF2B5EF4-FFF2-40B4-BE49-F238E27FC236}">
                <a16:creationId xmlns:a16="http://schemas.microsoft.com/office/drawing/2014/main" id="{FC53833B-A31A-4497-A53F-DD231A784A59}"/>
              </a:ext>
            </a:extLst>
          </p:cNvPr>
          <p:cNvSpPr txBox="1"/>
          <p:nvPr/>
        </p:nvSpPr>
        <p:spPr>
          <a:xfrm>
            <a:off x="3087947" y="1862685"/>
            <a:ext cx="3335383" cy="369332"/>
          </a:xfrm>
          <a:prstGeom prst="rect">
            <a:avLst/>
          </a:prstGeom>
          <a:noFill/>
        </p:spPr>
        <p:txBody>
          <a:bodyPr wrap="square" rtlCol="0">
            <a:spAutoFit/>
          </a:bodyPr>
          <a:lstStyle/>
          <a:p>
            <a:pPr algn="ctr"/>
            <a:r>
              <a:rPr lang="fr-FR" dirty="0">
                <a:latin typeface="+mj-lt"/>
              </a:rPr>
              <a:t>Meyer Peter &amp; Müller (1948)</a:t>
            </a:r>
            <a:endParaRPr lang="en-GB" dirty="0">
              <a:latin typeface="+mj-lt"/>
            </a:endParaRPr>
          </a:p>
        </p:txBody>
      </p:sp>
      <p:pic>
        <p:nvPicPr>
          <p:cNvPr id="23" name="Picture 8">
            <a:extLst>
              <a:ext uri="{FF2B5EF4-FFF2-40B4-BE49-F238E27FC236}">
                <a16:creationId xmlns:a16="http://schemas.microsoft.com/office/drawing/2014/main" id="{4B518B39-E486-4CF0-903F-4A53079D13F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554786" y="5766771"/>
            <a:ext cx="1667430" cy="385257"/>
          </a:xfrm>
          <a:prstGeom prst="rect">
            <a:avLst/>
          </a:prstGeom>
        </p:spPr>
      </p:pic>
      <p:pic>
        <p:nvPicPr>
          <p:cNvPr id="24" name="Graphique 23" descr="Marteau">
            <a:extLst>
              <a:ext uri="{FF2B5EF4-FFF2-40B4-BE49-F238E27FC236}">
                <a16:creationId xmlns:a16="http://schemas.microsoft.com/office/drawing/2014/main" id="{F4FB0A8E-5366-43BD-A723-277E5B3E77F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444123" y="946909"/>
            <a:ext cx="750301" cy="750301"/>
          </a:xfrm>
          <a:prstGeom prst="rect">
            <a:avLst/>
          </a:prstGeom>
        </p:spPr>
      </p:pic>
    </p:spTree>
    <p:extLst>
      <p:ext uri="{BB962C8B-B14F-4D97-AF65-F5344CB8AC3E}">
        <p14:creationId xmlns:p14="http://schemas.microsoft.com/office/powerpoint/2010/main" val="15418381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D9076D40-B264-69C9-8293-4646E201F590}"/>
              </a:ext>
            </a:extLst>
          </p:cNvPr>
          <p:cNvSpPr/>
          <p:nvPr/>
        </p:nvSpPr>
        <p:spPr>
          <a:xfrm>
            <a:off x="0" y="0"/>
            <a:ext cx="10094959" cy="946909"/>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it-IT" dirty="0">
              <a:solidFill>
                <a:prstClr val="white"/>
              </a:solidFill>
            </a:endParaRPr>
          </a:p>
        </p:txBody>
      </p:sp>
      <p:sp>
        <p:nvSpPr>
          <p:cNvPr id="13" name="ZoneTexte 11">
            <a:extLst>
              <a:ext uri="{FF2B5EF4-FFF2-40B4-BE49-F238E27FC236}">
                <a16:creationId xmlns:a16="http://schemas.microsoft.com/office/drawing/2014/main" id="{60504821-F79B-B7CF-53E2-8FC9D1084E45}"/>
              </a:ext>
            </a:extLst>
          </p:cNvPr>
          <p:cNvSpPr txBox="1"/>
          <p:nvPr/>
        </p:nvSpPr>
        <p:spPr>
          <a:xfrm>
            <a:off x="12058" y="120892"/>
            <a:ext cx="7428322" cy="709685"/>
          </a:xfrm>
          <a:prstGeom prst="rect">
            <a:avLst/>
          </a:prstGeom>
        </p:spPr>
        <p:txBody>
          <a:bodyPr vert="horz" lIns="91440" tIns="45720" rIns="91440" bIns="45720" rtlCol="0" anchor="ctr">
            <a:normAutofit/>
          </a:bodyPr>
          <a:lstStyle/>
          <a:p>
            <a:pPr algn="just">
              <a:lnSpc>
                <a:spcPct val="90000"/>
              </a:lnSpc>
              <a:spcBef>
                <a:spcPct val="0"/>
              </a:spcBef>
              <a:spcAft>
                <a:spcPts val="600"/>
              </a:spcAft>
            </a:pPr>
            <a:r>
              <a:rPr lang="it-IT" sz="3000" dirty="0">
                <a:solidFill>
                  <a:srgbClr val="7C5148"/>
                </a:solidFill>
                <a:latin typeface="Times New Roman" panose="02020603050405020304" pitchFamily="18" charset="0"/>
                <a:cs typeface="Times New Roman" panose="02020603050405020304" pitchFamily="18" charset="0"/>
              </a:rPr>
              <a:t>Application: NSF-PIRE – Test 1</a:t>
            </a:r>
          </a:p>
        </p:txBody>
      </p:sp>
      <p:sp>
        <p:nvSpPr>
          <p:cNvPr id="15" name="Rettangolo 14">
            <a:extLst>
              <a:ext uri="{FF2B5EF4-FFF2-40B4-BE49-F238E27FC236}">
                <a16:creationId xmlns:a16="http://schemas.microsoft.com/office/drawing/2014/main" id="{F9D970F2-7D53-D586-0AC5-86306A5B5397}"/>
              </a:ext>
            </a:extLst>
          </p:cNvPr>
          <p:cNvSpPr/>
          <p:nvPr/>
        </p:nvSpPr>
        <p:spPr bwMode="auto">
          <a:xfrm>
            <a:off x="0" y="6287234"/>
            <a:ext cx="12188825" cy="602861"/>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it-IT" dirty="0">
              <a:solidFill>
                <a:prstClr val="white"/>
              </a:solidFill>
            </a:endParaRPr>
          </a:p>
        </p:txBody>
      </p:sp>
      <p:pic>
        <p:nvPicPr>
          <p:cNvPr id="16" name="Immagine 15">
            <a:extLst>
              <a:ext uri="{FF2B5EF4-FFF2-40B4-BE49-F238E27FC236}">
                <a16:creationId xmlns:a16="http://schemas.microsoft.com/office/drawing/2014/main" id="{DE68D309-F655-4DA1-7301-B31C5CA56E84}"/>
              </a:ext>
            </a:extLst>
          </p:cNvPr>
          <p:cNvPicPr>
            <a:picLocks noChangeAspect="1"/>
          </p:cNvPicPr>
          <p:nvPr/>
        </p:nvPicPr>
        <p:blipFill rotWithShape="1">
          <a:blip r:embed="rId3"/>
          <a:srcRect l="-2539" r="-2292"/>
          <a:stretch/>
        </p:blipFill>
        <p:spPr>
          <a:xfrm>
            <a:off x="9826070" y="6273378"/>
            <a:ext cx="1667430" cy="630572"/>
          </a:xfrm>
          <a:prstGeom prst="rect">
            <a:avLst/>
          </a:prstGeom>
          <a:gradFill flip="none" rotWithShape="1">
            <a:gsLst>
              <a:gs pos="0">
                <a:schemeClr val="bg1"/>
              </a:gs>
              <a:gs pos="35000">
                <a:schemeClr val="accent1">
                  <a:lumMod val="0"/>
                  <a:lumOff val="100000"/>
                </a:schemeClr>
              </a:gs>
              <a:gs pos="7000">
                <a:schemeClr val="accent1">
                  <a:lumMod val="100000"/>
                </a:schemeClr>
              </a:gs>
            </a:gsLst>
            <a:path path="circle">
              <a:fillToRect l="50000" t="-80000" r="50000" b="180000"/>
            </a:path>
            <a:tileRect/>
          </a:gradFill>
        </p:spPr>
      </p:pic>
      <p:pic>
        <p:nvPicPr>
          <p:cNvPr id="17" name="Immagine 16">
            <a:extLst>
              <a:ext uri="{FF2B5EF4-FFF2-40B4-BE49-F238E27FC236}">
                <a16:creationId xmlns:a16="http://schemas.microsoft.com/office/drawing/2014/main" id="{063441A5-69D6-8DA9-3E21-0C1511C38645}"/>
              </a:ext>
            </a:extLst>
          </p:cNvPr>
          <p:cNvPicPr>
            <a:picLocks noChangeAspect="1"/>
          </p:cNvPicPr>
          <p:nvPr/>
        </p:nvPicPr>
        <p:blipFill>
          <a:blip r:embed="rId4"/>
          <a:stretch>
            <a:fillRect/>
          </a:stretch>
        </p:blipFill>
        <p:spPr>
          <a:xfrm>
            <a:off x="11496675" y="6211554"/>
            <a:ext cx="695325" cy="680010"/>
          </a:xfrm>
          <a:prstGeom prst="rect">
            <a:avLst/>
          </a:prstGeom>
        </p:spPr>
      </p:pic>
      <p:sp>
        <p:nvSpPr>
          <p:cNvPr id="18" name="CasellaDiTesto 17">
            <a:extLst>
              <a:ext uri="{FF2B5EF4-FFF2-40B4-BE49-F238E27FC236}">
                <a16:creationId xmlns:a16="http://schemas.microsoft.com/office/drawing/2014/main" id="{57C79810-8079-2C1A-839E-8EC862972D08}"/>
              </a:ext>
            </a:extLst>
          </p:cNvPr>
          <p:cNvSpPr txBox="1"/>
          <p:nvPr/>
        </p:nvSpPr>
        <p:spPr bwMode="auto">
          <a:xfrm>
            <a:off x="7152110" y="6381761"/>
            <a:ext cx="2477220" cy="523220"/>
          </a:xfrm>
          <a:prstGeom prst="rect">
            <a:avLst/>
          </a:prstGeom>
          <a:noFill/>
        </p:spPr>
        <p:txBody>
          <a:bodyPr wrap="square">
            <a:spAutoFit/>
          </a:bodyPr>
          <a:lstStyle/>
          <a:p>
            <a:pPr algn="ctr" eaLnBrk="1" fontAlgn="auto" hangingPunct="1">
              <a:spcBef>
                <a:spcPts val="0"/>
              </a:spcBef>
              <a:spcAft>
                <a:spcPts val="0"/>
              </a:spcAft>
              <a:defRPr/>
            </a:pPr>
            <a:r>
              <a:rPr lang="it-IT" sz="1400" b="1" dirty="0">
                <a:solidFill>
                  <a:srgbClr val="7C5148"/>
                </a:solidFill>
                <a:latin typeface="Times New Roman" panose="02020603050405020304" pitchFamily="18" charset="0"/>
                <a:ea typeface="Tahoma" pitchFamily="34" charset="0"/>
                <a:cs typeface="Times New Roman" panose="02020603050405020304" pitchFamily="18" charset="0"/>
              </a:rPr>
              <a:t>Robin Meurice &amp; Sandra Soares-Frazão</a:t>
            </a:r>
          </a:p>
        </p:txBody>
      </p:sp>
      <p:sp>
        <p:nvSpPr>
          <p:cNvPr id="21" name="CasellaDiTesto 20">
            <a:extLst>
              <a:ext uri="{FF2B5EF4-FFF2-40B4-BE49-F238E27FC236}">
                <a16:creationId xmlns:a16="http://schemas.microsoft.com/office/drawing/2014/main" id="{B40B0FCA-6385-AAA1-4F1F-6378766A90CB}"/>
              </a:ext>
            </a:extLst>
          </p:cNvPr>
          <p:cNvSpPr txBox="1"/>
          <p:nvPr/>
        </p:nvSpPr>
        <p:spPr>
          <a:xfrm>
            <a:off x="-10002" y="6298277"/>
            <a:ext cx="6433332" cy="307777"/>
          </a:xfrm>
          <a:prstGeom prst="rect">
            <a:avLst/>
          </a:prstGeom>
          <a:noFill/>
        </p:spPr>
        <p:txBody>
          <a:bodyPr wrap="square">
            <a:spAutoFit/>
          </a:bodyPr>
          <a:lstStyle/>
          <a:p>
            <a:r>
              <a:rPr lang="en-US" sz="1400" b="1" dirty="0">
                <a:solidFill>
                  <a:srgbClr val="7C5148"/>
                </a:solidFill>
                <a:latin typeface="Times New Roman" panose="02020603050405020304" pitchFamily="18" charset="0"/>
              </a:rPr>
              <a:t>Closing parameters of morphodynamical models without trial-and-error</a:t>
            </a:r>
            <a:endParaRPr lang="en-US" sz="1400" b="1" i="0" u="none" strike="noStrike" baseline="0" dirty="0">
              <a:solidFill>
                <a:srgbClr val="7C5148"/>
              </a:solidFill>
              <a:latin typeface="Times New Roman" panose="02020603050405020304" pitchFamily="18" charset="0"/>
            </a:endParaRPr>
          </a:p>
        </p:txBody>
      </p:sp>
      <p:pic>
        <p:nvPicPr>
          <p:cNvPr id="27" name="Immagine 26" descr="Immagine che contiene testo&#10;&#10;Descrizione generata automaticamente">
            <a:extLst>
              <a:ext uri="{FF2B5EF4-FFF2-40B4-BE49-F238E27FC236}">
                <a16:creationId xmlns:a16="http://schemas.microsoft.com/office/drawing/2014/main" id="{031904B0-A72F-1C60-7E8B-9CA8F41F327A}"/>
              </a:ext>
            </a:extLst>
          </p:cNvPr>
          <p:cNvPicPr>
            <a:picLocks noChangeAspect="1"/>
          </p:cNvPicPr>
          <p:nvPr/>
        </p:nvPicPr>
        <p:blipFill rotWithShape="1">
          <a:blip r:embed="rId5">
            <a:extLst>
              <a:ext uri="{28A0092B-C50C-407E-A947-70E740481C1C}">
                <a14:useLocalDpi xmlns:a14="http://schemas.microsoft.com/office/drawing/2010/main" val="0"/>
              </a:ext>
            </a:extLst>
          </a:blip>
          <a:srcRect l="11042" t="22694" r="8908" b="56901"/>
          <a:stretch/>
        </p:blipFill>
        <p:spPr>
          <a:xfrm>
            <a:off x="9534246" y="-10633"/>
            <a:ext cx="2654579" cy="957542"/>
          </a:xfrm>
          <a:prstGeom prst="rect">
            <a:avLst/>
          </a:prstGeom>
        </p:spPr>
      </p:pic>
      <p:sp>
        <p:nvSpPr>
          <p:cNvPr id="12" name="ZoneTexte 11">
            <a:extLst>
              <a:ext uri="{FF2B5EF4-FFF2-40B4-BE49-F238E27FC236}">
                <a16:creationId xmlns:a16="http://schemas.microsoft.com/office/drawing/2014/main" id="{E462DEB1-1BB3-4A0C-B9A1-4B02596D14EA}"/>
              </a:ext>
            </a:extLst>
          </p:cNvPr>
          <p:cNvSpPr txBox="1"/>
          <p:nvPr/>
        </p:nvSpPr>
        <p:spPr>
          <a:xfrm>
            <a:off x="3175" y="6534047"/>
            <a:ext cx="504738" cy="307777"/>
          </a:xfrm>
          <a:prstGeom prst="rect">
            <a:avLst/>
          </a:prstGeom>
          <a:noFill/>
        </p:spPr>
        <p:txBody>
          <a:bodyPr wrap="square" rtlCol="0">
            <a:spAutoFit/>
          </a:bodyPr>
          <a:lstStyle/>
          <a:p>
            <a:r>
              <a:rPr lang="fr-FR" sz="1400" dirty="0">
                <a:solidFill>
                  <a:srgbClr val="7C5148"/>
                </a:solidFill>
                <a:latin typeface="Times New Roman" panose="02020603050405020304" pitchFamily="18" charset="0"/>
                <a:cs typeface="Times New Roman" panose="02020603050405020304" pitchFamily="18" charset="0"/>
              </a:rPr>
              <a:t>26</a:t>
            </a:r>
          </a:p>
        </p:txBody>
      </p:sp>
      <p:pic>
        <p:nvPicPr>
          <p:cNvPr id="19" name="Picture 5">
            <a:extLst>
              <a:ext uri="{FF2B5EF4-FFF2-40B4-BE49-F238E27FC236}">
                <a16:creationId xmlns:a16="http://schemas.microsoft.com/office/drawing/2014/main" id="{B2822FFF-0E47-485A-A8BC-97EEA2771DAB}"/>
              </a:ext>
            </a:extLst>
          </p:cNvPr>
          <p:cNvPicPr>
            <a:picLocks noChangeAspect="1"/>
          </p:cNvPicPr>
          <p:nvPr/>
        </p:nvPicPr>
        <p:blipFill rotWithShape="1">
          <a:blip r:embed="rId6">
            <a:extLst>
              <a:ext uri="{28A0092B-C50C-407E-A947-70E740481C1C}">
                <a14:useLocalDpi xmlns:a14="http://schemas.microsoft.com/office/drawing/2010/main" val="0"/>
              </a:ext>
            </a:extLst>
          </a:blip>
          <a:srcRect t="22580" b="16811"/>
          <a:stretch/>
        </p:blipFill>
        <p:spPr>
          <a:xfrm>
            <a:off x="49754" y="1043007"/>
            <a:ext cx="5333333" cy="2424420"/>
          </a:xfrm>
          <a:prstGeom prst="rect">
            <a:avLst/>
          </a:prstGeom>
        </p:spPr>
      </p:pic>
      <p:sp>
        <p:nvSpPr>
          <p:cNvPr id="20" name="Rectangle 19">
            <a:extLst>
              <a:ext uri="{FF2B5EF4-FFF2-40B4-BE49-F238E27FC236}">
                <a16:creationId xmlns:a16="http://schemas.microsoft.com/office/drawing/2014/main" id="{C31413C5-8286-466B-BB29-D3262AAF2729}"/>
              </a:ext>
            </a:extLst>
          </p:cNvPr>
          <p:cNvSpPr/>
          <p:nvPr/>
        </p:nvSpPr>
        <p:spPr>
          <a:xfrm>
            <a:off x="1592014" y="975160"/>
            <a:ext cx="1898469" cy="1998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13">
            <a:extLst>
              <a:ext uri="{FF2B5EF4-FFF2-40B4-BE49-F238E27FC236}">
                <a16:creationId xmlns:a16="http://schemas.microsoft.com/office/drawing/2014/main" id="{25A0E984-E112-4613-B74A-60330E50F24A}"/>
              </a:ext>
            </a:extLst>
          </p:cNvPr>
          <p:cNvPicPr>
            <a:picLocks noChangeAspect="1"/>
          </p:cNvPicPr>
          <p:nvPr/>
        </p:nvPicPr>
        <p:blipFill rotWithShape="1">
          <a:blip r:embed="rId7">
            <a:extLst>
              <a:ext uri="{28A0092B-C50C-407E-A947-70E740481C1C}">
                <a14:useLocalDpi xmlns:a14="http://schemas.microsoft.com/office/drawing/2010/main" val="0"/>
              </a:ext>
            </a:extLst>
          </a:blip>
          <a:srcRect t="21076" b="15356"/>
          <a:stretch/>
        </p:blipFill>
        <p:spPr>
          <a:xfrm>
            <a:off x="5363400" y="3634930"/>
            <a:ext cx="5502913" cy="2623562"/>
          </a:xfrm>
          <a:prstGeom prst="rect">
            <a:avLst/>
          </a:prstGeom>
        </p:spPr>
      </p:pic>
      <p:pic>
        <p:nvPicPr>
          <p:cNvPr id="23" name="Picture 13">
            <a:extLst>
              <a:ext uri="{FF2B5EF4-FFF2-40B4-BE49-F238E27FC236}">
                <a16:creationId xmlns:a16="http://schemas.microsoft.com/office/drawing/2014/main" id="{661CA253-CC3E-40F1-B631-D7CB2F89131E}"/>
              </a:ext>
            </a:extLst>
          </p:cNvPr>
          <p:cNvPicPr>
            <a:picLocks noChangeAspect="1"/>
          </p:cNvPicPr>
          <p:nvPr/>
        </p:nvPicPr>
        <p:blipFill rotWithShape="1">
          <a:blip r:embed="rId8">
            <a:extLst>
              <a:ext uri="{28A0092B-C50C-407E-A947-70E740481C1C}">
                <a14:useLocalDpi xmlns:a14="http://schemas.microsoft.com/office/drawing/2010/main" val="0"/>
              </a:ext>
            </a:extLst>
          </a:blip>
          <a:srcRect t="22621" b="16108"/>
          <a:stretch/>
        </p:blipFill>
        <p:spPr>
          <a:xfrm>
            <a:off x="49754" y="3721273"/>
            <a:ext cx="5442149" cy="2500831"/>
          </a:xfrm>
          <a:prstGeom prst="rect">
            <a:avLst/>
          </a:prstGeom>
        </p:spPr>
      </p:pic>
      <p:sp>
        <p:nvSpPr>
          <p:cNvPr id="24" name="TextBox 6">
            <a:extLst>
              <a:ext uri="{FF2B5EF4-FFF2-40B4-BE49-F238E27FC236}">
                <a16:creationId xmlns:a16="http://schemas.microsoft.com/office/drawing/2014/main" id="{0B04CF3A-542A-4EEC-9221-58C38AF5302A}"/>
              </a:ext>
            </a:extLst>
          </p:cNvPr>
          <p:cNvSpPr txBox="1"/>
          <p:nvPr/>
        </p:nvSpPr>
        <p:spPr>
          <a:xfrm>
            <a:off x="1114516" y="3688535"/>
            <a:ext cx="3203807" cy="369332"/>
          </a:xfrm>
          <a:prstGeom prst="rect">
            <a:avLst/>
          </a:prstGeom>
          <a:noFill/>
        </p:spPr>
        <p:txBody>
          <a:bodyPr wrap="square" rtlCol="0">
            <a:spAutoFit/>
          </a:bodyPr>
          <a:lstStyle/>
          <a:p>
            <a:pPr algn="ctr"/>
            <a:r>
              <a:rPr lang="fr-FR" dirty="0">
                <a:latin typeface="+mj-lt"/>
              </a:rPr>
              <a:t>2P2L – </a:t>
            </a:r>
            <a:r>
              <a:rPr lang="fr-FR" dirty="0" err="1">
                <a:latin typeface="+mj-lt"/>
              </a:rPr>
              <a:t>Ribberink</a:t>
            </a:r>
            <a:endParaRPr lang="en-GB" dirty="0">
              <a:latin typeface="+mj-lt"/>
            </a:endParaRPr>
          </a:p>
        </p:txBody>
      </p:sp>
      <mc:AlternateContent xmlns:mc="http://schemas.openxmlformats.org/markup-compatibility/2006" xmlns:a14="http://schemas.microsoft.com/office/drawing/2010/main">
        <mc:Choice Requires="a14">
          <p:sp>
            <p:nvSpPr>
              <p:cNvPr id="25" name="TextBox 7">
                <a:extLst>
                  <a:ext uri="{FF2B5EF4-FFF2-40B4-BE49-F238E27FC236}">
                    <a16:creationId xmlns:a16="http://schemas.microsoft.com/office/drawing/2014/main" id="{04C26262-EA83-499F-9397-0CF5B0F36477}"/>
                  </a:ext>
                </a:extLst>
              </p:cNvPr>
              <p:cNvSpPr txBox="1"/>
              <p:nvPr/>
            </p:nvSpPr>
            <p:spPr>
              <a:xfrm>
                <a:off x="2199798" y="4157242"/>
                <a:ext cx="2147704" cy="39639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rPr>
                        <m:t>𝑅𝑀𝑆</m:t>
                      </m:r>
                      <m:sSub>
                        <m:sSubPr>
                          <m:ctrlPr>
                            <a:rPr lang="fr-FR" b="0" i="1" smtClean="0">
                              <a:latin typeface="Cambria Math" panose="02040503050406030204" pitchFamily="18" charset="0"/>
                            </a:rPr>
                          </m:ctrlPr>
                        </m:sSubPr>
                        <m:e>
                          <m:sSub>
                            <m:sSubPr>
                              <m:ctrlPr>
                                <a:rPr lang="fr-FR" b="0" i="1" smtClean="0">
                                  <a:latin typeface="Cambria Math" panose="02040503050406030204" pitchFamily="18" charset="0"/>
                                </a:rPr>
                              </m:ctrlPr>
                            </m:sSubPr>
                            <m:e>
                              <m:r>
                                <a:rPr lang="fr-FR" b="0" i="1" smtClean="0">
                                  <a:latin typeface="Cambria Math" panose="02040503050406030204" pitchFamily="18" charset="0"/>
                                </a:rPr>
                                <m:t>𝐸</m:t>
                              </m:r>
                            </m:e>
                            <m:sub>
                              <m:r>
                                <a:rPr lang="fr-FR" b="0" i="1" smtClean="0">
                                  <a:latin typeface="Cambria Math" panose="02040503050406030204" pitchFamily="18" charset="0"/>
                                </a:rPr>
                                <m:t>𝑧</m:t>
                              </m:r>
                            </m:sub>
                          </m:sSub>
                        </m:e>
                        <m:sub>
                          <m:r>
                            <a:rPr lang="fr-FR" b="0" i="1" smtClean="0">
                              <a:latin typeface="Cambria Math" panose="02040503050406030204" pitchFamily="18" charset="0"/>
                            </a:rPr>
                            <m:t>𝑏</m:t>
                          </m:r>
                        </m:sub>
                      </m:sSub>
                      <m:r>
                        <a:rPr lang="fr-FR" b="0" i="1" smtClean="0">
                          <a:latin typeface="Cambria Math" panose="02040503050406030204" pitchFamily="18" charset="0"/>
                        </a:rPr>
                        <m:t>=1.84 </m:t>
                      </m:r>
                      <m:r>
                        <a:rPr lang="fr-FR" b="0" i="1" smtClean="0">
                          <a:latin typeface="Cambria Math" panose="02040503050406030204" pitchFamily="18" charset="0"/>
                        </a:rPr>
                        <m:t>𝑐𝑚</m:t>
                      </m:r>
                    </m:oMath>
                  </m:oMathPara>
                </a14:m>
                <a:endParaRPr lang="en-GB" dirty="0"/>
              </a:p>
            </p:txBody>
          </p:sp>
        </mc:Choice>
        <mc:Fallback xmlns="">
          <p:sp>
            <p:nvSpPr>
              <p:cNvPr id="25" name="TextBox 7">
                <a:extLst>
                  <a:ext uri="{FF2B5EF4-FFF2-40B4-BE49-F238E27FC236}">
                    <a16:creationId xmlns:a16="http://schemas.microsoft.com/office/drawing/2014/main" id="{04C26262-EA83-499F-9397-0CF5B0F36477}"/>
                  </a:ext>
                </a:extLst>
              </p:cNvPr>
              <p:cNvSpPr txBox="1">
                <a:spLocks noRot="1" noChangeAspect="1" noMove="1" noResize="1" noEditPoints="1" noAdjustHandles="1" noChangeArrowheads="1" noChangeShapeType="1" noTextEdit="1"/>
              </p:cNvSpPr>
              <p:nvPr/>
            </p:nvSpPr>
            <p:spPr>
              <a:xfrm>
                <a:off x="2199798" y="4157242"/>
                <a:ext cx="2147704" cy="396391"/>
              </a:xfrm>
              <a:prstGeom prst="rect">
                <a:avLst/>
              </a:prstGeom>
              <a:blipFill>
                <a:blip r:embed="rId9"/>
                <a:stretch>
                  <a:fillRect b="-3077"/>
                </a:stretch>
              </a:blipFill>
            </p:spPr>
            <p:txBody>
              <a:bodyPr/>
              <a:lstStyle/>
              <a:p>
                <a:r>
                  <a:rPr lang="en-GB">
                    <a:noFill/>
                  </a:rPr>
                  <a:t> </a:t>
                </a:r>
              </a:p>
            </p:txBody>
          </p:sp>
        </mc:Fallback>
      </mc:AlternateContent>
      <p:pic>
        <p:nvPicPr>
          <p:cNvPr id="26" name="Picture 8">
            <a:extLst>
              <a:ext uri="{FF2B5EF4-FFF2-40B4-BE49-F238E27FC236}">
                <a16:creationId xmlns:a16="http://schemas.microsoft.com/office/drawing/2014/main" id="{BEA96B34-4755-41A4-9D1B-BF4A1374124F}"/>
              </a:ext>
            </a:extLst>
          </p:cNvPr>
          <p:cNvPicPr>
            <a:picLocks noChangeAspect="1"/>
          </p:cNvPicPr>
          <p:nvPr/>
        </p:nvPicPr>
        <p:blipFill rotWithShape="1">
          <a:blip r:embed="rId10">
            <a:extLst>
              <a:ext uri="{28A0092B-C50C-407E-A947-70E740481C1C}">
                <a14:useLocalDpi xmlns:a14="http://schemas.microsoft.com/office/drawing/2010/main" val="0"/>
              </a:ext>
            </a:extLst>
          </a:blip>
          <a:srcRect t="22997" b="16392"/>
          <a:stretch/>
        </p:blipFill>
        <p:spPr>
          <a:xfrm>
            <a:off x="5383087" y="952937"/>
            <a:ext cx="5333333" cy="2424419"/>
          </a:xfrm>
          <a:prstGeom prst="rect">
            <a:avLst/>
          </a:prstGeom>
        </p:spPr>
      </p:pic>
      <mc:AlternateContent xmlns:mc="http://schemas.openxmlformats.org/markup-compatibility/2006" xmlns:a14="http://schemas.microsoft.com/office/drawing/2010/main">
        <mc:Choice Requires="a14">
          <p:sp>
            <p:nvSpPr>
              <p:cNvPr id="28" name="TextBox 9">
                <a:extLst>
                  <a:ext uri="{FF2B5EF4-FFF2-40B4-BE49-F238E27FC236}">
                    <a16:creationId xmlns:a16="http://schemas.microsoft.com/office/drawing/2014/main" id="{6794D829-1383-4A57-8EEA-7183510B0442}"/>
                  </a:ext>
                </a:extLst>
              </p:cNvPr>
              <p:cNvSpPr txBox="1"/>
              <p:nvPr/>
            </p:nvSpPr>
            <p:spPr>
              <a:xfrm>
                <a:off x="7533131" y="1383595"/>
                <a:ext cx="2147704" cy="39639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rPr>
                        <m:t>𝑅𝑀𝑆</m:t>
                      </m:r>
                      <m:sSub>
                        <m:sSubPr>
                          <m:ctrlPr>
                            <a:rPr lang="fr-FR" b="0" i="1" smtClean="0">
                              <a:latin typeface="Cambria Math" panose="02040503050406030204" pitchFamily="18" charset="0"/>
                            </a:rPr>
                          </m:ctrlPr>
                        </m:sSubPr>
                        <m:e>
                          <m:sSub>
                            <m:sSubPr>
                              <m:ctrlPr>
                                <a:rPr lang="fr-FR" b="0" i="1" smtClean="0">
                                  <a:latin typeface="Cambria Math" panose="02040503050406030204" pitchFamily="18" charset="0"/>
                                </a:rPr>
                              </m:ctrlPr>
                            </m:sSubPr>
                            <m:e>
                              <m:r>
                                <a:rPr lang="fr-FR" b="0" i="1" smtClean="0">
                                  <a:latin typeface="Cambria Math" panose="02040503050406030204" pitchFamily="18" charset="0"/>
                                </a:rPr>
                                <m:t>𝐸</m:t>
                              </m:r>
                            </m:e>
                            <m:sub>
                              <m:r>
                                <a:rPr lang="fr-FR" b="0" i="1" smtClean="0">
                                  <a:latin typeface="Cambria Math" panose="02040503050406030204" pitchFamily="18" charset="0"/>
                                </a:rPr>
                                <m:t>𝑧</m:t>
                              </m:r>
                            </m:sub>
                          </m:sSub>
                        </m:e>
                        <m:sub>
                          <m:r>
                            <a:rPr lang="fr-FR" b="0" i="1" smtClean="0">
                              <a:latin typeface="Cambria Math" panose="02040503050406030204" pitchFamily="18" charset="0"/>
                            </a:rPr>
                            <m:t>𝑏</m:t>
                          </m:r>
                        </m:sub>
                      </m:sSub>
                      <m:r>
                        <a:rPr lang="fr-FR" b="0" i="1" smtClean="0">
                          <a:latin typeface="Cambria Math" panose="02040503050406030204" pitchFamily="18" charset="0"/>
                        </a:rPr>
                        <m:t>=1.99 </m:t>
                      </m:r>
                      <m:r>
                        <a:rPr lang="fr-FR" b="0" i="1" smtClean="0">
                          <a:latin typeface="Cambria Math" panose="02040503050406030204" pitchFamily="18" charset="0"/>
                        </a:rPr>
                        <m:t>𝑐𝑚</m:t>
                      </m:r>
                    </m:oMath>
                  </m:oMathPara>
                </a14:m>
                <a:endParaRPr lang="en-GB" dirty="0"/>
              </a:p>
            </p:txBody>
          </p:sp>
        </mc:Choice>
        <mc:Fallback xmlns="">
          <p:sp>
            <p:nvSpPr>
              <p:cNvPr id="28" name="TextBox 9">
                <a:extLst>
                  <a:ext uri="{FF2B5EF4-FFF2-40B4-BE49-F238E27FC236}">
                    <a16:creationId xmlns:a16="http://schemas.microsoft.com/office/drawing/2014/main" id="{6794D829-1383-4A57-8EEA-7183510B0442}"/>
                  </a:ext>
                </a:extLst>
              </p:cNvPr>
              <p:cNvSpPr txBox="1">
                <a:spLocks noRot="1" noChangeAspect="1" noMove="1" noResize="1" noEditPoints="1" noAdjustHandles="1" noChangeArrowheads="1" noChangeShapeType="1" noTextEdit="1"/>
              </p:cNvSpPr>
              <p:nvPr/>
            </p:nvSpPr>
            <p:spPr>
              <a:xfrm>
                <a:off x="7533131" y="1383595"/>
                <a:ext cx="2147704" cy="396391"/>
              </a:xfrm>
              <a:prstGeom prst="rect">
                <a:avLst/>
              </a:prstGeom>
              <a:blipFill>
                <a:blip r:embed="rId11"/>
                <a:stretch>
                  <a:fillRect b="-3077"/>
                </a:stretch>
              </a:blipFill>
            </p:spPr>
            <p:txBody>
              <a:bodyPr/>
              <a:lstStyle/>
              <a:p>
                <a:r>
                  <a:rPr lang="en-GB">
                    <a:noFill/>
                  </a:rPr>
                  <a:t> </a:t>
                </a:r>
              </a:p>
            </p:txBody>
          </p:sp>
        </mc:Fallback>
      </mc:AlternateContent>
      <p:sp>
        <p:nvSpPr>
          <p:cNvPr id="29" name="TextBox 11">
            <a:extLst>
              <a:ext uri="{FF2B5EF4-FFF2-40B4-BE49-F238E27FC236}">
                <a16:creationId xmlns:a16="http://schemas.microsoft.com/office/drawing/2014/main" id="{8B8A5DEC-FB4F-45E0-B24F-F25B09583AF7}"/>
              </a:ext>
            </a:extLst>
          </p:cNvPr>
          <p:cNvSpPr txBox="1"/>
          <p:nvPr/>
        </p:nvSpPr>
        <p:spPr>
          <a:xfrm>
            <a:off x="7016578" y="914790"/>
            <a:ext cx="2037614" cy="369332"/>
          </a:xfrm>
          <a:prstGeom prst="rect">
            <a:avLst/>
          </a:prstGeom>
          <a:noFill/>
        </p:spPr>
        <p:txBody>
          <a:bodyPr wrap="square" rtlCol="0">
            <a:spAutoFit/>
          </a:bodyPr>
          <a:lstStyle/>
          <a:p>
            <a:pPr algn="ctr"/>
            <a:r>
              <a:rPr lang="fr-FR" dirty="0" err="1">
                <a:latin typeface="+mj-lt"/>
              </a:rPr>
              <a:t>Bedload</a:t>
            </a:r>
            <a:endParaRPr lang="en-GB" dirty="0">
              <a:latin typeface="+mj-lt"/>
            </a:endParaRPr>
          </a:p>
        </p:txBody>
      </p:sp>
      <p:sp>
        <p:nvSpPr>
          <p:cNvPr id="30" name="TextBox 14">
            <a:extLst>
              <a:ext uri="{FF2B5EF4-FFF2-40B4-BE49-F238E27FC236}">
                <a16:creationId xmlns:a16="http://schemas.microsoft.com/office/drawing/2014/main" id="{617AEA6C-061D-4498-9CB0-6BCB267015F9}"/>
              </a:ext>
            </a:extLst>
          </p:cNvPr>
          <p:cNvSpPr txBox="1"/>
          <p:nvPr/>
        </p:nvSpPr>
        <p:spPr>
          <a:xfrm>
            <a:off x="6512952" y="3688535"/>
            <a:ext cx="3203807" cy="369332"/>
          </a:xfrm>
          <a:prstGeom prst="rect">
            <a:avLst/>
          </a:prstGeom>
          <a:noFill/>
        </p:spPr>
        <p:txBody>
          <a:bodyPr wrap="square" rtlCol="0">
            <a:spAutoFit/>
          </a:bodyPr>
          <a:lstStyle/>
          <a:p>
            <a:pPr algn="ctr"/>
            <a:r>
              <a:rPr lang="fr-FR" dirty="0">
                <a:latin typeface="+mj-lt"/>
              </a:rPr>
              <a:t>2P2L – MPM</a:t>
            </a:r>
            <a:endParaRPr lang="en-GB" dirty="0">
              <a:latin typeface="+mj-lt"/>
            </a:endParaRPr>
          </a:p>
        </p:txBody>
      </p:sp>
      <mc:AlternateContent xmlns:mc="http://schemas.openxmlformats.org/markup-compatibility/2006" xmlns:a14="http://schemas.microsoft.com/office/drawing/2010/main">
        <mc:Choice Requires="a14">
          <p:sp>
            <p:nvSpPr>
              <p:cNvPr id="31" name="TextBox 15">
                <a:extLst>
                  <a:ext uri="{FF2B5EF4-FFF2-40B4-BE49-F238E27FC236}">
                    <a16:creationId xmlns:a16="http://schemas.microsoft.com/office/drawing/2014/main" id="{C71D65EE-51E7-461F-B4FE-7BC505CCB0D3}"/>
                  </a:ext>
                </a:extLst>
              </p:cNvPr>
              <p:cNvSpPr txBox="1"/>
              <p:nvPr/>
            </p:nvSpPr>
            <p:spPr>
              <a:xfrm>
                <a:off x="7643590" y="4157242"/>
                <a:ext cx="2147704" cy="39639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rPr>
                        <m:t>𝑅𝑀𝑆</m:t>
                      </m:r>
                      <m:sSub>
                        <m:sSubPr>
                          <m:ctrlPr>
                            <a:rPr lang="fr-FR" b="0" i="1" smtClean="0">
                              <a:latin typeface="Cambria Math" panose="02040503050406030204" pitchFamily="18" charset="0"/>
                            </a:rPr>
                          </m:ctrlPr>
                        </m:sSubPr>
                        <m:e>
                          <m:sSub>
                            <m:sSubPr>
                              <m:ctrlPr>
                                <a:rPr lang="fr-FR" b="0" i="1" smtClean="0">
                                  <a:latin typeface="Cambria Math" panose="02040503050406030204" pitchFamily="18" charset="0"/>
                                </a:rPr>
                              </m:ctrlPr>
                            </m:sSubPr>
                            <m:e>
                              <m:r>
                                <a:rPr lang="fr-FR" b="0" i="1" smtClean="0">
                                  <a:latin typeface="Cambria Math" panose="02040503050406030204" pitchFamily="18" charset="0"/>
                                </a:rPr>
                                <m:t>𝐸</m:t>
                              </m:r>
                            </m:e>
                            <m:sub>
                              <m:r>
                                <a:rPr lang="fr-FR" b="0" i="1" smtClean="0">
                                  <a:latin typeface="Cambria Math" panose="02040503050406030204" pitchFamily="18" charset="0"/>
                                </a:rPr>
                                <m:t>𝑧</m:t>
                              </m:r>
                            </m:sub>
                          </m:sSub>
                        </m:e>
                        <m:sub>
                          <m:r>
                            <a:rPr lang="fr-FR" b="0" i="1" smtClean="0">
                              <a:latin typeface="Cambria Math" panose="02040503050406030204" pitchFamily="18" charset="0"/>
                            </a:rPr>
                            <m:t>𝑏</m:t>
                          </m:r>
                        </m:sub>
                      </m:sSub>
                      <m:r>
                        <a:rPr lang="fr-FR" b="0" i="1" smtClean="0">
                          <a:latin typeface="Cambria Math" panose="02040503050406030204" pitchFamily="18" charset="0"/>
                        </a:rPr>
                        <m:t>=1.84 </m:t>
                      </m:r>
                      <m:r>
                        <a:rPr lang="fr-FR" b="0" i="1" smtClean="0">
                          <a:latin typeface="Cambria Math" panose="02040503050406030204" pitchFamily="18" charset="0"/>
                        </a:rPr>
                        <m:t>𝑐𝑚</m:t>
                      </m:r>
                    </m:oMath>
                  </m:oMathPara>
                </a14:m>
                <a:endParaRPr lang="en-GB" dirty="0"/>
              </a:p>
            </p:txBody>
          </p:sp>
        </mc:Choice>
        <mc:Fallback xmlns="">
          <p:sp>
            <p:nvSpPr>
              <p:cNvPr id="31" name="TextBox 15">
                <a:extLst>
                  <a:ext uri="{FF2B5EF4-FFF2-40B4-BE49-F238E27FC236}">
                    <a16:creationId xmlns:a16="http://schemas.microsoft.com/office/drawing/2014/main" id="{C71D65EE-51E7-461F-B4FE-7BC505CCB0D3}"/>
                  </a:ext>
                </a:extLst>
              </p:cNvPr>
              <p:cNvSpPr txBox="1">
                <a:spLocks noRot="1" noChangeAspect="1" noMove="1" noResize="1" noEditPoints="1" noAdjustHandles="1" noChangeArrowheads="1" noChangeShapeType="1" noTextEdit="1"/>
              </p:cNvSpPr>
              <p:nvPr/>
            </p:nvSpPr>
            <p:spPr>
              <a:xfrm>
                <a:off x="7643590" y="4157242"/>
                <a:ext cx="2147704" cy="396391"/>
              </a:xfrm>
              <a:prstGeom prst="rect">
                <a:avLst/>
              </a:prstGeom>
              <a:blipFill>
                <a:blip r:embed="rId12"/>
                <a:stretch>
                  <a:fillRect b="-3077"/>
                </a:stretch>
              </a:blipFill>
            </p:spPr>
            <p:txBody>
              <a:bodyPr/>
              <a:lstStyle/>
              <a:p>
                <a:r>
                  <a:rPr lang="en-GB">
                    <a:noFill/>
                  </a:rPr>
                  <a:t> </a:t>
                </a:r>
              </a:p>
            </p:txBody>
          </p:sp>
        </mc:Fallback>
      </mc:AlternateContent>
      <p:sp>
        <p:nvSpPr>
          <p:cNvPr id="32" name="TextBox 6">
            <a:extLst>
              <a:ext uri="{FF2B5EF4-FFF2-40B4-BE49-F238E27FC236}">
                <a16:creationId xmlns:a16="http://schemas.microsoft.com/office/drawing/2014/main" id="{9F2063CB-BE63-4145-8B35-AF136BD1EE1F}"/>
              </a:ext>
            </a:extLst>
          </p:cNvPr>
          <p:cNvSpPr txBox="1"/>
          <p:nvPr/>
        </p:nvSpPr>
        <p:spPr>
          <a:xfrm>
            <a:off x="1114516" y="990336"/>
            <a:ext cx="3203807" cy="369332"/>
          </a:xfrm>
          <a:prstGeom prst="rect">
            <a:avLst/>
          </a:prstGeom>
          <a:noFill/>
        </p:spPr>
        <p:txBody>
          <a:bodyPr wrap="square" rtlCol="0">
            <a:spAutoFit/>
          </a:bodyPr>
          <a:lstStyle/>
          <a:p>
            <a:pPr algn="ctr"/>
            <a:r>
              <a:rPr lang="fr-FR" dirty="0" err="1">
                <a:latin typeface="+mj-lt"/>
              </a:rPr>
              <a:t>Experimental</a:t>
            </a:r>
            <a:endParaRPr lang="en-GB" dirty="0">
              <a:latin typeface="+mj-lt"/>
            </a:endParaRPr>
          </a:p>
        </p:txBody>
      </p:sp>
      <p:pic>
        <p:nvPicPr>
          <p:cNvPr id="34" name="Picture 8">
            <a:extLst>
              <a:ext uri="{FF2B5EF4-FFF2-40B4-BE49-F238E27FC236}">
                <a16:creationId xmlns:a16="http://schemas.microsoft.com/office/drawing/2014/main" id="{D35A3522-E723-4BB2-B8E6-87B4D3099F8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554786" y="5766771"/>
            <a:ext cx="1667430" cy="385257"/>
          </a:xfrm>
          <a:prstGeom prst="rect">
            <a:avLst/>
          </a:prstGeom>
        </p:spPr>
      </p:pic>
      <p:pic>
        <p:nvPicPr>
          <p:cNvPr id="35" name="Graphique 34" descr="Marteau">
            <a:extLst>
              <a:ext uri="{FF2B5EF4-FFF2-40B4-BE49-F238E27FC236}">
                <a16:creationId xmlns:a16="http://schemas.microsoft.com/office/drawing/2014/main" id="{A1B671B3-A760-4395-9ED8-83DA873CC58C}"/>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1444123" y="946909"/>
            <a:ext cx="750301" cy="750301"/>
          </a:xfrm>
          <a:prstGeom prst="rect">
            <a:avLst/>
          </a:prstGeom>
        </p:spPr>
      </p:pic>
    </p:spTree>
    <p:extLst>
      <p:ext uri="{BB962C8B-B14F-4D97-AF65-F5344CB8AC3E}">
        <p14:creationId xmlns:p14="http://schemas.microsoft.com/office/powerpoint/2010/main" val="32288452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D9076D40-B264-69C9-8293-4646E201F590}"/>
              </a:ext>
            </a:extLst>
          </p:cNvPr>
          <p:cNvSpPr/>
          <p:nvPr/>
        </p:nvSpPr>
        <p:spPr>
          <a:xfrm>
            <a:off x="0" y="0"/>
            <a:ext cx="10094959" cy="946909"/>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it-IT" dirty="0">
              <a:solidFill>
                <a:prstClr val="white"/>
              </a:solidFill>
            </a:endParaRPr>
          </a:p>
        </p:txBody>
      </p:sp>
      <p:sp>
        <p:nvSpPr>
          <p:cNvPr id="13" name="ZoneTexte 11">
            <a:extLst>
              <a:ext uri="{FF2B5EF4-FFF2-40B4-BE49-F238E27FC236}">
                <a16:creationId xmlns:a16="http://schemas.microsoft.com/office/drawing/2014/main" id="{60504821-F79B-B7CF-53E2-8FC9D1084E45}"/>
              </a:ext>
            </a:extLst>
          </p:cNvPr>
          <p:cNvSpPr txBox="1"/>
          <p:nvPr/>
        </p:nvSpPr>
        <p:spPr>
          <a:xfrm>
            <a:off x="12058" y="120892"/>
            <a:ext cx="3822189" cy="709685"/>
          </a:xfrm>
          <a:prstGeom prst="rect">
            <a:avLst/>
          </a:prstGeom>
        </p:spPr>
        <p:txBody>
          <a:bodyPr vert="horz" lIns="91440" tIns="45720" rIns="91440" bIns="45720" rtlCol="0" anchor="ctr">
            <a:normAutofit/>
          </a:bodyPr>
          <a:lstStyle/>
          <a:p>
            <a:pPr algn="just">
              <a:lnSpc>
                <a:spcPct val="90000"/>
              </a:lnSpc>
              <a:spcBef>
                <a:spcPct val="0"/>
              </a:spcBef>
              <a:spcAft>
                <a:spcPts val="600"/>
              </a:spcAft>
            </a:pPr>
            <a:r>
              <a:rPr lang="it-IT" sz="3000" dirty="0">
                <a:solidFill>
                  <a:srgbClr val="7C5148"/>
                </a:solidFill>
                <a:latin typeface="Times New Roman" panose="02020603050405020304" pitchFamily="18" charset="0"/>
                <a:cs typeface="Times New Roman" panose="02020603050405020304" pitchFamily="18" charset="0"/>
              </a:rPr>
              <a:t>Conclusion</a:t>
            </a:r>
          </a:p>
        </p:txBody>
      </p:sp>
      <p:sp>
        <p:nvSpPr>
          <p:cNvPr id="15" name="Rettangolo 14">
            <a:extLst>
              <a:ext uri="{FF2B5EF4-FFF2-40B4-BE49-F238E27FC236}">
                <a16:creationId xmlns:a16="http://schemas.microsoft.com/office/drawing/2014/main" id="{F9D970F2-7D53-D586-0AC5-86306A5B5397}"/>
              </a:ext>
            </a:extLst>
          </p:cNvPr>
          <p:cNvSpPr/>
          <p:nvPr/>
        </p:nvSpPr>
        <p:spPr bwMode="auto">
          <a:xfrm>
            <a:off x="0" y="6287234"/>
            <a:ext cx="12188825" cy="602861"/>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it-IT" dirty="0">
              <a:solidFill>
                <a:prstClr val="white"/>
              </a:solidFill>
            </a:endParaRPr>
          </a:p>
        </p:txBody>
      </p:sp>
      <p:pic>
        <p:nvPicPr>
          <p:cNvPr id="16" name="Immagine 15">
            <a:extLst>
              <a:ext uri="{FF2B5EF4-FFF2-40B4-BE49-F238E27FC236}">
                <a16:creationId xmlns:a16="http://schemas.microsoft.com/office/drawing/2014/main" id="{DE68D309-F655-4DA1-7301-B31C5CA56E84}"/>
              </a:ext>
            </a:extLst>
          </p:cNvPr>
          <p:cNvPicPr>
            <a:picLocks noChangeAspect="1"/>
          </p:cNvPicPr>
          <p:nvPr/>
        </p:nvPicPr>
        <p:blipFill rotWithShape="1">
          <a:blip r:embed="rId3"/>
          <a:srcRect l="-2539" r="-2292"/>
          <a:stretch/>
        </p:blipFill>
        <p:spPr>
          <a:xfrm>
            <a:off x="9826070" y="6273378"/>
            <a:ext cx="1667430" cy="630572"/>
          </a:xfrm>
          <a:prstGeom prst="rect">
            <a:avLst/>
          </a:prstGeom>
          <a:gradFill flip="none" rotWithShape="1">
            <a:gsLst>
              <a:gs pos="0">
                <a:schemeClr val="bg1"/>
              </a:gs>
              <a:gs pos="35000">
                <a:schemeClr val="accent1">
                  <a:lumMod val="0"/>
                  <a:lumOff val="100000"/>
                </a:schemeClr>
              </a:gs>
              <a:gs pos="7000">
                <a:schemeClr val="accent1">
                  <a:lumMod val="100000"/>
                </a:schemeClr>
              </a:gs>
            </a:gsLst>
            <a:path path="circle">
              <a:fillToRect l="50000" t="-80000" r="50000" b="180000"/>
            </a:path>
            <a:tileRect/>
          </a:gradFill>
        </p:spPr>
      </p:pic>
      <p:pic>
        <p:nvPicPr>
          <p:cNvPr id="17" name="Immagine 16">
            <a:extLst>
              <a:ext uri="{FF2B5EF4-FFF2-40B4-BE49-F238E27FC236}">
                <a16:creationId xmlns:a16="http://schemas.microsoft.com/office/drawing/2014/main" id="{063441A5-69D6-8DA9-3E21-0C1511C38645}"/>
              </a:ext>
            </a:extLst>
          </p:cNvPr>
          <p:cNvPicPr>
            <a:picLocks noChangeAspect="1"/>
          </p:cNvPicPr>
          <p:nvPr/>
        </p:nvPicPr>
        <p:blipFill>
          <a:blip r:embed="rId4"/>
          <a:stretch>
            <a:fillRect/>
          </a:stretch>
        </p:blipFill>
        <p:spPr>
          <a:xfrm>
            <a:off x="11496675" y="6211554"/>
            <a:ext cx="695325" cy="680010"/>
          </a:xfrm>
          <a:prstGeom prst="rect">
            <a:avLst/>
          </a:prstGeom>
        </p:spPr>
      </p:pic>
      <p:sp>
        <p:nvSpPr>
          <p:cNvPr id="18" name="CasellaDiTesto 17">
            <a:extLst>
              <a:ext uri="{FF2B5EF4-FFF2-40B4-BE49-F238E27FC236}">
                <a16:creationId xmlns:a16="http://schemas.microsoft.com/office/drawing/2014/main" id="{57C79810-8079-2C1A-839E-8EC862972D08}"/>
              </a:ext>
            </a:extLst>
          </p:cNvPr>
          <p:cNvSpPr txBox="1"/>
          <p:nvPr/>
        </p:nvSpPr>
        <p:spPr bwMode="auto">
          <a:xfrm>
            <a:off x="7152110" y="6381761"/>
            <a:ext cx="2477220" cy="523220"/>
          </a:xfrm>
          <a:prstGeom prst="rect">
            <a:avLst/>
          </a:prstGeom>
          <a:noFill/>
        </p:spPr>
        <p:txBody>
          <a:bodyPr wrap="square">
            <a:spAutoFit/>
          </a:bodyPr>
          <a:lstStyle/>
          <a:p>
            <a:pPr algn="ctr" eaLnBrk="1" fontAlgn="auto" hangingPunct="1">
              <a:spcBef>
                <a:spcPts val="0"/>
              </a:spcBef>
              <a:spcAft>
                <a:spcPts val="0"/>
              </a:spcAft>
              <a:defRPr/>
            </a:pPr>
            <a:r>
              <a:rPr lang="it-IT" sz="1400" b="1" dirty="0">
                <a:solidFill>
                  <a:srgbClr val="7C5148"/>
                </a:solidFill>
                <a:latin typeface="Times New Roman" panose="02020603050405020304" pitchFamily="18" charset="0"/>
                <a:ea typeface="Tahoma" pitchFamily="34" charset="0"/>
                <a:cs typeface="Times New Roman" panose="02020603050405020304" pitchFamily="18" charset="0"/>
              </a:rPr>
              <a:t>Robin Meurice &amp; Sandra Soares-Frazão</a:t>
            </a:r>
          </a:p>
        </p:txBody>
      </p:sp>
      <p:sp>
        <p:nvSpPr>
          <p:cNvPr id="21" name="CasellaDiTesto 20">
            <a:extLst>
              <a:ext uri="{FF2B5EF4-FFF2-40B4-BE49-F238E27FC236}">
                <a16:creationId xmlns:a16="http://schemas.microsoft.com/office/drawing/2014/main" id="{B40B0FCA-6385-AAA1-4F1F-6378766A90CB}"/>
              </a:ext>
            </a:extLst>
          </p:cNvPr>
          <p:cNvSpPr txBox="1"/>
          <p:nvPr/>
        </p:nvSpPr>
        <p:spPr>
          <a:xfrm>
            <a:off x="-10002" y="6298277"/>
            <a:ext cx="6433332" cy="307777"/>
          </a:xfrm>
          <a:prstGeom prst="rect">
            <a:avLst/>
          </a:prstGeom>
          <a:noFill/>
        </p:spPr>
        <p:txBody>
          <a:bodyPr wrap="square">
            <a:spAutoFit/>
          </a:bodyPr>
          <a:lstStyle/>
          <a:p>
            <a:r>
              <a:rPr lang="en-US" sz="1400" b="1" dirty="0">
                <a:solidFill>
                  <a:srgbClr val="7C5148"/>
                </a:solidFill>
                <a:latin typeface="Times New Roman" panose="02020603050405020304" pitchFamily="18" charset="0"/>
              </a:rPr>
              <a:t>Closing parameters of morphodynamical models without trial-and-error</a:t>
            </a:r>
            <a:endParaRPr lang="en-US" sz="1400" b="1" i="0" u="none" strike="noStrike" baseline="0" dirty="0">
              <a:solidFill>
                <a:srgbClr val="7C5148"/>
              </a:solidFill>
              <a:latin typeface="Times New Roman" panose="02020603050405020304" pitchFamily="18" charset="0"/>
            </a:endParaRPr>
          </a:p>
        </p:txBody>
      </p:sp>
      <p:pic>
        <p:nvPicPr>
          <p:cNvPr id="27" name="Immagine 26" descr="Immagine che contiene testo&#10;&#10;Descrizione generata automaticamente">
            <a:extLst>
              <a:ext uri="{FF2B5EF4-FFF2-40B4-BE49-F238E27FC236}">
                <a16:creationId xmlns:a16="http://schemas.microsoft.com/office/drawing/2014/main" id="{031904B0-A72F-1C60-7E8B-9CA8F41F327A}"/>
              </a:ext>
            </a:extLst>
          </p:cNvPr>
          <p:cNvPicPr>
            <a:picLocks noChangeAspect="1"/>
          </p:cNvPicPr>
          <p:nvPr/>
        </p:nvPicPr>
        <p:blipFill rotWithShape="1">
          <a:blip r:embed="rId5">
            <a:extLst>
              <a:ext uri="{28A0092B-C50C-407E-A947-70E740481C1C}">
                <a14:useLocalDpi xmlns:a14="http://schemas.microsoft.com/office/drawing/2010/main" val="0"/>
              </a:ext>
            </a:extLst>
          </a:blip>
          <a:srcRect l="11042" t="22694" r="8908" b="56901"/>
          <a:stretch/>
        </p:blipFill>
        <p:spPr>
          <a:xfrm>
            <a:off x="9534246" y="-10633"/>
            <a:ext cx="2654579" cy="957542"/>
          </a:xfrm>
          <a:prstGeom prst="rect">
            <a:avLst/>
          </a:prstGeom>
        </p:spPr>
      </p:pic>
      <p:sp>
        <p:nvSpPr>
          <p:cNvPr id="12" name="ZoneTexte 11">
            <a:extLst>
              <a:ext uri="{FF2B5EF4-FFF2-40B4-BE49-F238E27FC236}">
                <a16:creationId xmlns:a16="http://schemas.microsoft.com/office/drawing/2014/main" id="{E462DEB1-1BB3-4A0C-B9A1-4B02596D14EA}"/>
              </a:ext>
            </a:extLst>
          </p:cNvPr>
          <p:cNvSpPr txBox="1"/>
          <p:nvPr/>
        </p:nvSpPr>
        <p:spPr>
          <a:xfrm>
            <a:off x="3175" y="6534047"/>
            <a:ext cx="504738" cy="307777"/>
          </a:xfrm>
          <a:prstGeom prst="rect">
            <a:avLst/>
          </a:prstGeom>
          <a:noFill/>
        </p:spPr>
        <p:txBody>
          <a:bodyPr wrap="square" rtlCol="0">
            <a:spAutoFit/>
          </a:bodyPr>
          <a:lstStyle/>
          <a:p>
            <a:r>
              <a:rPr lang="fr-FR" sz="1400" dirty="0">
                <a:solidFill>
                  <a:srgbClr val="7C5148"/>
                </a:solidFill>
                <a:latin typeface="Times New Roman" panose="02020603050405020304" pitchFamily="18" charset="0"/>
                <a:cs typeface="Times New Roman" panose="02020603050405020304" pitchFamily="18" charset="0"/>
              </a:rPr>
              <a:t>27</a:t>
            </a:r>
          </a:p>
        </p:txBody>
      </p:sp>
      <p:graphicFrame>
        <p:nvGraphicFramePr>
          <p:cNvPr id="14" name="Espace réservé du contenu 6">
            <a:extLst>
              <a:ext uri="{FF2B5EF4-FFF2-40B4-BE49-F238E27FC236}">
                <a16:creationId xmlns:a16="http://schemas.microsoft.com/office/drawing/2014/main" id="{DC5617A4-97CD-4278-894D-FBCFF84E9B9F}"/>
              </a:ext>
            </a:extLst>
          </p:cNvPr>
          <p:cNvGraphicFramePr>
            <a:graphicFrameLocks/>
          </p:cNvGraphicFramePr>
          <p:nvPr>
            <p:extLst>
              <p:ext uri="{D42A27DB-BD31-4B8C-83A1-F6EECF244321}">
                <p14:modId xmlns:p14="http://schemas.microsoft.com/office/powerpoint/2010/main" val="1381383514"/>
              </p:ext>
            </p:extLst>
          </p:nvPr>
        </p:nvGraphicFramePr>
        <p:xfrm>
          <a:off x="838200" y="1189038"/>
          <a:ext cx="10515600" cy="49879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9" name="Picture 8">
            <a:extLst>
              <a:ext uri="{FF2B5EF4-FFF2-40B4-BE49-F238E27FC236}">
                <a16:creationId xmlns:a16="http://schemas.microsoft.com/office/drawing/2014/main" id="{170E9B0C-F32A-4EE7-A51A-7A5E8587E6D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554786" y="5766771"/>
            <a:ext cx="1667430" cy="385257"/>
          </a:xfrm>
          <a:prstGeom prst="rect">
            <a:avLst/>
          </a:prstGeom>
        </p:spPr>
      </p:pic>
    </p:spTree>
    <p:extLst>
      <p:ext uri="{BB962C8B-B14F-4D97-AF65-F5344CB8AC3E}">
        <p14:creationId xmlns:p14="http://schemas.microsoft.com/office/powerpoint/2010/main" val="10205730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4239EBFA-343D-01D5-E2A4-00935DABED3C}"/>
              </a:ext>
            </a:extLst>
          </p:cNvPr>
          <p:cNvSpPr txBox="1"/>
          <p:nvPr/>
        </p:nvSpPr>
        <p:spPr>
          <a:xfrm>
            <a:off x="0" y="6198677"/>
            <a:ext cx="8657439" cy="461665"/>
          </a:xfrm>
          <a:prstGeom prst="rect">
            <a:avLst/>
          </a:prstGeom>
          <a:noFill/>
        </p:spPr>
        <p:txBody>
          <a:bodyPr wrap="square" rtlCol="0">
            <a:spAutoFit/>
          </a:bodyPr>
          <a:lstStyle/>
          <a:p>
            <a:pPr algn="ctr"/>
            <a:r>
              <a:rPr lang="en-US" sz="2400" dirty="0">
                <a:solidFill>
                  <a:schemeClr val="accent1">
                    <a:lumMod val="50000"/>
                  </a:schemeClr>
                </a:solidFill>
                <a:latin typeface="Times New Roman" panose="02020603050405020304" pitchFamily="18" charset="0"/>
                <a:cs typeface="Times New Roman" panose="02020603050405020304" pitchFamily="18" charset="0"/>
                <a:hlinkClick r:id="rId3"/>
              </a:rPr>
              <a:t>robin.meurice@uclouvain.be</a:t>
            </a:r>
            <a:r>
              <a:rPr lang="en-US" sz="2400" dirty="0">
                <a:solidFill>
                  <a:schemeClr val="accent1">
                    <a:lumMod val="50000"/>
                  </a:schemeClr>
                </a:solidFill>
                <a:latin typeface="Times New Roman" panose="02020603050405020304" pitchFamily="18" charset="0"/>
                <a:cs typeface="Times New Roman" panose="02020603050405020304" pitchFamily="18" charset="0"/>
              </a:rPr>
              <a:t> – </a:t>
            </a:r>
          </a:p>
        </p:txBody>
      </p:sp>
      <p:sp>
        <p:nvSpPr>
          <p:cNvPr id="12" name="ZoneTexte 11">
            <a:extLst>
              <a:ext uri="{FF2B5EF4-FFF2-40B4-BE49-F238E27FC236}">
                <a16:creationId xmlns:a16="http://schemas.microsoft.com/office/drawing/2014/main" id="{A01E3635-966B-4643-AAA1-22ED81D88062}"/>
              </a:ext>
            </a:extLst>
          </p:cNvPr>
          <p:cNvSpPr txBox="1"/>
          <p:nvPr/>
        </p:nvSpPr>
        <p:spPr>
          <a:xfrm>
            <a:off x="453007" y="2176236"/>
            <a:ext cx="11299970" cy="2769989"/>
          </a:xfrm>
          <a:prstGeom prst="rect">
            <a:avLst/>
          </a:prstGeom>
          <a:noFill/>
        </p:spPr>
        <p:txBody>
          <a:bodyPr wrap="square" rtlCol="0">
            <a:spAutoFit/>
          </a:bodyPr>
          <a:lstStyle/>
          <a:p>
            <a:pPr algn="ctr"/>
            <a:r>
              <a:rPr lang="en-US" sz="4800" dirty="0">
                <a:solidFill>
                  <a:schemeClr val="accent1">
                    <a:lumMod val="50000"/>
                  </a:schemeClr>
                </a:solidFill>
              </a:rPr>
              <a:t>Thank you for your attention</a:t>
            </a:r>
          </a:p>
          <a:p>
            <a:pPr algn="ctr"/>
            <a:endParaRPr lang="en-US" sz="1400" dirty="0">
              <a:solidFill>
                <a:schemeClr val="accent1">
                  <a:lumMod val="50000"/>
                </a:schemeClr>
              </a:solidFill>
            </a:endParaRPr>
          </a:p>
          <a:p>
            <a:pPr algn="ctr"/>
            <a:r>
              <a:rPr lang="en-US" sz="2800" i="1" dirty="0">
                <a:solidFill>
                  <a:schemeClr val="accent1">
                    <a:lumMod val="50000"/>
                  </a:schemeClr>
                </a:solidFill>
              </a:rPr>
              <a:t>Robin Meurice, Sandra Soares-Frazão</a:t>
            </a:r>
          </a:p>
          <a:p>
            <a:pPr algn="ctr"/>
            <a:endParaRPr lang="en-US" sz="2800" i="1" dirty="0">
              <a:solidFill>
                <a:schemeClr val="accent1">
                  <a:lumMod val="50000"/>
                </a:schemeClr>
              </a:solidFill>
            </a:endParaRPr>
          </a:p>
          <a:p>
            <a:pPr algn="ctr"/>
            <a:r>
              <a:rPr lang="en-US" sz="2800" i="1" dirty="0">
                <a:solidFill>
                  <a:schemeClr val="accent1">
                    <a:lumMod val="50000"/>
                  </a:schemeClr>
                </a:solidFill>
              </a:rPr>
              <a:t> UCLouvain</a:t>
            </a:r>
          </a:p>
          <a:p>
            <a:pPr algn="ctr"/>
            <a:endParaRPr lang="en-GB" sz="2800" i="1" dirty="0">
              <a:solidFill>
                <a:schemeClr val="accent1">
                  <a:lumMod val="50000"/>
                </a:schemeClr>
              </a:solidFill>
            </a:endParaRPr>
          </a:p>
        </p:txBody>
      </p:sp>
      <p:cxnSp>
        <p:nvCxnSpPr>
          <p:cNvPr id="6" name="Connettore diritto 5">
            <a:extLst>
              <a:ext uri="{FF2B5EF4-FFF2-40B4-BE49-F238E27FC236}">
                <a16:creationId xmlns:a16="http://schemas.microsoft.com/office/drawing/2014/main" id="{E18136BF-DD7B-0F66-DEFA-9894B62E133A}"/>
              </a:ext>
            </a:extLst>
          </p:cNvPr>
          <p:cNvCxnSpPr/>
          <p:nvPr/>
        </p:nvCxnSpPr>
        <p:spPr>
          <a:xfrm>
            <a:off x="0" y="5991369"/>
            <a:ext cx="12192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17" name="Immagine 16">
            <a:extLst>
              <a:ext uri="{FF2B5EF4-FFF2-40B4-BE49-F238E27FC236}">
                <a16:creationId xmlns:a16="http://schemas.microsoft.com/office/drawing/2014/main" id="{13D6F1A4-090C-6A82-CF26-5EF2843C8F47}"/>
              </a:ext>
            </a:extLst>
          </p:cNvPr>
          <p:cNvPicPr>
            <a:picLocks noChangeAspect="1"/>
          </p:cNvPicPr>
          <p:nvPr/>
        </p:nvPicPr>
        <p:blipFill rotWithShape="1">
          <a:blip r:embed="rId4"/>
          <a:srcRect t="34259" b="29259"/>
          <a:stretch/>
        </p:blipFill>
        <p:spPr>
          <a:xfrm>
            <a:off x="0" y="2573"/>
            <a:ext cx="12203898" cy="1968928"/>
          </a:xfrm>
          <a:prstGeom prst="rect">
            <a:avLst/>
          </a:prstGeom>
        </p:spPr>
      </p:pic>
      <p:sp>
        <p:nvSpPr>
          <p:cNvPr id="9" name="CasellaDiTesto 8">
            <a:extLst>
              <a:ext uri="{FF2B5EF4-FFF2-40B4-BE49-F238E27FC236}">
                <a16:creationId xmlns:a16="http://schemas.microsoft.com/office/drawing/2014/main" id="{5B3927A2-2220-5E0D-9537-A836F761CC7B}"/>
              </a:ext>
            </a:extLst>
          </p:cNvPr>
          <p:cNvSpPr txBox="1"/>
          <p:nvPr/>
        </p:nvSpPr>
        <p:spPr>
          <a:xfrm>
            <a:off x="6569107" y="-31460"/>
            <a:ext cx="6023429" cy="1323439"/>
          </a:xfrm>
          <a:prstGeom prst="rect">
            <a:avLst/>
          </a:prstGeom>
          <a:noFill/>
        </p:spPr>
        <p:txBody>
          <a:bodyPr wrap="square" rtlCol="0">
            <a:spAutoFit/>
          </a:bodyPr>
          <a:lstStyle/>
          <a:p>
            <a:pPr algn="ctr"/>
            <a:r>
              <a:rPr lang="en-US" sz="20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YMC 2023</a:t>
            </a:r>
          </a:p>
          <a:p>
            <a:pPr algn="ctr"/>
            <a:r>
              <a:rPr lang="en-US" sz="20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M.S. YALIN MEMORIAL COLLOQUIUM 2023:</a:t>
            </a:r>
          </a:p>
          <a:p>
            <a:pPr algn="ctr"/>
            <a:r>
              <a:rPr lang="en-US" sz="2000"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Flow-sediment-biota Interactions</a:t>
            </a:r>
          </a:p>
          <a:p>
            <a:pPr algn="ctr"/>
            <a:r>
              <a:rPr lang="en-US" sz="2000"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 Fluvial system: recent research trends</a:t>
            </a:r>
          </a:p>
        </p:txBody>
      </p:sp>
      <p:pic>
        <p:nvPicPr>
          <p:cNvPr id="16" name="Immagine 15" descr="Immagine che contiene testo&#10;&#10;Descrizione generata automaticamente">
            <a:extLst>
              <a:ext uri="{FF2B5EF4-FFF2-40B4-BE49-F238E27FC236}">
                <a16:creationId xmlns:a16="http://schemas.microsoft.com/office/drawing/2014/main" id="{FB7EA2FB-689E-9C29-D78B-26E25F44EF91}"/>
              </a:ext>
            </a:extLst>
          </p:cNvPr>
          <p:cNvPicPr>
            <a:picLocks noChangeAspect="1"/>
          </p:cNvPicPr>
          <p:nvPr/>
        </p:nvPicPr>
        <p:blipFill rotWithShape="1">
          <a:blip r:embed="rId5">
            <a:extLst>
              <a:ext uri="{28A0092B-C50C-407E-A947-70E740481C1C}">
                <a14:useLocalDpi xmlns:a14="http://schemas.microsoft.com/office/drawing/2010/main" val="0"/>
              </a:ext>
            </a:extLst>
          </a:blip>
          <a:srcRect r="61996"/>
          <a:stretch/>
        </p:blipFill>
        <p:spPr>
          <a:xfrm>
            <a:off x="9481221" y="1379863"/>
            <a:ext cx="604467" cy="595621"/>
          </a:xfrm>
          <a:prstGeom prst="rect">
            <a:avLst/>
          </a:prstGeom>
        </p:spPr>
      </p:pic>
      <p:pic>
        <p:nvPicPr>
          <p:cNvPr id="10" name="Immagine 9">
            <a:extLst>
              <a:ext uri="{FF2B5EF4-FFF2-40B4-BE49-F238E27FC236}">
                <a16:creationId xmlns:a16="http://schemas.microsoft.com/office/drawing/2014/main" id="{E058036A-29D7-4A2D-1B26-69DBABD18791}"/>
              </a:ext>
            </a:extLst>
          </p:cNvPr>
          <p:cNvPicPr>
            <a:picLocks noChangeAspect="1"/>
          </p:cNvPicPr>
          <p:nvPr/>
        </p:nvPicPr>
        <p:blipFill>
          <a:blip r:embed="rId6"/>
          <a:stretch>
            <a:fillRect/>
          </a:stretch>
        </p:blipFill>
        <p:spPr>
          <a:xfrm>
            <a:off x="10053938" y="1377323"/>
            <a:ext cx="604467" cy="602146"/>
          </a:xfrm>
          <a:prstGeom prst="rect">
            <a:avLst/>
          </a:prstGeom>
        </p:spPr>
      </p:pic>
      <p:pic>
        <p:nvPicPr>
          <p:cNvPr id="11" name="Immagine 10">
            <a:extLst>
              <a:ext uri="{FF2B5EF4-FFF2-40B4-BE49-F238E27FC236}">
                <a16:creationId xmlns:a16="http://schemas.microsoft.com/office/drawing/2014/main" id="{5DC17F14-0D6D-D5FB-3641-B2EE5173A0B1}"/>
              </a:ext>
            </a:extLst>
          </p:cNvPr>
          <p:cNvPicPr>
            <a:picLocks noChangeAspect="1"/>
          </p:cNvPicPr>
          <p:nvPr/>
        </p:nvPicPr>
        <p:blipFill>
          <a:blip r:embed="rId7"/>
          <a:stretch>
            <a:fillRect/>
          </a:stretch>
        </p:blipFill>
        <p:spPr>
          <a:xfrm>
            <a:off x="10613359" y="1377323"/>
            <a:ext cx="1590539" cy="602145"/>
          </a:xfrm>
          <a:prstGeom prst="rect">
            <a:avLst/>
          </a:prstGeom>
        </p:spPr>
      </p:pic>
      <p:pic>
        <p:nvPicPr>
          <p:cNvPr id="13" name="Picture 8">
            <a:extLst>
              <a:ext uri="{FF2B5EF4-FFF2-40B4-BE49-F238E27FC236}">
                <a16:creationId xmlns:a16="http://schemas.microsoft.com/office/drawing/2014/main" id="{2B5837E3-854C-4B2F-A836-AA2C20F891C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96000" y="5967124"/>
            <a:ext cx="3844662" cy="888303"/>
          </a:xfrm>
          <a:prstGeom prst="rect">
            <a:avLst/>
          </a:prstGeom>
        </p:spPr>
      </p:pic>
      <p:pic>
        <p:nvPicPr>
          <p:cNvPr id="14" name="Picture 4">
            <a:extLst>
              <a:ext uri="{FF2B5EF4-FFF2-40B4-BE49-F238E27FC236}">
                <a16:creationId xmlns:a16="http://schemas.microsoft.com/office/drawing/2014/main" id="{E61227F4-B605-4B4A-92CC-1E510FA7DF3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658405" y="5040479"/>
            <a:ext cx="1159248" cy="735069"/>
          </a:xfrm>
          <a:prstGeom prst="rect">
            <a:avLst/>
          </a:prstGeom>
        </p:spPr>
      </p:pic>
    </p:spTree>
    <p:extLst>
      <p:ext uri="{BB962C8B-B14F-4D97-AF65-F5344CB8AC3E}">
        <p14:creationId xmlns:p14="http://schemas.microsoft.com/office/powerpoint/2010/main" val="26784005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D9076D40-B264-69C9-8293-4646E201F590}"/>
              </a:ext>
            </a:extLst>
          </p:cNvPr>
          <p:cNvSpPr/>
          <p:nvPr/>
        </p:nvSpPr>
        <p:spPr>
          <a:xfrm>
            <a:off x="0" y="0"/>
            <a:ext cx="10094959" cy="946909"/>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it-IT" dirty="0">
              <a:solidFill>
                <a:prstClr val="white"/>
              </a:solidFill>
            </a:endParaRPr>
          </a:p>
        </p:txBody>
      </p:sp>
      <p:sp>
        <p:nvSpPr>
          <p:cNvPr id="13" name="ZoneTexte 11">
            <a:extLst>
              <a:ext uri="{FF2B5EF4-FFF2-40B4-BE49-F238E27FC236}">
                <a16:creationId xmlns:a16="http://schemas.microsoft.com/office/drawing/2014/main" id="{60504821-F79B-B7CF-53E2-8FC9D1084E45}"/>
              </a:ext>
            </a:extLst>
          </p:cNvPr>
          <p:cNvSpPr txBox="1"/>
          <p:nvPr/>
        </p:nvSpPr>
        <p:spPr>
          <a:xfrm>
            <a:off x="12058" y="120892"/>
            <a:ext cx="6083942" cy="709685"/>
          </a:xfrm>
          <a:prstGeom prst="rect">
            <a:avLst/>
          </a:prstGeom>
        </p:spPr>
        <p:txBody>
          <a:bodyPr vert="horz" lIns="91440" tIns="45720" rIns="91440" bIns="45720" rtlCol="0" anchor="ctr">
            <a:normAutofit fontScale="55000" lnSpcReduction="20000"/>
          </a:bodyPr>
          <a:lstStyle/>
          <a:p>
            <a:pPr algn="just">
              <a:lnSpc>
                <a:spcPct val="90000"/>
              </a:lnSpc>
              <a:spcBef>
                <a:spcPct val="0"/>
              </a:spcBef>
              <a:spcAft>
                <a:spcPts val="600"/>
              </a:spcAft>
            </a:pPr>
            <a:r>
              <a:rPr lang="it-IT" sz="5400" dirty="0">
                <a:solidFill>
                  <a:srgbClr val="7C5148"/>
                </a:solidFill>
                <a:latin typeface="Times New Roman" panose="02020603050405020304" pitchFamily="18" charset="0"/>
                <a:cs typeface="Times New Roman" panose="02020603050405020304" pitchFamily="18" charset="0"/>
              </a:rPr>
              <a:t>Limits of the shallow water equations</a:t>
            </a:r>
          </a:p>
        </p:txBody>
      </p:sp>
      <p:sp>
        <p:nvSpPr>
          <p:cNvPr id="15" name="Rettangolo 14">
            <a:extLst>
              <a:ext uri="{FF2B5EF4-FFF2-40B4-BE49-F238E27FC236}">
                <a16:creationId xmlns:a16="http://schemas.microsoft.com/office/drawing/2014/main" id="{F9D970F2-7D53-D586-0AC5-86306A5B5397}"/>
              </a:ext>
            </a:extLst>
          </p:cNvPr>
          <p:cNvSpPr/>
          <p:nvPr/>
        </p:nvSpPr>
        <p:spPr bwMode="auto">
          <a:xfrm>
            <a:off x="0" y="6287234"/>
            <a:ext cx="12188825" cy="602861"/>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it-IT" dirty="0">
              <a:solidFill>
                <a:prstClr val="white"/>
              </a:solidFill>
            </a:endParaRPr>
          </a:p>
        </p:txBody>
      </p:sp>
      <p:pic>
        <p:nvPicPr>
          <p:cNvPr id="16" name="Immagine 15">
            <a:extLst>
              <a:ext uri="{FF2B5EF4-FFF2-40B4-BE49-F238E27FC236}">
                <a16:creationId xmlns:a16="http://schemas.microsoft.com/office/drawing/2014/main" id="{DE68D309-F655-4DA1-7301-B31C5CA56E84}"/>
              </a:ext>
            </a:extLst>
          </p:cNvPr>
          <p:cNvPicPr>
            <a:picLocks noChangeAspect="1"/>
          </p:cNvPicPr>
          <p:nvPr/>
        </p:nvPicPr>
        <p:blipFill rotWithShape="1">
          <a:blip r:embed="rId3"/>
          <a:srcRect l="-2539" r="-2292"/>
          <a:stretch/>
        </p:blipFill>
        <p:spPr>
          <a:xfrm>
            <a:off x="9826070" y="6273378"/>
            <a:ext cx="1667430" cy="630572"/>
          </a:xfrm>
          <a:prstGeom prst="rect">
            <a:avLst/>
          </a:prstGeom>
          <a:gradFill flip="none" rotWithShape="1">
            <a:gsLst>
              <a:gs pos="0">
                <a:schemeClr val="bg1"/>
              </a:gs>
              <a:gs pos="35000">
                <a:schemeClr val="accent1">
                  <a:lumMod val="0"/>
                  <a:lumOff val="100000"/>
                </a:schemeClr>
              </a:gs>
              <a:gs pos="7000">
                <a:schemeClr val="accent1">
                  <a:lumMod val="100000"/>
                </a:schemeClr>
              </a:gs>
            </a:gsLst>
            <a:path path="circle">
              <a:fillToRect l="50000" t="-80000" r="50000" b="180000"/>
            </a:path>
            <a:tileRect/>
          </a:gradFill>
        </p:spPr>
      </p:pic>
      <p:pic>
        <p:nvPicPr>
          <p:cNvPr id="17" name="Immagine 16">
            <a:extLst>
              <a:ext uri="{FF2B5EF4-FFF2-40B4-BE49-F238E27FC236}">
                <a16:creationId xmlns:a16="http://schemas.microsoft.com/office/drawing/2014/main" id="{063441A5-69D6-8DA9-3E21-0C1511C38645}"/>
              </a:ext>
            </a:extLst>
          </p:cNvPr>
          <p:cNvPicPr>
            <a:picLocks noChangeAspect="1"/>
          </p:cNvPicPr>
          <p:nvPr/>
        </p:nvPicPr>
        <p:blipFill>
          <a:blip r:embed="rId4"/>
          <a:stretch>
            <a:fillRect/>
          </a:stretch>
        </p:blipFill>
        <p:spPr>
          <a:xfrm>
            <a:off x="11496675" y="6211554"/>
            <a:ext cx="695325" cy="680010"/>
          </a:xfrm>
          <a:prstGeom prst="rect">
            <a:avLst/>
          </a:prstGeom>
        </p:spPr>
      </p:pic>
      <p:sp>
        <p:nvSpPr>
          <p:cNvPr id="18" name="CasellaDiTesto 17">
            <a:extLst>
              <a:ext uri="{FF2B5EF4-FFF2-40B4-BE49-F238E27FC236}">
                <a16:creationId xmlns:a16="http://schemas.microsoft.com/office/drawing/2014/main" id="{57C79810-8079-2C1A-839E-8EC862972D08}"/>
              </a:ext>
            </a:extLst>
          </p:cNvPr>
          <p:cNvSpPr txBox="1"/>
          <p:nvPr/>
        </p:nvSpPr>
        <p:spPr bwMode="auto">
          <a:xfrm>
            <a:off x="7152110" y="6381761"/>
            <a:ext cx="2477220" cy="523220"/>
          </a:xfrm>
          <a:prstGeom prst="rect">
            <a:avLst/>
          </a:prstGeom>
          <a:noFill/>
        </p:spPr>
        <p:txBody>
          <a:bodyPr wrap="square">
            <a:spAutoFit/>
          </a:bodyPr>
          <a:lstStyle/>
          <a:p>
            <a:pPr algn="ctr" eaLnBrk="1" fontAlgn="auto" hangingPunct="1">
              <a:spcBef>
                <a:spcPts val="0"/>
              </a:spcBef>
              <a:spcAft>
                <a:spcPts val="0"/>
              </a:spcAft>
              <a:defRPr/>
            </a:pPr>
            <a:r>
              <a:rPr lang="it-IT" sz="1400" b="1" dirty="0">
                <a:solidFill>
                  <a:srgbClr val="7C5148"/>
                </a:solidFill>
                <a:latin typeface="Times New Roman" panose="02020603050405020304" pitchFamily="18" charset="0"/>
                <a:ea typeface="Tahoma" pitchFamily="34" charset="0"/>
                <a:cs typeface="Times New Roman" panose="02020603050405020304" pitchFamily="18" charset="0"/>
              </a:rPr>
              <a:t>Robin Meurice &amp; Sandra Soares-Frazão</a:t>
            </a:r>
          </a:p>
        </p:txBody>
      </p:sp>
      <p:sp>
        <p:nvSpPr>
          <p:cNvPr id="21" name="CasellaDiTesto 20">
            <a:extLst>
              <a:ext uri="{FF2B5EF4-FFF2-40B4-BE49-F238E27FC236}">
                <a16:creationId xmlns:a16="http://schemas.microsoft.com/office/drawing/2014/main" id="{B40B0FCA-6385-AAA1-4F1F-6378766A90CB}"/>
              </a:ext>
            </a:extLst>
          </p:cNvPr>
          <p:cNvSpPr txBox="1"/>
          <p:nvPr/>
        </p:nvSpPr>
        <p:spPr>
          <a:xfrm>
            <a:off x="-10002" y="6298277"/>
            <a:ext cx="6433332" cy="307777"/>
          </a:xfrm>
          <a:prstGeom prst="rect">
            <a:avLst/>
          </a:prstGeom>
          <a:noFill/>
        </p:spPr>
        <p:txBody>
          <a:bodyPr wrap="square">
            <a:spAutoFit/>
          </a:bodyPr>
          <a:lstStyle/>
          <a:p>
            <a:r>
              <a:rPr lang="en-US" sz="1400" b="1" dirty="0">
                <a:solidFill>
                  <a:srgbClr val="7C5148"/>
                </a:solidFill>
                <a:latin typeface="Times New Roman" panose="02020603050405020304" pitchFamily="18" charset="0"/>
              </a:rPr>
              <a:t>Closing parameters of morphodynamical models without trial-and-error</a:t>
            </a:r>
            <a:endParaRPr lang="en-US" sz="1400" b="1" i="0" u="none" strike="noStrike" baseline="0" dirty="0">
              <a:solidFill>
                <a:srgbClr val="7C5148"/>
              </a:solidFill>
              <a:latin typeface="Times New Roman" panose="02020603050405020304" pitchFamily="18" charset="0"/>
            </a:endParaRPr>
          </a:p>
        </p:txBody>
      </p:sp>
      <p:pic>
        <p:nvPicPr>
          <p:cNvPr id="27" name="Immagine 26" descr="Immagine che contiene testo&#10;&#10;Descrizione generata automaticamente">
            <a:extLst>
              <a:ext uri="{FF2B5EF4-FFF2-40B4-BE49-F238E27FC236}">
                <a16:creationId xmlns:a16="http://schemas.microsoft.com/office/drawing/2014/main" id="{031904B0-A72F-1C60-7E8B-9CA8F41F327A}"/>
              </a:ext>
            </a:extLst>
          </p:cNvPr>
          <p:cNvPicPr>
            <a:picLocks noChangeAspect="1"/>
          </p:cNvPicPr>
          <p:nvPr/>
        </p:nvPicPr>
        <p:blipFill rotWithShape="1">
          <a:blip r:embed="rId5">
            <a:extLst>
              <a:ext uri="{28A0092B-C50C-407E-A947-70E740481C1C}">
                <a14:useLocalDpi xmlns:a14="http://schemas.microsoft.com/office/drawing/2010/main" val="0"/>
              </a:ext>
            </a:extLst>
          </a:blip>
          <a:srcRect l="11042" t="22694" r="8908" b="56901"/>
          <a:stretch/>
        </p:blipFill>
        <p:spPr>
          <a:xfrm>
            <a:off x="9534246" y="-10633"/>
            <a:ext cx="2654579" cy="957542"/>
          </a:xfrm>
          <a:prstGeom prst="rect">
            <a:avLst/>
          </a:prstGeom>
        </p:spPr>
      </p:pic>
      <p:pic>
        <p:nvPicPr>
          <p:cNvPr id="12" name="Content Placeholder 5">
            <a:extLst>
              <a:ext uri="{FF2B5EF4-FFF2-40B4-BE49-F238E27FC236}">
                <a16:creationId xmlns:a16="http://schemas.microsoft.com/office/drawing/2014/main" id="{569087F7-6F97-4F59-9C15-F88472A81B6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32866" y="1150067"/>
            <a:ext cx="3353747" cy="4471663"/>
          </a:xfrm>
          <a:prstGeom prst="rect">
            <a:avLst/>
          </a:prstGeom>
        </p:spPr>
      </p:pic>
      <p:pic>
        <p:nvPicPr>
          <p:cNvPr id="14" name="Picture 6">
            <a:extLst>
              <a:ext uri="{FF2B5EF4-FFF2-40B4-BE49-F238E27FC236}">
                <a16:creationId xmlns:a16="http://schemas.microsoft.com/office/drawing/2014/main" id="{AAB5314A-78C9-4B96-BE0E-A9B94F3398F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7986" y="1136205"/>
            <a:ext cx="2171124" cy="4471663"/>
          </a:xfrm>
          <a:prstGeom prst="rect">
            <a:avLst/>
          </a:prstGeom>
        </p:spPr>
      </p:pic>
      <p:pic>
        <p:nvPicPr>
          <p:cNvPr id="19" name="Picture 7">
            <a:extLst>
              <a:ext uri="{FF2B5EF4-FFF2-40B4-BE49-F238E27FC236}">
                <a16:creationId xmlns:a16="http://schemas.microsoft.com/office/drawing/2014/main" id="{AEA6A542-A221-406E-96F4-D194A8EA817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80369" y="1150066"/>
            <a:ext cx="4471664" cy="4471664"/>
          </a:xfrm>
          <a:prstGeom prst="rect">
            <a:avLst/>
          </a:prstGeom>
        </p:spPr>
      </p:pic>
      <p:sp>
        <p:nvSpPr>
          <p:cNvPr id="20" name="TextBox 8">
            <a:extLst>
              <a:ext uri="{FF2B5EF4-FFF2-40B4-BE49-F238E27FC236}">
                <a16:creationId xmlns:a16="http://schemas.microsoft.com/office/drawing/2014/main" id="{1DBC4713-E0BE-4118-B856-672CA85E38AB}"/>
              </a:ext>
            </a:extLst>
          </p:cNvPr>
          <p:cNvSpPr txBox="1"/>
          <p:nvPr/>
        </p:nvSpPr>
        <p:spPr>
          <a:xfrm>
            <a:off x="664211" y="5735250"/>
            <a:ext cx="4245528" cy="338554"/>
          </a:xfrm>
          <a:prstGeom prst="rect">
            <a:avLst/>
          </a:prstGeom>
          <a:noFill/>
        </p:spPr>
        <p:txBody>
          <a:bodyPr wrap="square" rtlCol="0">
            <a:spAutoFit/>
          </a:bodyPr>
          <a:lstStyle/>
          <a:p>
            <a:r>
              <a:rPr lang="fr-FR" sz="1600" dirty="0">
                <a:latin typeface="+mj-lt"/>
              </a:rPr>
              <a:t>Fédération de Pêche des Hautes-Alpes, 2022</a:t>
            </a:r>
            <a:endParaRPr lang="en-GB" sz="1600" dirty="0">
              <a:latin typeface="+mj-lt"/>
            </a:endParaRPr>
          </a:p>
        </p:txBody>
      </p:sp>
      <p:sp>
        <p:nvSpPr>
          <p:cNvPr id="22" name="ZoneTexte 21">
            <a:extLst>
              <a:ext uri="{FF2B5EF4-FFF2-40B4-BE49-F238E27FC236}">
                <a16:creationId xmlns:a16="http://schemas.microsoft.com/office/drawing/2014/main" id="{B25C8A28-91AF-4783-9926-B4547805D215}"/>
              </a:ext>
            </a:extLst>
          </p:cNvPr>
          <p:cNvSpPr txBox="1"/>
          <p:nvPr/>
        </p:nvSpPr>
        <p:spPr>
          <a:xfrm>
            <a:off x="3175" y="6534047"/>
            <a:ext cx="504738" cy="307777"/>
          </a:xfrm>
          <a:prstGeom prst="rect">
            <a:avLst/>
          </a:prstGeom>
          <a:noFill/>
        </p:spPr>
        <p:txBody>
          <a:bodyPr wrap="square" rtlCol="0">
            <a:spAutoFit/>
          </a:bodyPr>
          <a:lstStyle/>
          <a:p>
            <a:r>
              <a:rPr lang="fr-FR" sz="1400" dirty="0">
                <a:solidFill>
                  <a:srgbClr val="7C5148"/>
                </a:solidFill>
                <a:latin typeface="Times New Roman" panose="02020603050405020304" pitchFamily="18" charset="0"/>
                <a:cs typeface="Times New Roman" panose="02020603050405020304" pitchFamily="18" charset="0"/>
              </a:rPr>
              <a:t>3</a:t>
            </a:r>
          </a:p>
        </p:txBody>
      </p:sp>
      <p:pic>
        <p:nvPicPr>
          <p:cNvPr id="23" name="Picture 8">
            <a:extLst>
              <a:ext uri="{FF2B5EF4-FFF2-40B4-BE49-F238E27FC236}">
                <a16:creationId xmlns:a16="http://schemas.microsoft.com/office/drawing/2014/main" id="{1B4F2A4B-43CA-435A-8F2D-DE6596C2366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554786" y="5766771"/>
            <a:ext cx="1667430" cy="385257"/>
          </a:xfrm>
          <a:prstGeom prst="rect">
            <a:avLst/>
          </a:prstGeom>
        </p:spPr>
      </p:pic>
    </p:spTree>
    <p:extLst>
      <p:ext uri="{BB962C8B-B14F-4D97-AF65-F5344CB8AC3E}">
        <p14:creationId xmlns:p14="http://schemas.microsoft.com/office/powerpoint/2010/main" val="3376579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D9076D40-B264-69C9-8293-4646E201F590}"/>
              </a:ext>
            </a:extLst>
          </p:cNvPr>
          <p:cNvSpPr/>
          <p:nvPr/>
        </p:nvSpPr>
        <p:spPr>
          <a:xfrm>
            <a:off x="0" y="0"/>
            <a:ext cx="10094959" cy="946909"/>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it-IT" dirty="0">
              <a:solidFill>
                <a:prstClr val="white"/>
              </a:solidFill>
            </a:endParaRPr>
          </a:p>
        </p:txBody>
      </p:sp>
      <p:sp>
        <p:nvSpPr>
          <p:cNvPr id="13" name="ZoneTexte 11">
            <a:extLst>
              <a:ext uri="{FF2B5EF4-FFF2-40B4-BE49-F238E27FC236}">
                <a16:creationId xmlns:a16="http://schemas.microsoft.com/office/drawing/2014/main" id="{60504821-F79B-B7CF-53E2-8FC9D1084E45}"/>
              </a:ext>
            </a:extLst>
          </p:cNvPr>
          <p:cNvSpPr txBox="1"/>
          <p:nvPr/>
        </p:nvSpPr>
        <p:spPr>
          <a:xfrm>
            <a:off x="12058" y="120892"/>
            <a:ext cx="3822189" cy="709685"/>
          </a:xfrm>
          <a:prstGeom prst="rect">
            <a:avLst/>
          </a:prstGeom>
        </p:spPr>
        <p:txBody>
          <a:bodyPr vert="horz" lIns="91440" tIns="45720" rIns="91440" bIns="45720" rtlCol="0" anchor="ctr">
            <a:normAutofit/>
          </a:bodyPr>
          <a:lstStyle/>
          <a:p>
            <a:pPr>
              <a:lnSpc>
                <a:spcPct val="90000"/>
              </a:lnSpc>
              <a:spcBef>
                <a:spcPct val="0"/>
              </a:spcBef>
              <a:spcAft>
                <a:spcPts val="600"/>
              </a:spcAft>
            </a:pPr>
            <a:r>
              <a:rPr lang="it-IT" sz="3000" dirty="0">
                <a:solidFill>
                  <a:srgbClr val="7C5148"/>
                </a:solidFill>
                <a:latin typeface="Times New Roman" panose="02020603050405020304" pitchFamily="18" charset="0"/>
                <a:cs typeface="Times New Roman" panose="02020603050405020304" pitchFamily="18" charset="0"/>
              </a:rPr>
              <a:t>Outline</a:t>
            </a:r>
          </a:p>
        </p:txBody>
      </p:sp>
      <p:sp>
        <p:nvSpPr>
          <p:cNvPr id="15" name="Rettangolo 14">
            <a:extLst>
              <a:ext uri="{FF2B5EF4-FFF2-40B4-BE49-F238E27FC236}">
                <a16:creationId xmlns:a16="http://schemas.microsoft.com/office/drawing/2014/main" id="{F9D970F2-7D53-D586-0AC5-86306A5B5397}"/>
              </a:ext>
            </a:extLst>
          </p:cNvPr>
          <p:cNvSpPr/>
          <p:nvPr/>
        </p:nvSpPr>
        <p:spPr bwMode="auto">
          <a:xfrm>
            <a:off x="0" y="6287234"/>
            <a:ext cx="12188825" cy="602861"/>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it-IT" dirty="0">
              <a:solidFill>
                <a:prstClr val="white"/>
              </a:solidFill>
            </a:endParaRPr>
          </a:p>
        </p:txBody>
      </p:sp>
      <p:pic>
        <p:nvPicPr>
          <p:cNvPr id="16" name="Immagine 15">
            <a:extLst>
              <a:ext uri="{FF2B5EF4-FFF2-40B4-BE49-F238E27FC236}">
                <a16:creationId xmlns:a16="http://schemas.microsoft.com/office/drawing/2014/main" id="{DE68D309-F655-4DA1-7301-B31C5CA56E84}"/>
              </a:ext>
            </a:extLst>
          </p:cNvPr>
          <p:cNvPicPr>
            <a:picLocks noChangeAspect="1"/>
          </p:cNvPicPr>
          <p:nvPr/>
        </p:nvPicPr>
        <p:blipFill rotWithShape="1">
          <a:blip r:embed="rId3"/>
          <a:srcRect l="-2539" r="-2292"/>
          <a:stretch/>
        </p:blipFill>
        <p:spPr>
          <a:xfrm>
            <a:off x="9826070" y="6273378"/>
            <a:ext cx="1667430" cy="630572"/>
          </a:xfrm>
          <a:prstGeom prst="rect">
            <a:avLst/>
          </a:prstGeom>
          <a:gradFill flip="none" rotWithShape="1">
            <a:gsLst>
              <a:gs pos="0">
                <a:schemeClr val="bg1"/>
              </a:gs>
              <a:gs pos="35000">
                <a:schemeClr val="accent1">
                  <a:lumMod val="0"/>
                  <a:lumOff val="100000"/>
                </a:schemeClr>
              </a:gs>
              <a:gs pos="7000">
                <a:schemeClr val="accent1">
                  <a:lumMod val="100000"/>
                </a:schemeClr>
              </a:gs>
            </a:gsLst>
            <a:path path="circle">
              <a:fillToRect l="50000" t="-80000" r="50000" b="180000"/>
            </a:path>
            <a:tileRect/>
          </a:gradFill>
        </p:spPr>
      </p:pic>
      <p:pic>
        <p:nvPicPr>
          <p:cNvPr id="17" name="Immagine 16">
            <a:extLst>
              <a:ext uri="{FF2B5EF4-FFF2-40B4-BE49-F238E27FC236}">
                <a16:creationId xmlns:a16="http://schemas.microsoft.com/office/drawing/2014/main" id="{063441A5-69D6-8DA9-3E21-0C1511C38645}"/>
              </a:ext>
            </a:extLst>
          </p:cNvPr>
          <p:cNvPicPr>
            <a:picLocks noChangeAspect="1"/>
          </p:cNvPicPr>
          <p:nvPr/>
        </p:nvPicPr>
        <p:blipFill>
          <a:blip r:embed="rId4"/>
          <a:stretch>
            <a:fillRect/>
          </a:stretch>
        </p:blipFill>
        <p:spPr>
          <a:xfrm>
            <a:off x="11496675" y="6211554"/>
            <a:ext cx="695325" cy="680010"/>
          </a:xfrm>
          <a:prstGeom prst="rect">
            <a:avLst/>
          </a:prstGeom>
        </p:spPr>
      </p:pic>
      <p:sp>
        <p:nvSpPr>
          <p:cNvPr id="18" name="CasellaDiTesto 17">
            <a:extLst>
              <a:ext uri="{FF2B5EF4-FFF2-40B4-BE49-F238E27FC236}">
                <a16:creationId xmlns:a16="http://schemas.microsoft.com/office/drawing/2014/main" id="{57C79810-8079-2C1A-839E-8EC862972D08}"/>
              </a:ext>
            </a:extLst>
          </p:cNvPr>
          <p:cNvSpPr txBox="1"/>
          <p:nvPr/>
        </p:nvSpPr>
        <p:spPr bwMode="auto">
          <a:xfrm>
            <a:off x="7152110" y="6381761"/>
            <a:ext cx="2477220" cy="523220"/>
          </a:xfrm>
          <a:prstGeom prst="rect">
            <a:avLst/>
          </a:prstGeom>
          <a:noFill/>
        </p:spPr>
        <p:txBody>
          <a:bodyPr wrap="square">
            <a:spAutoFit/>
          </a:bodyPr>
          <a:lstStyle/>
          <a:p>
            <a:pPr algn="ctr" eaLnBrk="1" fontAlgn="auto" hangingPunct="1">
              <a:spcBef>
                <a:spcPts val="0"/>
              </a:spcBef>
              <a:spcAft>
                <a:spcPts val="0"/>
              </a:spcAft>
              <a:defRPr/>
            </a:pPr>
            <a:r>
              <a:rPr lang="it-IT" sz="1400" b="1" dirty="0">
                <a:solidFill>
                  <a:srgbClr val="7C5148"/>
                </a:solidFill>
                <a:latin typeface="Times New Roman" panose="02020603050405020304" pitchFamily="18" charset="0"/>
                <a:ea typeface="Tahoma" pitchFamily="34" charset="0"/>
                <a:cs typeface="Times New Roman" panose="02020603050405020304" pitchFamily="18" charset="0"/>
              </a:rPr>
              <a:t>Robin Meurice &amp; Sandra Soares-Frazão</a:t>
            </a:r>
          </a:p>
        </p:txBody>
      </p:sp>
      <p:sp>
        <p:nvSpPr>
          <p:cNvPr id="21" name="CasellaDiTesto 20">
            <a:extLst>
              <a:ext uri="{FF2B5EF4-FFF2-40B4-BE49-F238E27FC236}">
                <a16:creationId xmlns:a16="http://schemas.microsoft.com/office/drawing/2014/main" id="{B40B0FCA-6385-AAA1-4F1F-6378766A90CB}"/>
              </a:ext>
            </a:extLst>
          </p:cNvPr>
          <p:cNvSpPr txBox="1"/>
          <p:nvPr/>
        </p:nvSpPr>
        <p:spPr>
          <a:xfrm>
            <a:off x="-10002" y="6298277"/>
            <a:ext cx="6433332" cy="307777"/>
          </a:xfrm>
          <a:prstGeom prst="rect">
            <a:avLst/>
          </a:prstGeom>
          <a:noFill/>
        </p:spPr>
        <p:txBody>
          <a:bodyPr wrap="square">
            <a:spAutoFit/>
          </a:bodyPr>
          <a:lstStyle/>
          <a:p>
            <a:r>
              <a:rPr lang="en-US" sz="1400" b="1" dirty="0">
                <a:solidFill>
                  <a:srgbClr val="7C5148"/>
                </a:solidFill>
                <a:latin typeface="Times New Roman" panose="02020603050405020304" pitchFamily="18" charset="0"/>
              </a:rPr>
              <a:t>Closing parameters of morphodynamical models without trial-and-error</a:t>
            </a:r>
            <a:endParaRPr lang="en-US" sz="1400" b="1" i="0" u="none" strike="noStrike" baseline="0" dirty="0">
              <a:solidFill>
                <a:srgbClr val="7C5148"/>
              </a:solidFill>
              <a:latin typeface="Times New Roman" panose="02020603050405020304" pitchFamily="18" charset="0"/>
            </a:endParaRPr>
          </a:p>
        </p:txBody>
      </p:sp>
      <p:pic>
        <p:nvPicPr>
          <p:cNvPr id="27" name="Immagine 26" descr="Immagine che contiene testo&#10;&#10;Descrizione generata automaticamente">
            <a:extLst>
              <a:ext uri="{FF2B5EF4-FFF2-40B4-BE49-F238E27FC236}">
                <a16:creationId xmlns:a16="http://schemas.microsoft.com/office/drawing/2014/main" id="{031904B0-A72F-1C60-7E8B-9CA8F41F327A}"/>
              </a:ext>
            </a:extLst>
          </p:cNvPr>
          <p:cNvPicPr>
            <a:picLocks noChangeAspect="1"/>
          </p:cNvPicPr>
          <p:nvPr/>
        </p:nvPicPr>
        <p:blipFill rotWithShape="1">
          <a:blip r:embed="rId5">
            <a:extLst>
              <a:ext uri="{28A0092B-C50C-407E-A947-70E740481C1C}">
                <a14:useLocalDpi xmlns:a14="http://schemas.microsoft.com/office/drawing/2010/main" val="0"/>
              </a:ext>
            </a:extLst>
          </a:blip>
          <a:srcRect l="11042" t="22694" r="8908" b="56901"/>
          <a:stretch/>
        </p:blipFill>
        <p:spPr>
          <a:xfrm>
            <a:off x="9534246" y="-10633"/>
            <a:ext cx="2654579" cy="957542"/>
          </a:xfrm>
          <a:prstGeom prst="rect">
            <a:avLst/>
          </a:prstGeom>
        </p:spPr>
      </p:pic>
      <p:sp>
        <p:nvSpPr>
          <p:cNvPr id="12" name="ZoneTexte 11">
            <a:extLst>
              <a:ext uri="{FF2B5EF4-FFF2-40B4-BE49-F238E27FC236}">
                <a16:creationId xmlns:a16="http://schemas.microsoft.com/office/drawing/2014/main" id="{E462DEB1-1BB3-4A0C-B9A1-4B02596D14EA}"/>
              </a:ext>
            </a:extLst>
          </p:cNvPr>
          <p:cNvSpPr txBox="1"/>
          <p:nvPr/>
        </p:nvSpPr>
        <p:spPr>
          <a:xfrm>
            <a:off x="3175" y="6534047"/>
            <a:ext cx="504738" cy="307777"/>
          </a:xfrm>
          <a:prstGeom prst="rect">
            <a:avLst/>
          </a:prstGeom>
          <a:noFill/>
        </p:spPr>
        <p:txBody>
          <a:bodyPr wrap="square" rtlCol="0">
            <a:spAutoFit/>
          </a:bodyPr>
          <a:lstStyle/>
          <a:p>
            <a:r>
              <a:rPr lang="fr-FR" sz="1400" dirty="0">
                <a:solidFill>
                  <a:srgbClr val="7C5148"/>
                </a:solidFill>
                <a:latin typeface="Times New Roman" panose="02020603050405020304" pitchFamily="18" charset="0"/>
                <a:cs typeface="Times New Roman" panose="02020603050405020304" pitchFamily="18" charset="0"/>
              </a:rPr>
              <a:t>4</a:t>
            </a:r>
          </a:p>
        </p:txBody>
      </p:sp>
      <p:sp>
        <p:nvSpPr>
          <p:cNvPr id="14" name="Espace réservé du contenu 9">
            <a:extLst>
              <a:ext uri="{FF2B5EF4-FFF2-40B4-BE49-F238E27FC236}">
                <a16:creationId xmlns:a16="http://schemas.microsoft.com/office/drawing/2014/main" id="{AE6392D1-4C19-4ADB-ACA7-EE980D1F25C6}"/>
              </a:ext>
            </a:extLst>
          </p:cNvPr>
          <p:cNvSpPr txBox="1">
            <a:spLocks/>
          </p:cNvSpPr>
          <p:nvPr/>
        </p:nvSpPr>
        <p:spPr>
          <a:xfrm>
            <a:off x="1198928" y="1593236"/>
            <a:ext cx="6050226" cy="4988244"/>
          </a:xfrm>
          <a:prstGeom prst="rect">
            <a:avLst/>
          </a:prstGeom>
        </p:spPr>
        <p:txBody>
          <a:bodyPr vert="horz" lIns="91440" tIns="45720" rIns="91440" bIns="45720" rtlCol="0">
            <a:normAutofit/>
          </a:bodyPr>
          <a:lstStyle>
            <a:lvl1pPr marL="0" indent="0" algn="ctr" defTabSz="914377"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89" indent="0" algn="ctr"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10000"/>
              </a:lnSpc>
            </a:pPr>
            <a:r>
              <a:rPr lang="fr-FR" dirty="0">
                <a:latin typeface="+mj-lt"/>
              </a:rPr>
              <a:t>Methods</a:t>
            </a:r>
          </a:p>
          <a:p>
            <a:pPr marL="457200" lvl="1" algn="just">
              <a:lnSpc>
                <a:spcPct val="110000"/>
              </a:lnSpc>
            </a:pPr>
            <a:r>
              <a:rPr lang="fr-FR" dirty="0">
                <a:latin typeface="+mj-lt"/>
              </a:rPr>
              <a:t>Description of the model and </a:t>
            </a:r>
            <a:r>
              <a:rPr lang="fr-FR" dirty="0" err="1">
                <a:latin typeface="+mj-lt"/>
              </a:rPr>
              <a:t>its</a:t>
            </a:r>
            <a:r>
              <a:rPr lang="fr-FR" dirty="0">
                <a:latin typeface="+mj-lt"/>
              </a:rPr>
              <a:t> </a:t>
            </a:r>
            <a:r>
              <a:rPr lang="fr-FR" dirty="0" err="1">
                <a:latin typeface="+mj-lt"/>
              </a:rPr>
              <a:t>parameters</a:t>
            </a:r>
            <a:endParaRPr lang="fr-FR" dirty="0">
              <a:latin typeface="+mj-lt"/>
            </a:endParaRPr>
          </a:p>
          <a:p>
            <a:pPr marL="457200" lvl="1" algn="just"/>
            <a:r>
              <a:rPr lang="fr-FR" dirty="0">
                <a:latin typeface="+mj-lt"/>
              </a:rPr>
              <a:t>Description of the </a:t>
            </a:r>
            <a:r>
              <a:rPr lang="fr-FR" dirty="0" err="1">
                <a:latin typeface="+mj-lt"/>
              </a:rPr>
              <a:t>closing</a:t>
            </a:r>
            <a:r>
              <a:rPr lang="fr-FR" dirty="0">
                <a:latin typeface="+mj-lt"/>
              </a:rPr>
              <a:t> </a:t>
            </a:r>
            <a:r>
              <a:rPr lang="fr-FR" dirty="0" err="1">
                <a:latin typeface="+mj-lt"/>
              </a:rPr>
              <a:t>procedure</a:t>
            </a:r>
            <a:endParaRPr lang="fr-FR" dirty="0">
              <a:latin typeface="+mj-lt"/>
            </a:endParaRPr>
          </a:p>
          <a:p>
            <a:pPr marL="457200" lvl="1" algn="just"/>
            <a:r>
              <a:rPr lang="fr-FR" dirty="0">
                <a:latin typeface="+mj-lt"/>
              </a:rPr>
              <a:t>	Pre-</a:t>
            </a:r>
            <a:r>
              <a:rPr lang="fr-FR" dirty="0" err="1">
                <a:latin typeface="+mj-lt"/>
              </a:rPr>
              <a:t>processing</a:t>
            </a:r>
            <a:endParaRPr lang="fr-FR" dirty="0">
              <a:latin typeface="+mj-lt"/>
            </a:endParaRPr>
          </a:p>
          <a:p>
            <a:pPr marL="457200" lvl="1" algn="just"/>
            <a:r>
              <a:rPr lang="fr-FR" dirty="0">
                <a:latin typeface="+mj-lt"/>
              </a:rPr>
              <a:t>	Numerical </a:t>
            </a:r>
            <a:r>
              <a:rPr lang="fr-FR" dirty="0" err="1">
                <a:latin typeface="+mj-lt"/>
              </a:rPr>
              <a:t>experiment</a:t>
            </a:r>
            <a:endParaRPr lang="fr-FR" dirty="0">
              <a:latin typeface="+mj-lt"/>
            </a:endParaRPr>
          </a:p>
          <a:p>
            <a:pPr marL="457200" lvl="1" algn="just"/>
            <a:r>
              <a:rPr lang="fr-FR" dirty="0">
                <a:latin typeface="+mj-lt"/>
              </a:rPr>
              <a:t>	</a:t>
            </a:r>
            <a:r>
              <a:rPr lang="fr-FR" dirty="0" err="1">
                <a:latin typeface="+mj-lt"/>
              </a:rPr>
              <a:t>Machine-learning</a:t>
            </a:r>
            <a:r>
              <a:rPr lang="fr-FR" dirty="0">
                <a:latin typeface="+mj-lt"/>
              </a:rPr>
              <a:t> </a:t>
            </a:r>
            <a:r>
              <a:rPr lang="fr-FR" dirty="0" err="1">
                <a:latin typeface="+mj-lt"/>
              </a:rPr>
              <a:t>algorithm</a:t>
            </a:r>
            <a:endParaRPr lang="fr-FR" dirty="0">
              <a:latin typeface="+mj-lt"/>
            </a:endParaRPr>
          </a:p>
          <a:p>
            <a:pPr algn="just">
              <a:lnSpc>
                <a:spcPct val="110000"/>
              </a:lnSpc>
            </a:pPr>
            <a:r>
              <a:rPr lang="fr-FR" dirty="0">
                <a:latin typeface="+mj-lt"/>
              </a:rPr>
              <a:t>Results</a:t>
            </a:r>
          </a:p>
          <a:p>
            <a:pPr marL="457200" lvl="1" algn="just">
              <a:lnSpc>
                <a:spcPct val="110000"/>
              </a:lnSpc>
            </a:pPr>
            <a:r>
              <a:rPr lang="fr-FR" dirty="0">
                <a:latin typeface="+mj-lt"/>
              </a:rPr>
              <a:t>Application to a 1D </a:t>
            </a:r>
            <a:r>
              <a:rPr lang="fr-FR" dirty="0" err="1">
                <a:latin typeface="+mj-lt"/>
              </a:rPr>
              <a:t>dam-break</a:t>
            </a:r>
            <a:r>
              <a:rPr lang="fr-FR" dirty="0">
                <a:latin typeface="+mj-lt"/>
              </a:rPr>
              <a:t> on a PVC </a:t>
            </a:r>
            <a:r>
              <a:rPr lang="fr-FR" dirty="0" err="1">
                <a:latin typeface="+mj-lt"/>
              </a:rPr>
              <a:t>bed</a:t>
            </a:r>
            <a:endParaRPr lang="fr-FR" dirty="0">
              <a:latin typeface="+mj-lt"/>
            </a:endParaRPr>
          </a:p>
          <a:p>
            <a:pPr marL="457200" lvl="1" algn="just">
              <a:lnSpc>
                <a:spcPct val="110000"/>
              </a:lnSpc>
            </a:pPr>
            <a:r>
              <a:rPr lang="fr-FR" dirty="0">
                <a:latin typeface="+mj-lt"/>
              </a:rPr>
              <a:t>Application to a 2D </a:t>
            </a:r>
            <a:r>
              <a:rPr lang="fr-FR" dirty="0" err="1">
                <a:latin typeface="+mj-lt"/>
              </a:rPr>
              <a:t>dam-break</a:t>
            </a:r>
            <a:r>
              <a:rPr lang="fr-FR" dirty="0">
                <a:latin typeface="+mj-lt"/>
              </a:rPr>
              <a:t> on a </a:t>
            </a:r>
            <a:r>
              <a:rPr lang="fr-FR" dirty="0" err="1">
                <a:latin typeface="+mj-lt"/>
              </a:rPr>
              <a:t>sand</a:t>
            </a:r>
            <a:r>
              <a:rPr lang="fr-FR" dirty="0">
                <a:latin typeface="+mj-lt"/>
              </a:rPr>
              <a:t> </a:t>
            </a:r>
            <a:r>
              <a:rPr lang="fr-FR" dirty="0" err="1">
                <a:latin typeface="+mj-lt"/>
              </a:rPr>
              <a:t>bed</a:t>
            </a:r>
            <a:endParaRPr lang="fr-FR" dirty="0">
              <a:latin typeface="+mj-lt"/>
            </a:endParaRPr>
          </a:p>
          <a:p>
            <a:endParaRPr lang="fr-FR" dirty="0"/>
          </a:p>
          <a:p>
            <a:endParaRPr lang="fr-BE" dirty="0"/>
          </a:p>
        </p:txBody>
      </p:sp>
      <p:pic>
        <p:nvPicPr>
          <p:cNvPr id="19" name="Graphique 18" descr="Engrenages">
            <a:extLst>
              <a:ext uri="{FF2B5EF4-FFF2-40B4-BE49-F238E27FC236}">
                <a16:creationId xmlns:a16="http://schemas.microsoft.com/office/drawing/2014/main" id="{7E87E44E-CA0A-463F-A6BF-44ECD3A6054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38201" y="2191995"/>
            <a:ext cx="770153" cy="770153"/>
          </a:xfrm>
          <a:prstGeom prst="rect">
            <a:avLst/>
          </a:prstGeom>
        </p:spPr>
      </p:pic>
      <p:pic>
        <p:nvPicPr>
          <p:cNvPr id="20" name="Graphique 19" descr="Statistiques">
            <a:extLst>
              <a:ext uri="{FF2B5EF4-FFF2-40B4-BE49-F238E27FC236}">
                <a16:creationId xmlns:a16="http://schemas.microsoft.com/office/drawing/2014/main" id="{DB86FBE1-857C-4A9C-8EE9-8A10A182DC7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8201" y="4397080"/>
            <a:ext cx="770153" cy="770153"/>
          </a:xfrm>
          <a:prstGeom prst="rect">
            <a:avLst/>
          </a:prstGeom>
        </p:spPr>
      </p:pic>
      <p:grpSp>
        <p:nvGrpSpPr>
          <p:cNvPr id="22" name="Groupe 21">
            <a:extLst>
              <a:ext uri="{FF2B5EF4-FFF2-40B4-BE49-F238E27FC236}">
                <a16:creationId xmlns:a16="http://schemas.microsoft.com/office/drawing/2014/main" id="{05A37C3F-B725-44F1-A186-BA28C86277A5}"/>
              </a:ext>
            </a:extLst>
          </p:cNvPr>
          <p:cNvGrpSpPr/>
          <p:nvPr/>
        </p:nvGrpSpPr>
        <p:grpSpPr>
          <a:xfrm>
            <a:off x="7649639" y="2326468"/>
            <a:ext cx="3769213" cy="1755681"/>
            <a:chOff x="7567469" y="1804038"/>
            <a:chExt cx="3769213" cy="1755681"/>
          </a:xfrm>
        </p:grpSpPr>
        <p:sp>
          <p:nvSpPr>
            <p:cNvPr id="23" name="ZoneTexte 22">
              <a:extLst>
                <a:ext uri="{FF2B5EF4-FFF2-40B4-BE49-F238E27FC236}">
                  <a16:creationId xmlns:a16="http://schemas.microsoft.com/office/drawing/2014/main" id="{EF0BAD5B-F4C2-4322-BFB4-1D01A2E430A6}"/>
                </a:ext>
              </a:extLst>
            </p:cNvPr>
            <p:cNvSpPr txBox="1"/>
            <p:nvPr/>
          </p:nvSpPr>
          <p:spPr>
            <a:xfrm>
              <a:off x="7636203" y="2697710"/>
              <a:ext cx="1476462" cy="646331"/>
            </a:xfrm>
            <a:prstGeom prst="rect">
              <a:avLst/>
            </a:prstGeom>
            <a:noFill/>
          </p:spPr>
          <p:txBody>
            <a:bodyPr wrap="square" rtlCol="0">
              <a:spAutoFit/>
            </a:bodyPr>
            <a:lstStyle/>
            <a:p>
              <a:pPr algn="ctr"/>
              <a:r>
                <a:rPr lang="fr-FR" dirty="0">
                  <a:latin typeface="+mj-lt"/>
                </a:rPr>
                <a:t>General </a:t>
              </a:r>
              <a:r>
                <a:rPr lang="fr-FR" dirty="0" err="1">
                  <a:latin typeface="+mj-lt"/>
                </a:rPr>
                <a:t>procedure</a:t>
              </a:r>
              <a:endParaRPr lang="en-GB" dirty="0">
                <a:latin typeface="+mj-lt"/>
              </a:endParaRPr>
            </a:p>
          </p:txBody>
        </p:sp>
        <p:sp>
          <p:nvSpPr>
            <p:cNvPr id="24" name="ZoneTexte 23">
              <a:extLst>
                <a:ext uri="{FF2B5EF4-FFF2-40B4-BE49-F238E27FC236}">
                  <a16:creationId xmlns:a16="http://schemas.microsoft.com/office/drawing/2014/main" id="{4023D1BA-B0B3-416C-B382-CFE2B44A4675}"/>
                </a:ext>
              </a:extLst>
            </p:cNvPr>
            <p:cNvSpPr txBox="1"/>
            <p:nvPr/>
          </p:nvSpPr>
          <p:spPr>
            <a:xfrm>
              <a:off x="9458247" y="2636389"/>
              <a:ext cx="1878435" cy="923330"/>
            </a:xfrm>
            <a:prstGeom prst="rect">
              <a:avLst/>
            </a:prstGeom>
            <a:noFill/>
          </p:spPr>
          <p:txBody>
            <a:bodyPr wrap="square" rtlCol="0">
              <a:spAutoFit/>
            </a:bodyPr>
            <a:lstStyle/>
            <a:p>
              <a:pPr algn="ctr"/>
              <a:r>
                <a:rPr lang="fr-FR" dirty="0">
                  <a:latin typeface="+mj-lt"/>
                </a:rPr>
                <a:t>Application of the </a:t>
              </a:r>
              <a:r>
                <a:rPr lang="fr-FR" dirty="0" err="1">
                  <a:latin typeface="+mj-lt"/>
                </a:rPr>
                <a:t>procedure</a:t>
              </a:r>
              <a:r>
                <a:rPr lang="fr-FR" dirty="0">
                  <a:latin typeface="+mj-lt"/>
                </a:rPr>
                <a:t> to the model</a:t>
              </a:r>
              <a:endParaRPr lang="en-GB" dirty="0">
                <a:latin typeface="+mj-lt"/>
              </a:endParaRPr>
            </a:p>
          </p:txBody>
        </p:sp>
        <p:pic>
          <p:nvPicPr>
            <p:cNvPr id="25" name="Graphique 24" descr="Marteau">
              <a:extLst>
                <a:ext uri="{FF2B5EF4-FFF2-40B4-BE49-F238E27FC236}">
                  <a16:creationId xmlns:a16="http://schemas.microsoft.com/office/drawing/2014/main" id="{CBC3EAC9-BB25-42FF-B51F-05ACCB11956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022313" y="1804038"/>
              <a:ext cx="750301" cy="750301"/>
            </a:xfrm>
            <a:prstGeom prst="rect">
              <a:avLst/>
            </a:prstGeom>
          </p:spPr>
        </p:pic>
        <p:pic>
          <p:nvPicPr>
            <p:cNvPr id="26" name="Graphique 25" descr="Puzzle">
              <a:extLst>
                <a:ext uri="{FF2B5EF4-FFF2-40B4-BE49-F238E27FC236}">
                  <a16:creationId xmlns:a16="http://schemas.microsoft.com/office/drawing/2014/main" id="{B51C543B-4AAE-40AD-B1DF-AACF67BE5C9A}"/>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981785" y="1927557"/>
              <a:ext cx="770153" cy="770153"/>
            </a:xfrm>
            <a:prstGeom prst="rect">
              <a:avLst/>
            </a:prstGeom>
          </p:spPr>
        </p:pic>
        <p:sp>
          <p:nvSpPr>
            <p:cNvPr id="28" name="Rectangle 27">
              <a:extLst>
                <a:ext uri="{FF2B5EF4-FFF2-40B4-BE49-F238E27FC236}">
                  <a16:creationId xmlns:a16="http://schemas.microsoft.com/office/drawing/2014/main" id="{1F138DC8-7544-435B-8E74-0973242D8100}"/>
                </a:ext>
              </a:extLst>
            </p:cNvPr>
            <p:cNvSpPr/>
            <p:nvPr/>
          </p:nvSpPr>
          <p:spPr>
            <a:xfrm>
              <a:off x="7567469" y="1804038"/>
              <a:ext cx="3769213" cy="175568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29" name="Picture 8">
            <a:extLst>
              <a:ext uri="{FF2B5EF4-FFF2-40B4-BE49-F238E27FC236}">
                <a16:creationId xmlns:a16="http://schemas.microsoft.com/office/drawing/2014/main" id="{C523BEEC-B985-4569-A959-10D6FDEAEDD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554786" y="5766771"/>
            <a:ext cx="1667430" cy="385257"/>
          </a:xfrm>
          <a:prstGeom prst="rect">
            <a:avLst/>
          </a:prstGeom>
        </p:spPr>
      </p:pic>
    </p:spTree>
    <p:extLst>
      <p:ext uri="{BB962C8B-B14F-4D97-AF65-F5344CB8AC3E}">
        <p14:creationId xmlns:p14="http://schemas.microsoft.com/office/powerpoint/2010/main" val="2408272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D9076D40-B264-69C9-8293-4646E201F590}"/>
              </a:ext>
            </a:extLst>
          </p:cNvPr>
          <p:cNvSpPr/>
          <p:nvPr/>
        </p:nvSpPr>
        <p:spPr>
          <a:xfrm>
            <a:off x="0" y="0"/>
            <a:ext cx="10094959" cy="946909"/>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it-IT" dirty="0">
              <a:solidFill>
                <a:prstClr val="white"/>
              </a:solidFill>
            </a:endParaRPr>
          </a:p>
        </p:txBody>
      </p:sp>
      <p:sp>
        <p:nvSpPr>
          <p:cNvPr id="13" name="ZoneTexte 11">
            <a:extLst>
              <a:ext uri="{FF2B5EF4-FFF2-40B4-BE49-F238E27FC236}">
                <a16:creationId xmlns:a16="http://schemas.microsoft.com/office/drawing/2014/main" id="{60504821-F79B-B7CF-53E2-8FC9D1084E45}"/>
              </a:ext>
            </a:extLst>
          </p:cNvPr>
          <p:cNvSpPr txBox="1"/>
          <p:nvPr/>
        </p:nvSpPr>
        <p:spPr>
          <a:xfrm>
            <a:off x="12058" y="120892"/>
            <a:ext cx="3822189" cy="709685"/>
          </a:xfrm>
          <a:prstGeom prst="rect">
            <a:avLst/>
          </a:prstGeom>
        </p:spPr>
        <p:txBody>
          <a:bodyPr vert="horz" lIns="91440" tIns="45720" rIns="91440" bIns="45720" rtlCol="0" anchor="ctr">
            <a:normAutofit fontScale="55000" lnSpcReduction="20000"/>
          </a:bodyPr>
          <a:lstStyle/>
          <a:p>
            <a:pPr algn="just">
              <a:lnSpc>
                <a:spcPct val="90000"/>
              </a:lnSpc>
              <a:spcBef>
                <a:spcPct val="0"/>
              </a:spcBef>
              <a:spcAft>
                <a:spcPts val="600"/>
              </a:spcAft>
            </a:pPr>
            <a:r>
              <a:rPr lang="it-IT" sz="5400" dirty="0">
                <a:solidFill>
                  <a:srgbClr val="7C5148"/>
                </a:solidFill>
                <a:latin typeface="Times New Roman" panose="02020603050405020304" pitchFamily="18" charset="0"/>
                <a:cs typeface="Times New Roman" panose="02020603050405020304" pitchFamily="18" charset="0"/>
              </a:rPr>
              <a:t>Considered 2D models</a:t>
            </a:r>
          </a:p>
        </p:txBody>
      </p:sp>
      <p:sp>
        <p:nvSpPr>
          <p:cNvPr id="15" name="Rettangolo 14">
            <a:extLst>
              <a:ext uri="{FF2B5EF4-FFF2-40B4-BE49-F238E27FC236}">
                <a16:creationId xmlns:a16="http://schemas.microsoft.com/office/drawing/2014/main" id="{F9D970F2-7D53-D586-0AC5-86306A5B5397}"/>
              </a:ext>
            </a:extLst>
          </p:cNvPr>
          <p:cNvSpPr/>
          <p:nvPr/>
        </p:nvSpPr>
        <p:spPr bwMode="auto">
          <a:xfrm>
            <a:off x="0" y="6287234"/>
            <a:ext cx="12188825" cy="602861"/>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it-IT" dirty="0">
              <a:solidFill>
                <a:prstClr val="white"/>
              </a:solidFill>
            </a:endParaRPr>
          </a:p>
        </p:txBody>
      </p:sp>
      <p:pic>
        <p:nvPicPr>
          <p:cNvPr id="16" name="Immagine 15">
            <a:extLst>
              <a:ext uri="{FF2B5EF4-FFF2-40B4-BE49-F238E27FC236}">
                <a16:creationId xmlns:a16="http://schemas.microsoft.com/office/drawing/2014/main" id="{DE68D309-F655-4DA1-7301-B31C5CA56E84}"/>
              </a:ext>
            </a:extLst>
          </p:cNvPr>
          <p:cNvPicPr>
            <a:picLocks noChangeAspect="1"/>
          </p:cNvPicPr>
          <p:nvPr/>
        </p:nvPicPr>
        <p:blipFill rotWithShape="1">
          <a:blip r:embed="rId3"/>
          <a:srcRect l="-2539" r="-2292"/>
          <a:stretch/>
        </p:blipFill>
        <p:spPr>
          <a:xfrm>
            <a:off x="9826070" y="6273378"/>
            <a:ext cx="1667430" cy="630572"/>
          </a:xfrm>
          <a:prstGeom prst="rect">
            <a:avLst/>
          </a:prstGeom>
          <a:gradFill flip="none" rotWithShape="1">
            <a:gsLst>
              <a:gs pos="0">
                <a:schemeClr val="bg1"/>
              </a:gs>
              <a:gs pos="35000">
                <a:schemeClr val="accent1">
                  <a:lumMod val="0"/>
                  <a:lumOff val="100000"/>
                </a:schemeClr>
              </a:gs>
              <a:gs pos="7000">
                <a:schemeClr val="accent1">
                  <a:lumMod val="100000"/>
                </a:schemeClr>
              </a:gs>
            </a:gsLst>
            <a:path path="circle">
              <a:fillToRect l="50000" t="-80000" r="50000" b="180000"/>
            </a:path>
            <a:tileRect/>
          </a:gradFill>
        </p:spPr>
      </p:pic>
      <p:pic>
        <p:nvPicPr>
          <p:cNvPr id="17" name="Immagine 16">
            <a:extLst>
              <a:ext uri="{FF2B5EF4-FFF2-40B4-BE49-F238E27FC236}">
                <a16:creationId xmlns:a16="http://schemas.microsoft.com/office/drawing/2014/main" id="{063441A5-69D6-8DA9-3E21-0C1511C38645}"/>
              </a:ext>
            </a:extLst>
          </p:cNvPr>
          <p:cNvPicPr>
            <a:picLocks noChangeAspect="1"/>
          </p:cNvPicPr>
          <p:nvPr/>
        </p:nvPicPr>
        <p:blipFill>
          <a:blip r:embed="rId4"/>
          <a:stretch>
            <a:fillRect/>
          </a:stretch>
        </p:blipFill>
        <p:spPr>
          <a:xfrm>
            <a:off x="11496675" y="6211554"/>
            <a:ext cx="695325" cy="680010"/>
          </a:xfrm>
          <a:prstGeom prst="rect">
            <a:avLst/>
          </a:prstGeom>
        </p:spPr>
      </p:pic>
      <p:sp>
        <p:nvSpPr>
          <p:cNvPr id="18" name="CasellaDiTesto 17">
            <a:extLst>
              <a:ext uri="{FF2B5EF4-FFF2-40B4-BE49-F238E27FC236}">
                <a16:creationId xmlns:a16="http://schemas.microsoft.com/office/drawing/2014/main" id="{57C79810-8079-2C1A-839E-8EC862972D08}"/>
              </a:ext>
            </a:extLst>
          </p:cNvPr>
          <p:cNvSpPr txBox="1"/>
          <p:nvPr/>
        </p:nvSpPr>
        <p:spPr bwMode="auto">
          <a:xfrm>
            <a:off x="7152110" y="6381761"/>
            <a:ext cx="2477220" cy="523220"/>
          </a:xfrm>
          <a:prstGeom prst="rect">
            <a:avLst/>
          </a:prstGeom>
          <a:noFill/>
        </p:spPr>
        <p:txBody>
          <a:bodyPr wrap="square">
            <a:spAutoFit/>
          </a:bodyPr>
          <a:lstStyle/>
          <a:p>
            <a:pPr algn="ctr" eaLnBrk="1" fontAlgn="auto" hangingPunct="1">
              <a:spcBef>
                <a:spcPts val="0"/>
              </a:spcBef>
              <a:spcAft>
                <a:spcPts val="0"/>
              </a:spcAft>
              <a:defRPr/>
            </a:pPr>
            <a:r>
              <a:rPr lang="it-IT" sz="1400" b="1" dirty="0">
                <a:solidFill>
                  <a:srgbClr val="7C5148"/>
                </a:solidFill>
                <a:latin typeface="Times New Roman" panose="02020603050405020304" pitchFamily="18" charset="0"/>
                <a:ea typeface="Tahoma" pitchFamily="34" charset="0"/>
                <a:cs typeface="Times New Roman" panose="02020603050405020304" pitchFamily="18" charset="0"/>
              </a:rPr>
              <a:t>Robin Meurice &amp; Sandra Soares-Frazão</a:t>
            </a:r>
          </a:p>
        </p:txBody>
      </p:sp>
      <p:sp>
        <p:nvSpPr>
          <p:cNvPr id="21" name="CasellaDiTesto 20">
            <a:extLst>
              <a:ext uri="{FF2B5EF4-FFF2-40B4-BE49-F238E27FC236}">
                <a16:creationId xmlns:a16="http://schemas.microsoft.com/office/drawing/2014/main" id="{B40B0FCA-6385-AAA1-4F1F-6378766A90CB}"/>
              </a:ext>
            </a:extLst>
          </p:cNvPr>
          <p:cNvSpPr txBox="1"/>
          <p:nvPr/>
        </p:nvSpPr>
        <p:spPr>
          <a:xfrm>
            <a:off x="-10002" y="6298277"/>
            <a:ext cx="6433332" cy="307777"/>
          </a:xfrm>
          <a:prstGeom prst="rect">
            <a:avLst/>
          </a:prstGeom>
          <a:noFill/>
        </p:spPr>
        <p:txBody>
          <a:bodyPr wrap="square">
            <a:spAutoFit/>
          </a:bodyPr>
          <a:lstStyle/>
          <a:p>
            <a:r>
              <a:rPr lang="en-US" sz="1400" b="1" dirty="0">
                <a:solidFill>
                  <a:srgbClr val="7C5148"/>
                </a:solidFill>
                <a:latin typeface="Times New Roman" panose="02020603050405020304" pitchFamily="18" charset="0"/>
              </a:rPr>
              <a:t>Closing parameters of morphodynamical models without trial-and-error</a:t>
            </a:r>
            <a:endParaRPr lang="en-US" sz="1400" b="1" i="0" u="none" strike="noStrike" baseline="0" dirty="0">
              <a:solidFill>
                <a:srgbClr val="7C5148"/>
              </a:solidFill>
              <a:latin typeface="Times New Roman" panose="02020603050405020304" pitchFamily="18" charset="0"/>
            </a:endParaRPr>
          </a:p>
        </p:txBody>
      </p:sp>
      <p:pic>
        <p:nvPicPr>
          <p:cNvPr id="27" name="Immagine 26" descr="Immagine che contiene testo&#10;&#10;Descrizione generata automaticamente">
            <a:extLst>
              <a:ext uri="{FF2B5EF4-FFF2-40B4-BE49-F238E27FC236}">
                <a16:creationId xmlns:a16="http://schemas.microsoft.com/office/drawing/2014/main" id="{031904B0-A72F-1C60-7E8B-9CA8F41F327A}"/>
              </a:ext>
            </a:extLst>
          </p:cNvPr>
          <p:cNvPicPr>
            <a:picLocks noChangeAspect="1"/>
          </p:cNvPicPr>
          <p:nvPr/>
        </p:nvPicPr>
        <p:blipFill rotWithShape="1">
          <a:blip r:embed="rId5">
            <a:extLst>
              <a:ext uri="{28A0092B-C50C-407E-A947-70E740481C1C}">
                <a14:useLocalDpi xmlns:a14="http://schemas.microsoft.com/office/drawing/2010/main" val="0"/>
              </a:ext>
            </a:extLst>
          </a:blip>
          <a:srcRect l="11042" t="22694" r="8908" b="56901"/>
          <a:stretch/>
        </p:blipFill>
        <p:spPr>
          <a:xfrm>
            <a:off x="9534246" y="-10633"/>
            <a:ext cx="2654579" cy="957542"/>
          </a:xfrm>
          <a:prstGeom prst="rect">
            <a:avLst/>
          </a:prstGeom>
        </p:spPr>
      </p:pic>
      <p:sp>
        <p:nvSpPr>
          <p:cNvPr id="12" name="ZoneTexte 11">
            <a:extLst>
              <a:ext uri="{FF2B5EF4-FFF2-40B4-BE49-F238E27FC236}">
                <a16:creationId xmlns:a16="http://schemas.microsoft.com/office/drawing/2014/main" id="{E462DEB1-1BB3-4A0C-B9A1-4B02596D14EA}"/>
              </a:ext>
            </a:extLst>
          </p:cNvPr>
          <p:cNvSpPr txBox="1"/>
          <p:nvPr/>
        </p:nvSpPr>
        <p:spPr>
          <a:xfrm>
            <a:off x="3175" y="6534047"/>
            <a:ext cx="504738" cy="307777"/>
          </a:xfrm>
          <a:prstGeom prst="rect">
            <a:avLst/>
          </a:prstGeom>
          <a:noFill/>
        </p:spPr>
        <p:txBody>
          <a:bodyPr wrap="square" rtlCol="0">
            <a:spAutoFit/>
          </a:bodyPr>
          <a:lstStyle/>
          <a:p>
            <a:r>
              <a:rPr lang="fr-FR" sz="1400" dirty="0">
                <a:solidFill>
                  <a:srgbClr val="7C5148"/>
                </a:solidFill>
                <a:latin typeface="Times New Roman" panose="02020603050405020304" pitchFamily="18" charset="0"/>
                <a:cs typeface="Times New Roman" panose="02020603050405020304" pitchFamily="18" charset="0"/>
              </a:rPr>
              <a:t>5</a:t>
            </a:r>
          </a:p>
        </p:txBody>
      </p:sp>
      <p:pic>
        <p:nvPicPr>
          <p:cNvPr id="14" name="Content Placeholder 9">
            <a:extLst>
              <a:ext uri="{FF2B5EF4-FFF2-40B4-BE49-F238E27FC236}">
                <a16:creationId xmlns:a16="http://schemas.microsoft.com/office/drawing/2014/main" id="{4468A1C9-B222-45AF-99F3-128D2DD825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21566" y="3633803"/>
            <a:ext cx="1995916" cy="1214614"/>
          </a:xfrm>
          <a:prstGeom prst="rect">
            <a:avLst/>
          </a:prstGeom>
        </p:spPr>
      </p:pic>
      <p:grpSp>
        <p:nvGrpSpPr>
          <p:cNvPr id="19" name="Group 6">
            <a:extLst>
              <a:ext uri="{FF2B5EF4-FFF2-40B4-BE49-F238E27FC236}">
                <a16:creationId xmlns:a16="http://schemas.microsoft.com/office/drawing/2014/main" id="{ED819E66-665E-4C3B-9723-F8E60FD34591}"/>
              </a:ext>
            </a:extLst>
          </p:cNvPr>
          <p:cNvGrpSpPr/>
          <p:nvPr/>
        </p:nvGrpSpPr>
        <p:grpSpPr>
          <a:xfrm>
            <a:off x="369960" y="1385004"/>
            <a:ext cx="1907177" cy="1612872"/>
            <a:chOff x="474175" y="2813989"/>
            <a:chExt cx="2316010" cy="1871535"/>
          </a:xfrm>
        </p:grpSpPr>
        <p:pic>
          <p:nvPicPr>
            <p:cNvPr id="20" name="Picture 7">
              <a:extLst>
                <a:ext uri="{FF2B5EF4-FFF2-40B4-BE49-F238E27FC236}">
                  <a16:creationId xmlns:a16="http://schemas.microsoft.com/office/drawing/2014/main" id="{BE35AF9E-8150-44C3-A70A-81610C9F053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4175" y="2813989"/>
              <a:ext cx="2316010" cy="1409408"/>
            </a:xfrm>
            <a:prstGeom prst="rect">
              <a:avLst/>
            </a:prstGeom>
          </p:spPr>
        </p:pic>
        <p:sp>
          <p:nvSpPr>
            <p:cNvPr id="22" name="TextBox 8">
              <a:extLst>
                <a:ext uri="{FF2B5EF4-FFF2-40B4-BE49-F238E27FC236}">
                  <a16:creationId xmlns:a16="http://schemas.microsoft.com/office/drawing/2014/main" id="{BFF93ECD-58DF-4ACC-B66E-7B66D55AB677}"/>
                </a:ext>
              </a:extLst>
            </p:cNvPr>
            <p:cNvSpPr txBox="1"/>
            <p:nvPr/>
          </p:nvSpPr>
          <p:spPr>
            <a:xfrm>
              <a:off x="766824" y="4292675"/>
              <a:ext cx="1577628" cy="392849"/>
            </a:xfrm>
            <a:prstGeom prst="rect">
              <a:avLst/>
            </a:prstGeom>
            <a:noFill/>
          </p:spPr>
          <p:txBody>
            <a:bodyPr wrap="none" rtlCol="0">
              <a:spAutoFit/>
            </a:bodyPr>
            <a:lstStyle/>
            <a:p>
              <a:r>
                <a:rPr lang="fr-FR" sz="1600">
                  <a:latin typeface="+mj-lt"/>
                </a:rPr>
                <a:t>Real situation</a:t>
              </a:r>
              <a:endParaRPr lang="en-GB" sz="1600">
                <a:latin typeface="+mj-lt"/>
              </a:endParaRPr>
            </a:p>
          </p:txBody>
        </p:sp>
      </p:grpSp>
      <p:grpSp>
        <p:nvGrpSpPr>
          <p:cNvPr id="23" name="Group 9">
            <a:extLst>
              <a:ext uri="{FF2B5EF4-FFF2-40B4-BE49-F238E27FC236}">
                <a16:creationId xmlns:a16="http://schemas.microsoft.com/office/drawing/2014/main" id="{D0162431-24C5-4DEC-BD31-22F52E0EFFC1}"/>
              </a:ext>
            </a:extLst>
          </p:cNvPr>
          <p:cNvGrpSpPr/>
          <p:nvPr/>
        </p:nvGrpSpPr>
        <p:grpSpPr>
          <a:xfrm>
            <a:off x="3359690" y="1385004"/>
            <a:ext cx="1907177" cy="1562862"/>
            <a:chOff x="3330205" y="1211872"/>
            <a:chExt cx="2316010" cy="1813505"/>
          </a:xfrm>
        </p:grpSpPr>
        <p:pic>
          <p:nvPicPr>
            <p:cNvPr id="24" name="Picture 10">
              <a:extLst>
                <a:ext uri="{FF2B5EF4-FFF2-40B4-BE49-F238E27FC236}">
                  <a16:creationId xmlns:a16="http://schemas.microsoft.com/office/drawing/2014/main" id="{5E60ECAE-EB12-4FB0-BA64-A3E21235A8F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30205" y="1211872"/>
              <a:ext cx="2316010" cy="1409408"/>
            </a:xfrm>
            <a:prstGeom prst="rect">
              <a:avLst/>
            </a:prstGeom>
          </p:spPr>
        </p:pic>
        <p:sp>
          <p:nvSpPr>
            <p:cNvPr id="25" name="TextBox 11">
              <a:extLst>
                <a:ext uri="{FF2B5EF4-FFF2-40B4-BE49-F238E27FC236}">
                  <a16:creationId xmlns:a16="http://schemas.microsoft.com/office/drawing/2014/main" id="{7D7CC424-7612-417B-A834-DD75920F7514}"/>
                </a:ext>
              </a:extLst>
            </p:cNvPr>
            <p:cNvSpPr txBox="1"/>
            <p:nvPr/>
          </p:nvSpPr>
          <p:spPr>
            <a:xfrm>
              <a:off x="3978323" y="2632528"/>
              <a:ext cx="1043785" cy="392849"/>
            </a:xfrm>
            <a:prstGeom prst="rect">
              <a:avLst/>
            </a:prstGeom>
            <a:noFill/>
          </p:spPr>
          <p:txBody>
            <a:bodyPr wrap="none" rtlCol="0">
              <a:spAutoFit/>
            </a:bodyPr>
            <a:lstStyle/>
            <a:p>
              <a:r>
                <a:rPr lang="fr-FR" sz="1600" err="1">
                  <a:latin typeface="+mj-lt"/>
                </a:rPr>
                <a:t>Bedload</a:t>
              </a:r>
              <a:endParaRPr lang="en-GB" sz="1600">
                <a:latin typeface="+mj-lt"/>
              </a:endParaRPr>
            </a:p>
          </p:txBody>
        </p:sp>
      </p:grpSp>
      <p:grpSp>
        <p:nvGrpSpPr>
          <p:cNvPr id="26" name="Group 12">
            <a:extLst>
              <a:ext uri="{FF2B5EF4-FFF2-40B4-BE49-F238E27FC236}">
                <a16:creationId xmlns:a16="http://schemas.microsoft.com/office/drawing/2014/main" id="{4EF07227-F427-46E6-BAB0-77DA2DC150DE}"/>
              </a:ext>
            </a:extLst>
          </p:cNvPr>
          <p:cNvGrpSpPr/>
          <p:nvPr/>
        </p:nvGrpSpPr>
        <p:grpSpPr>
          <a:xfrm>
            <a:off x="3413286" y="3664473"/>
            <a:ext cx="1907177" cy="1604030"/>
            <a:chOff x="6340329" y="1211871"/>
            <a:chExt cx="2316010" cy="1861274"/>
          </a:xfrm>
        </p:grpSpPr>
        <p:pic>
          <p:nvPicPr>
            <p:cNvPr id="28" name="Picture 13">
              <a:extLst>
                <a:ext uri="{FF2B5EF4-FFF2-40B4-BE49-F238E27FC236}">
                  <a16:creationId xmlns:a16="http://schemas.microsoft.com/office/drawing/2014/main" id="{D53ECBBD-72E7-46EF-B8FD-0AD6D74D4F8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40329" y="1211871"/>
              <a:ext cx="2316010" cy="1409408"/>
            </a:xfrm>
            <a:prstGeom prst="rect">
              <a:avLst/>
            </a:prstGeom>
          </p:spPr>
        </p:pic>
        <p:sp>
          <p:nvSpPr>
            <p:cNvPr id="29" name="TextBox 14">
              <a:extLst>
                <a:ext uri="{FF2B5EF4-FFF2-40B4-BE49-F238E27FC236}">
                  <a16:creationId xmlns:a16="http://schemas.microsoft.com/office/drawing/2014/main" id="{3A0907B2-112A-4CB1-8495-F194B62CB1A6}"/>
                </a:ext>
              </a:extLst>
            </p:cNvPr>
            <p:cNvSpPr txBox="1"/>
            <p:nvPr/>
          </p:nvSpPr>
          <p:spPr>
            <a:xfrm>
              <a:off x="6801775" y="2680296"/>
              <a:ext cx="1307592" cy="392849"/>
            </a:xfrm>
            <a:prstGeom prst="rect">
              <a:avLst/>
            </a:prstGeom>
            <a:noFill/>
          </p:spPr>
          <p:txBody>
            <a:bodyPr wrap="none" rtlCol="0">
              <a:spAutoFit/>
            </a:bodyPr>
            <a:lstStyle/>
            <a:p>
              <a:r>
                <a:rPr lang="fr-FR" sz="1600" err="1">
                  <a:latin typeface="+mj-lt"/>
                </a:rPr>
                <a:t>Two</a:t>
              </a:r>
              <a:r>
                <a:rPr lang="fr-FR" sz="1600">
                  <a:latin typeface="+mj-lt"/>
                </a:rPr>
                <a:t>-phase</a:t>
              </a:r>
              <a:endParaRPr lang="en-GB" sz="1600">
                <a:latin typeface="+mj-lt"/>
              </a:endParaRPr>
            </a:p>
          </p:txBody>
        </p:sp>
      </p:grpSp>
      <p:pic>
        <p:nvPicPr>
          <p:cNvPr id="30" name="Picture 15">
            <a:extLst>
              <a:ext uri="{FF2B5EF4-FFF2-40B4-BE49-F238E27FC236}">
                <a16:creationId xmlns:a16="http://schemas.microsoft.com/office/drawing/2014/main" id="{B65BBC9D-5535-47DE-8CDF-71E3E94FC1F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21566" y="1389897"/>
            <a:ext cx="1907177" cy="1160612"/>
          </a:xfrm>
          <a:prstGeom prst="rect">
            <a:avLst/>
          </a:prstGeom>
        </p:spPr>
      </p:pic>
      <p:sp>
        <p:nvSpPr>
          <p:cNvPr id="31" name="TextBox 16">
            <a:extLst>
              <a:ext uri="{FF2B5EF4-FFF2-40B4-BE49-F238E27FC236}">
                <a16:creationId xmlns:a16="http://schemas.microsoft.com/office/drawing/2014/main" id="{16AE704C-3370-4F63-A504-8231D16836EC}"/>
              </a:ext>
            </a:extLst>
          </p:cNvPr>
          <p:cNvSpPr txBox="1"/>
          <p:nvPr/>
        </p:nvSpPr>
        <p:spPr>
          <a:xfrm>
            <a:off x="7362130" y="2605660"/>
            <a:ext cx="901935" cy="338554"/>
          </a:xfrm>
          <a:prstGeom prst="rect">
            <a:avLst/>
          </a:prstGeom>
          <a:noFill/>
        </p:spPr>
        <p:txBody>
          <a:bodyPr wrap="square" rtlCol="0">
            <a:spAutoFit/>
          </a:bodyPr>
          <a:lstStyle/>
          <a:p>
            <a:r>
              <a:rPr lang="fr-FR" sz="1600">
                <a:latin typeface="+mj-lt"/>
              </a:rPr>
              <a:t>Mixture</a:t>
            </a:r>
            <a:endParaRPr lang="en-GB" sz="1600">
              <a:latin typeface="+mj-lt"/>
            </a:endParaRPr>
          </a:p>
        </p:txBody>
      </p:sp>
      <p:grpSp>
        <p:nvGrpSpPr>
          <p:cNvPr id="32" name="Group 17">
            <a:extLst>
              <a:ext uri="{FF2B5EF4-FFF2-40B4-BE49-F238E27FC236}">
                <a16:creationId xmlns:a16="http://schemas.microsoft.com/office/drawing/2014/main" id="{C603BC1F-999D-4C39-BD1E-8AEEBD2350DA}"/>
              </a:ext>
            </a:extLst>
          </p:cNvPr>
          <p:cNvGrpSpPr/>
          <p:nvPr/>
        </p:nvGrpSpPr>
        <p:grpSpPr>
          <a:xfrm>
            <a:off x="9767309" y="3633804"/>
            <a:ext cx="2154857" cy="1556566"/>
            <a:chOff x="9088206" y="2827791"/>
            <a:chExt cx="2616784" cy="1806199"/>
          </a:xfrm>
        </p:grpSpPr>
        <p:pic>
          <p:nvPicPr>
            <p:cNvPr id="33" name="Picture 18">
              <a:extLst>
                <a:ext uri="{FF2B5EF4-FFF2-40B4-BE49-F238E27FC236}">
                  <a16:creationId xmlns:a16="http://schemas.microsoft.com/office/drawing/2014/main" id="{963B5B17-3499-475B-865E-8FD6709648C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238594" y="2827791"/>
              <a:ext cx="2316010" cy="1409408"/>
            </a:xfrm>
            <a:prstGeom prst="rect">
              <a:avLst/>
            </a:prstGeom>
          </p:spPr>
        </p:pic>
        <p:sp>
          <p:nvSpPr>
            <p:cNvPr id="34" name="TextBox 19">
              <a:extLst>
                <a:ext uri="{FF2B5EF4-FFF2-40B4-BE49-F238E27FC236}">
                  <a16:creationId xmlns:a16="http://schemas.microsoft.com/office/drawing/2014/main" id="{6B837306-EA70-4E7D-9770-18BDA857B51A}"/>
                </a:ext>
              </a:extLst>
            </p:cNvPr>
            <p:cNvSpPr txBox="1"/>
            <p:nvPr/>
          </p:nvSpPr>
          <p:spPr>
            <a:xfrm>
              <a:off x="9088206" y="4241141"/>
              <a:ext cx="2616784" cy="392849"/>
            </a:xfrm>
            <a:prstGeom prst="rect">
              <a:avLst/>
            </a:prstGeom>
            <a:noFill/>
          </p:spPr>
          <p:txBody>
            <a:bodyPr wrap="square" rtlCol="0">
              <a:spAutoFit/>
            </a:bodyPr>
            <a:lstStyle/>
            <a:p>
              <a:pPr algn="ctr"/>
              <a:r>
                <a:rPr lang="fr-FR" sz="1600" err="1">
                  <a:latin typeface="+mj-lt"/>
                </a:rPr>
                <a:t>Two</a:t>
              </a:r>
              <a:r>
                <a:rPr lang="fr-FR" sz="1600">
                  <a:latin typeface="+mj-lt"/>
                </a:rPr>
                <a:t>-phase/</a:t>
              </a:r>
              <a:r>
                <a:rPr lang="fr-FR" sz="1600" err="1">
                  <a:latin typeface="+mj-lt"/>
                </a:rPr>
                <a:t>two</a:t>
              </a:r>
              <a:r>
                <a:rPr lang="fr-FR" sz="1600">
                  <a:latin typeface="+mj-lt"/>
                </a:rPr>
                <a:t>-layer</a:t>
              </a:r>
              <a:endParaRPr lang="en-GB" sz="1600">
                <a:latin typeface="+mj-lt"/>
              </a:endParaRPr>
            </a:p>
          </p:txBody>
        </p:sp>
      </p:grpSp>
      <p:sp>
        <p:nvSpPr>
          <p:cNvPr id="35" name="TextBox 20">
            <a:extLst>
              <a:ext uri="{FF2B5EF4-FFF2-40B4-BE49-F238E27FC236}">
                <a16:creationId xmlns:a16="http://schemas.microsoft.com/office/drawing/2014/main" id="{9857277F-D617-4D68-B4DC-058F64C7F9C4}"/>
              </a:ext>
            </a:extLst>
          </p:cNvPr>
          <p:cNvSpPr txBox="1"/>
          <p:nvPr/>
        </p:nvSpPr>
        <p:spPr>
          <a:xfrm>
            <a:off x="7302623" y="4912900"/>
            <a:ext cx="1387276" cy="338554"/>
          </a:xfrm>
          <a:prstGeom prst="rect">
            <a:avLst/>
          </a:prstGeom>
          <a:noFill/>
        </p:spPr>
        <p:txBody>
          <a:bodyPr wrap="square" rtlCol="0">
            <a:spAutoFit/>
          </a:bodyPr>
          <a:lstStyle/>
          <a:p>
            <a:r>
              <a:rPr lang="fr-FR" sz="1600" dirty="0" err="1">
                <a:latin typeface="+mj-lt"/>
              </a:rPr>
              <a:t>Two</a:t>
            </a:r>
            <a:r>
              <a:rPr lang="fr-FR" sz="1600" dirty="0">
                <a:latin typeface="+mj-lt"/>
              </a:rPr>
              <a:t>-layer</a:t>
            </a:r>
            <a:endParaRPr lang="en-GB" sz="1600" dirty="0">
              <a:latin typeface="+mj-lt"/>
            </a:endParaRPr>
          </a:p>
        </p:txBody>
      </p:sp>
      <p:sp>
        <p:nvSpPr>
          <p:cNvPr id="36" name="Arrow: Right 21">
            <a:extLst>
              <a:ext uri="{FF2B5EF4-FFF2-40B4-BE49-F238E27FC236}">
                <a16:creationId xmlns:a16="http://schemas.microsoft.com/office/drawing/2014/main" id="{509A5E88-1BC8-424E-956E-FDF5E0D26C4B}"/>
              </a:ext>
            </a:extLst>
          </p:cNvPr>
          <p:cNvSpPr/>
          <p:nvPr/>
        </p:nvSpPr>
        <p:spPr>
          <a:xfrm>
            <a:off x="2574573" y="1773585"/>
            <a:ext cx="487680" cy="330925"/>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Arrow: Right 22">
            <a:extLst>
              <a:ext uri="{FF2B5EF4-FFF2-40B4-BE49-F238E27FC236}">
                <a16:creationId xmlns:a16="http://schemas.microsoft.com/office/drawing/2014/main" id="{CF4AEA77-38AD-46B5-ACFF-36F32E4A804C}"/>
              </a:ext>
            </a:extLst>
          </p:cNvPr>
          <p:cNvSpPr/>
          <p:nvPr/>
        </p:nvSpPr>
        <p:spPr>
          <a:xfrm>
            <a:off x="5800376" y="1773584"/>
            <a:ext cx="487680" cy="330925"/>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Arrow: Right 23">
            <a:extLst>
              <a:ext uri="{FF2B5EF4-FFF2-40B4-BE49-F238E27FC236}">
                <a16:creationId xmlns:a16="http://schemas.microsoft.com/office/drawing/2014/main" id="{26B2D982-08E7-4888-B359-29488565CF81}"/>
              </a:ext>
            </a:extLst>
          </p:cNvPr>
          <p:cNvSpPr/>
          <p:nvPr/>
        </p:nvSpPr>
        <p:spPr>
          <a:xfrm rot="5400000">
            <a:off x="4123033" y="3136969"/>
            <a:ext cx="487680" cy="330925"/>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Arrow: Right 24">
            <a:extLst>
              <a:ext uri="{FF2B5EF4-FFF2-40B4-BE49-F238E27FC236}">
                <a16:creationId xmlns:a16="http://schemas.microsoft.com/office/drawing/2014/main" id="{D45F52E5-B58F-41D9-AD5C-A4462BA4F8D1}"/>
              </a:ext>
            </a:extLst>
          </p:cNvPr>
          <p:cNvSpPr/>
          <p:nvPr/>
        </p:nvSpPr>
        <p:spPr>
          <a:xfrm rot="5400000">
            <a:off x="7586958" y="3089598"/>
            <a:ext cx="487680" cy="330925"/>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Cross 25">
            <a:extLst>
              <a:ext uri="{FF2B5EF4-FFF2-40B4-BE49-F238E27FC236}">
                <a16:creationId xmlns:a16="http://schemas.microsoft.com/office/drawing/2014/main" id="{6F5973FE-89A5-4A62-BFA2-5ED0FB3FC137}"/>
              </a:ext>
            </a:extLst>
          </p:cNvPr>
          <p:cNvSpPr/>
          <p:nvPr/>
        </p:nvSpPr>
        <p:spPr>
          <a:xfrm>
            <a:off x="5916995" y="4075646"/>
            <a:ext cx="308039" cy="296021"/>
          </a:xfrm>
          <a:prstGeom prst="plus">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Equals 26">
            <a:extLst>
              <a:ext uri="{FF2B5EF4-FFF2-40B4-BE49-F238E27FC236}">
                <a16:creationId xmlns:a16="http://schemas.microsoft.com/office/drawing/2014/main" id="{C1555040-3E36-4415-BAE1-85B429793447}"/>
              </a:ext>
            </a:extLst>
          </p:cNvPr>
          <p:cNvSpPr/>
          <p:nvPr/>
        </p:nvSpPr>
        <p:spPr>
          <a:xfrm>
            <a:off x="9075731" y="4075646"/>
            <a:ext cx="531223" cy="330925"/>
          </a:xfrm>
          <a:prstGeom prst="mathEqual">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2" name="TextBox 27">
            <a:extLst>
              <a:ext uri="{FF2B5EF4-FFF2-40B4-BE49-F238E27FC236}">
                <a16:creationId xmlns:a16="http://schemas.microsoft.com/office/drawing/2014/main" id="{943A6751-EB0A-4BC9-8675-9821EECEEC59}"/>
              </a:ext>
            </a:extLst>
          </p:cNvPr>
          <p:cNvSpPr txBox="1"/>
          <p:nvPr/>
        </p:nvSpPr>
        <p:spPr>
          <a:xfrm>
            <a:off x="2249319" y="2179391"/>
            <a:ext cx="308098" cy="369332"/>
          </a:xfrm>
          <a:prstGeom prst="rect">
            <a:avLst/>
          </a:prstGeom>
          <a:noFill/>
        </p:spPr>
        <p:txBody>
          <a:bodyPr wrap="none" rtlCol="0">
            <a:spAutoFit/>
          </a:bodyPr>
          <a:lstStyle/>
          <a:p>
            <a:r>
              <a:rPr lang="fr-FR">
                <a:latin typeface="+mj-lt"/>
              </a:rPr>
              <a:t>C</a:t>
            </a:r>
            <a:endParaRPr lang="en-GB">
              <a:latin typeface="+mj-lt"/>
            </a:endParaRPr>
          </a:p>
        </p:txBody>
      </p:sp>
      <p:sp>
        <p:nvSpPr>
          <p:cNvPr id="43" name="Freeform: Shape 28">
            <a:extLst>
              <a:ext uri="{FF2B5EF4-FFF2-40B4-BE49-F238E27FC236}">
                <a16:creationId xmlns:a16="http://schemas.microsoft.com/office/drawing/2014/main" id="{C9D2EAC5-1E45-4D10-AC1A-51358EBA80CC}"/>
              </a:ext>
            </a:extLst>
          </p:cNvPr>
          <p:cNvSpPr/>
          <p:nvPr/>
        </p:nvSpPr>
        <p:spPr>
          <a:xfrm>
            <a:off x="496192" y="1575591"/>
            <a:ext cx="1143401" cy="818606"/>
          </a:xfrm>
          <a:custGeom>
            <a:avLst/>
            <a:gdLst>
              <a:gd name="connsiteX0" fmla="*/ 0 w 1143401"/>
              <a:gd name="connsiteY0" fmla="*/ 0 h 818606"/>
              <a:gd name="connsiteX1" fmla="*/ 174171 w 1143401"/>
              <a:gd name="connsiteY1" fmla="*/ 583474 h 818606"/>
              <a:gd name="connsiteX2" fmla="*/ 992777 w 1143401"/>
              <a:gd name="connsiteY2" fmla="*/ 731520 h 818606"/>
              <a:gd name="connsiteX3" fmla="*/ 1140823 w 1143401"/>
              <a:gd name="connsiteY3" fmla="*/ 818606 h 818606"/>
            </a:gdLst>
            <a:ahLst/>
            <a:cxnLst>
              <a:cxn ang="0">
                <a:pos x="connsiteX0" y="connsiteY0"/>
              </a:cxn>
              <a:cxn ang="0">
                <a:pos x="connsiteX1" y="connsiteY1"/>
              </a:cxn>
              <a:cxn ang="0">
                <a:pos x="connsiteX2" y="connsiteY2"/>
              </a:cxn>
              <a:cxn ang="0">
                <a:pos x="connsiteX3" y="connsiteY3"/>
              </a:cxn>
            </a:cxnLst>
            <a:rect l="l" t="t" r="r" b="b"/>
            <a:pathLst>
              <a:path w="1143401" h="818606">
                <a:moveTo>
                  <a:pt x="0" y="0"/>
                </a:moveTo>
                <a:cubicBezTo>
                  <a:pt x="4354" y="230777"/>
                  <a:pt x="8708" y="461554"/>
                  <a:pt x="174171" y="583474"/>
                </a:cubicBezTo>
                <a:cubicBezTo>
                  <a:pt x="339634" y="705394"/>
                  <a:pt x="831668" y="692331"/>
                  <a:pt x="992777" y="731520"/>
                </a:cubicBezTo>
                <a:cubicBezTo>
                  <a:pt x="1153886" y="770709"/>
                  <a:pt x="1147354" y="794657"/>
                  <a:pt x="1140823" y="818606"/>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4" name="Straight Arrow Connector 29">
            <a:extLst>
              <a:ext uri="{FF2B5EF4-FFF2-40B4-BE49-F238E27FC236}">
                <a16:creationId xmlns:a16="http://schemas.microsoft.com/office/drawing/2014/main" id="{F409C8EB-1DCD-4212-B4AA-40C8D1B6719F}"/>
              </a:ext>
            </a:extLst>
          </p:cNvPr>
          <p:cNvCxnSpPr>
            <a:cxnSpLocks/>
          </p:cNvCxnSpPr>
          <p:nvPr/>
        </p:nvCxnSpPr>
        <p:spPr>
          <a:xfrm flipV="1">
            <a:off x="369960" y="1385004"/>
            <a:ext cx="0" cy="10091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30">
            <a:extLst>
              <a:ext uri="{FF2B5EF4-FFF2-40B4-BE49-F238E27FC236}">
                <a16:creationId xmlns:a16="http://schemas.microsoft.com/office/drawing/2014/main" id="{A5CA642E-44F7-4185-8431-5B128304D0E1}"/>
              </a:ext>
            </a:extLst>
          </p:cNvPr>
          <p:cNvCxnSpPr/>
          <p:nvPr/>
        </p:nvCxnSpPr>
        <p:spPr>
          <a:xfrm>
            <a:off x="369960" y="2394197"/>
            <a:ext cx="190717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6" name="TextBox 31">
            <a:extLst>
              <a:ext uri="{FF2B5EF4-FFF2-40B4-BE49-F238E27FC236}">
                <a16:creationId xmlns:a16="http://schemas.microsoft.com/office/drawing/2014/main" id="{12FC87B0-1871-4EEE-9782-B520DAA6A1B5}"/>
              </a:ext>
            </a:extLst>
          </p:cNvPr>
          <p:cNvSpPr txBox="1"/>
          <p:nvPr/>
        </p:nvSpPr>
        <p:spPr>
          <a:xfrm>
            <a:off x="93922" y="1124545"/>
            <a:ext cx="276038" cy="369332"/>
          </a:xfrm>
          <a:prstGeom prst="rect">
            <a:avLst/>
          </a:prstGeom>
          <a:noFill/>
        </p:spPr>
        <p:txBody>
          <a:bodyPr wrap="none" rtlCol="0">
            <a:spAutoFit/>
          </a:bodyPr>
          <a:lstStyle/>
          <a:p>
            <a:r>
              <a:rPr lang="fr-FR" dirty="0">
                <a:latin typeface="+mj-lt"/>
              </a:rPr>
              <a:t>z</a:t>
            </a:r>
            <a:endParaRPr lang="en-GB" dirty="0">
              <a:latin typeface="+mj-lt"/>
            </a:endParaRPr>
          </a:p>
        </p:txBody>
      </p:sp>
      <p:cxnSp>
        <p:nvCxnSpPr>
          <p:cNvPr id="47" name="Straight Connector 32">
            <a:extLst>
              <a:ext uri="{FF2B5EF4-FFF2-40B4-BE49-F238E27FC236}">
                <a16:creationId xmlns:a16="http://schemas.microsoft.com/office/drawing/2014/main" id="{9CE9491A-8441-430D-8450-F7482738D911}"/>
              </a:ext>
            </a:extLst>
          </p:cNvPr>
          <p:cNvCxnSpPr/>
          <p:nvPr/>
        </p:nvCxnSpPr>
        <p:spPr>
          <a:xfrm>
            <a:off x="369960" y="2272277"/>
            <a:ext cx="1907177" cy="0"/>
          </a:xfrm>
          <a:prstGeom prst="line">
            <a:avLst/>
          </a:prstGeom>
          <a:ln w="12700">
            <a:prstDash val="lgDash"/>
          </a:ln>
        </p:spPr>
        <p:style>
          <a:lnRef idx="1">
            <a:schemeClr val="accent1"/>
          </a:lnRef>
          <a:fillRef idx="0">
            <a:schemeClr val="accent1"/>
          </a:fillRef>
          <a:effectRef idx="0">
            <a:schemeClr val="accent1"/>
          </a:effectRef>
          <a:fontRef idx="minor">
            <a:schemeClr val="tx1"/>
          </a:fontRef>
        </p:style>
      </p:cxnSp>
      <p:sp>
        <p:nvSpPr>
          <p:cNvPr id="48" name="TextBox 36">
            <a:extLst>
              <a:ext uri="{FF2B5EF4-FFF2-40B4-BE49-F238E27FC236}">
                <a16:creationId xmlns:a16="http://schemas.microsoft.com/office/drawing/2014/main" id="{DEEE258F-0130-4D27-8924-A0AB99581BC6}"/>
              </a:ext>
            </a:extLst>
          </p:cNvPr>
          <p:cNvSpPr txBox="1"/>
          <p:nvPr/>
        </p:nvSpPr>
        <p:spPr>
          <a:xfrm>
            <a:off x="10507406" y="2912748"/>
            <a:ext cx="674662" cy="369332"/>
          </a:xfrm>
          <a:prstGeom prst="rect">
            <a:avLst/>
          </a:prstGeom>
          <a:noFill/>
        </p:spPr>
        <p:txBody>
          <a:bodyPr wrap="square" rtlCol="0">
            <a:spAutoFit/>
          </a:bodyPr>
          <a:lstStyle/>
          <a:p>
            <a:r>
              <a:rPr lang="fr-FR">
                <a:solidFill>
                  <a:srgbClr val="FF0000"/>
                </a:solidFill>
                <a:latin typeface="+mj-lt"/>
              </a:rPr>
              <a:t>2P2L</a:t>
            </a:r>
            <a:endParaRPr lang="en-GB">
              <a:solidFill>
                <a:srgbClr val="FF0000"/>
              </a:solidFill>
              <a:latin typeface="+mj-lt"/>
            </a:endParaRPr>
          </a:p>
        </p:txBody>
      </p:sp>
      <p:sp>
        <p:nvSpPr>
          <p:cNvPr id="49" name="Rectangle: Rounded Corners 37">
            <a:extLst>
              <a:ext uri="{FF2B5EF4-FFF2-40B4-BE49-F238E27FC236}">
                <a16:creationId xmlns:a16="http://schemas.microsoft.com/office/drawing/2014/main" id="{CDB8B3DB-548F-4F47-8E8B-5D4A66E3060D}"/>
              </a:ext>
            </a:extLst>
          </p:cNvPr>
          <p:cNvSpPr/>
          <p:nvPr/>
        </p:nvSpPr>
        <p:spPr>
          <a:xfrm>
            <a:off x="9700832" y="3300994"/>
            <a:ext cx="2287810" cy="213559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0" name="Picture 8">
            <a:extLst>
              <a:ext uri="{FF2B5EF4-FFF2-40B4-BE49-F238E27FC236}">
                <a16:creationId xmlns:a16="http://schemas.microsoft.com/office/drawing/2014/main" id="{5C3316D6-D81C-4141-BEDE-7CE8166D134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554786" y="5766771"/>
            <a:ext cx="1667430" cy="385257"/>
          </a:xfrm>
          <a:prstGeom prst="rect">
            <a:avLst/>
          </a:prstGeom>
        </p:spPr>
      </p:pic>
    </p:spTree>
    <p:extLst>
      <p:ext uri="{BB962C8B-B14F-4D97-AF65-F5344CB8AC3E}">
        <p14:creationId xmlns:p14="http://schemas.microsoft.com/office/powerpoint/2010/main" val="2778455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3" grpId="0" animBg="1"/>
      <p:bldP spid="46" grpId="0"/>
      <p:bldP spid="48" grpId="0"/>
      <p:bldP spid="4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D9076D40-B264-69C9-8293-4646E201F590}"/>
              </a:ext>
            </a:extLst>
          </p:cNvPr>
          <p:cNvSpPr/>
          <p:nvPr/>
        </p:nvSpPr>
        <p:spPr>
          <a:xfrm>
            <a:off x="0" y="0"/>
            <a:ext cx="10094959" cy="946909"/>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it-IT" dirty="0">
              <a:solidFill>
                <a:prstClr val="white"/>
              </a:solidFill>
            </a:endParaRPr>
          </a:p>
        </p:txBody>
      </p:sp>
      <p:sp>
        <p:nvSpPr>
          <p:cNvPr id="13" name="ZoneTexte 11">
            <a:extLst>
              <a:ext uri="{FF2B5EF4-FFF2-40B4-BE49-F238E27FC236}">
                <a16:creationId xmlns:a16="http://schemas.microsoft.com/office/drawing/2014/main" id="{60504821-F79B-B7CF-53E2-8FC9D1084E45}"/>
              </a:ext>
            </a:extLst>
          </p:cNvPr>
          <p:cNvSpPr txBox="1"/>
          <p:nvPr/>
        </p:nvSpPr>
        <p:spPr>
          <a:xfrm>
            <a:off x="12058" y="120892"/>
            <a:ext cx="5735599" cy="709685"/>
          </a:xfrm>
          <a:prstGeom prst="rect">
            <a:avLst/>
          </a:prstGeom>
        </p:spPr>
        <p:txBody>
          <a:bodyPr vert="horz" lIns="91440" tIns="45720" rIns="91440" bIns="45720" rtlCol="0" anchor="ctr">
            <a:normAutofit/>
          </a:bodyPr>
          <a:lstStyle/>
          <a:p>
            <a:pPr algn="just">
              <a:lnSpc>
                <a:spcPct val="90000"/>
              </a:lnSpc>
              <a:spcBef>
                <a:spcPct val="0"/>
              </a:spcBef>
              <a:spcAft>
                <a:spcPts val="600"/>
              </a:spcAft>
            </a:pPr>
            <a:r>
              <a:rPr lang="it-IT" sz="3000" dirty="0">
                <a:solidFill>
                  <a:srgbClr val="7C5148"/>
                </a:solidFill>
                <a:latin typeface="Times New Roman" panose="02020603050405020304" pitchFamily="18" charset="0"/>
                <a:cs typeface="Times New Roman" panose="02020603050405020304" pitchFamily="18" charset="0"/>
              </a:rPr>
              <a:t>Description of the 2P2L model</a:t>
            </a:r>
          </a:p>
        </p:txBody>
      </p:sp>
      <p:sp>
        <p:nvSpPr>
          <p:cNvPr id="15" name="Rettangolo 14">
            <a:extLst>
              <a:ext uri="{FF2B5EF4-FFF2-40B4-BE49-F238E27FC236}">
                <a16:creationId xmlns:a16="http://schemas.microsoft.com/office/drawing/2014/main" id="{F9D970F2-7D53-D586-0AC5-86306A5B5397}"/>
              </a:ext>
            </a:extLst>
          </p:cNvPr>
          <p:cNvSpPr/>
          <p:nvPr/>
        </p:nvSpPr>
        <p:spPr bwMode="auto">
          <a:xfrm>
            <a:off x="0" y="6287234"/>
            <a:ext cx="12188825" cy="602861"/>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it-IT" dirty="0">
              <a:solidFill>
                <a:prstClr val="white"/>
              </a:solidFill>
            </a:endParaRPr>
          </a:p>
        </p:txBody>
      </p:sp>
      <p:pic>
        <p:nvPicPr>
          <p:cNvPr id="16" name="Immagine 15">
            <a:extLst>
              <a:ext uri="{FF2B5EF4-FFF2-40B4-BE49-F238E27FC236}">
                <a16:creationId xmlns:a16="http://schemas.microsoft.com/office/drawing/2014/main" id="{DE68D309-F655-4DA1-7301-B31C5CA56E84}"/>
              </a:ext>
            </a:extLst>
          </p:cNvPr>
          <p:cNvPicPr>
            <a:picLocks noChangeAspect="1"/>
          </p:cNvPicPr>
          <p:nvPr/>
        </p:nvPicPr>
        <p:blipFill rotWithShape="1">
          <a:blip r:embed="rId3"/>
          <a:srcRect l="-2539" r="-2292"/>
          <a:stretch/>
        </p:blipFill>
        <p:spPr>
          <a:xfrm>
            <a:off x="9826070" y="6273378"/>
            <a:ext cx="1667430" cy="630572"/>
          </a:xfrm>
          <a:prstGeom prst="rect">
            <a:avLst/>
          </a:prstGeom>
          <a:gradFill flip="none" rotWithShape="1">
            <a:gsLst>
              <a:gs pos="0">
                <a:schemeClr val="bg1"/>
              </a:gs>
              <a:gs pos="35000">
                <a:schemeClr val="accent1">
                  <a:lumMod val="0"/>
                  <a:lumOff val="100000"/>
                </a:schemeClr>
              </a:gs>
              <a:gs pos="7000">
                <a:schemeClr val="accent1">
                  <a:lumMod val="100000"/>
                </a:schemeClr>
              </a:gs>
            </a:gsLst>
            <a:path path="circle">
              <a:fillToRect l="50000" t="-80000" r="50000" b="180000"/>
            </a:path>
            <a:tileRect/>
          </a:gradFill>
        </p:spPr>
      </p:pic>
      <p:pic>
        <p:nvPicPr>
          <p:cNvPr id="17" name="Immagine 16">
            <a:extLst>
              <a:ext uri="{FF2B5EF4-FFF2-40B4-BE49-F238E27FC236}">
                <a16:creationId xmlns:a16="http://schemas.microsoft.com/office/drawing/2014/main" id="{063441A5-69D6-8DA9-3E21-0C1511C38645}"/>
              </a:ext>
            </a:extLst>
          </p:cNvPr>
          <p:cNvPicPr>
            <a:picLocks noChangeAspect="1"/>
          </p:cNvPicPr>
          <p:nvPr/>
        </p:nvPicPr>
        <p:blipFill>
          <a:blip r:embed="rId4"/>
          <a:stretch>
            <a:fillRect/>
          </a:stretch>
        </p:blipFill>
        <p:spPr>
          <a:xfrm>
            <a:off x="11496675" y="6211554"/>
            <a:ext cx="695325" cy="680010"/>
          </a:xfrm>
          <a:prstGeom prst="rect">
            <a:avLst/>
          </a:prstGeom>
        </p:spPr>
      </p:pic>
      <p:sp>
        <p:nvSpPr>
          <p:cNvPr id="18" name="CasellaDiTesto 17">
            <a:extLst>
              <a:ext uri="{FF2B5EF4-FFF2-40B4-BE49-F238E27FC236}">
                <a16:creationId xmlns:a16="http://schemas.microsoft.com/office/drawing/2014/main" id="{57C79810-8079-2C1A-839E-8EC862972D08}"/>
              </a:ext>
            </a:extLst>
          </p:cNvPr>
          <p:cNvSpPr txBox="1"/>
          <p:nvPr/>
        </p:nvSpPr>
        <p:spPr bwMode="auto">
          <a:xfrm>
            <a:off x="7152110" y="6381761"/>
            <a:ext cx="2477220" cy="523220"/>
          </a:xfrm>
          <a:prstGeom prst="rect">
            <a:avLst/>
          </a:prstGeom>
          <a:noFill/>
        </p:spPr>
        <p:txBody>
          <a:bodyPr wrap="square">
            <a:spAutoFit/>
          </a:bodyPr>
          <a:lstStyle/>
          <a:p>
            <a:pPr algn="ctr" eaLnBrk="1" fontAlgn="auto" hangingPunct="1">
              <a:spcBef>
                <a:spcPts val="0"/>
              </a:spcBef>
              <a:spcAft>
                <a:spcPts val="0"/>
              </a:spcAft>
              <a:defRPr/>
            </a:pPr>
            <a:r>
              <a:rPr lang="it-IT" sz="1400" b="1" dirty="0">
                <a:solidFill>
                  <a:srgbClr val="7C5148"/>
                </a:solidFill>
                <a:latin typeface="Times New Roman" panose="02020603050405020304" pitchFamily="18" charset="0"/>
                <a:ea typeface="Tahoma" pitchFamily="34" charset="0"/>
                <a:cs typeface="Times New Roman" panose="02020603050405020304" pitchFamily="18" charset="0"/>
              </a:rPr>
              <a:t>Robin Meurice &amp; Sandra Soares-Frazão</a:t>
            </a:r>
          </a:p>
        </p:txBody>
      </p:sp>
      <p:sp>
        <p:nvSpPr>
          <p:cNvPr id="21" name="CasellaDiTesto 20">
            <a:extLst>
              <a:ext uri="{FF2B5EF4-FFF2-40B4-BE49-F238E27FC236}">
                <a16:creationId xmlns:a16="http://schemas.microsoft.com/office/drawing/2014/main" id="{B40B0FCA-6385-AAA1-4F1F-6378766A90CB}"/>
              </a:ext>
            </a:extLst>
          </p:cNvPr>
          <p:cNvSpPr txBox="1"/>
          <p:nvPr/>
        </p:nvSpPr>
        <p:spPr>
          <a:xfrm>
            <a:off x="-10002" y="6298277"/>
            <a:ext cx="6433332" cy="307777"/>
          </a:xfrm>
          <a:prstGeom prst="rect">
            <a:avLst/>
          </a:prstGeom>
          <a:noFill/>
        </p:spPr>
        <p:txBody>
          <a:bodyPr wrap="square">
            <a:spAutoFit/>
          </a:bodyPr>
          <a:lstStyle/>
          <a:p>
            <a:r>
              <a:rPr lang="en-US" sz="1400" b="1" dirty="0">
                <a:solidFill>
                  <a:srgbClr val="7C5148"/>
                </a:solidFill>
                <a:latin typeface="Times New Roman" panose="02020603050405020304" pitchFamily="18" charset="0"/>
              </a:rPr>
              <a:t>Closing parameters of morphodynamical models without trial-and-error</a:t>
            </a:r>
            <a:endParaRPr lang="en-US" sz="1400" b="1" i="0" u="none" strike="noStrike" baseline="0" dirty="0">
              <a:solidFill>
                <a:srgbClr val="7C5148"/>
              </a:solidFill>
              <a:latin typeface="Times New Roman" panose="02020603050405020304" pitchFamily="18" charset="0"/>
            </a:endParaRPr>
          </a:p>
        </p:txBody>
      </p:sp>
      <p:pic>
        <p:nvPicPr>
          <p:cNvPr id="27" name="Immagine 26" descr="Immagine che contiene testo&#10;&#10;Descrizione generata automaticamente">
            <a:extLst>
              <a:ext uri="{FF2B5EF4-FFF2-40B4-BE49-F238E27FC236}">
                <a16:creationId xmlns:a16="http://schemas.microsoft.com/office/drawing/2014/main" id="{031904B0-A72F-1C60-7E8B-9CA8F41F327A}"/>
              </a:ext>
            </a:extLst>
          </p:cNvPr>
          <p:cNvPicPr>
            <a:picLocks noChangeAspect="1"/>
          </p:cNvPicPr>
          <p:nvPr/>
        </p:nvPicPr>
        <p:blipFill rotWithShape="1">
          <a:blip r:embed="rId5">
            <a:extLst>
              <a:ext uri="{28A0092B-C50C-407E-A947-70E740481C1C}">
                <a14:useLocalDpi xmlns:a14="http://schemas.microsoft.com/office/drawing/2010/main" val="0"/>
              </a:ext>
            </a:extLst>
          </a:blip>
          <a:srcRect l="11042" t="22694" r="8908" b="56901"/>
          <a:stretch/>
        </p:blipFill>
        <p:spPr>
          <a:xfrm>
            <a:off x="9534246" y="-10633"/>
            <a:ext cx="2654579" cy="957542"/>
          </a:xfrm>
          <a:prstGeom prst="rect">
            <a:avLst/>
          </a:prstGeom>
        </p:spPr>
      </p:pic>
      <p:sp>
        <p:nvSpPr>
          <p:cNvPr id="12" name="ZoneTexte 11">
            <a:extLst>
              <a:ext uri="{FF2B5EF4-FFF2-40B4-BE49-F238E27FC236}">
                <a16:creationId xmlns:a16="http://schemas.microsoft.com/office/drawing/2014/main" id="{E462DEB1-1BB3-4A0C-B9A1-4B02596D14EA}"/>
              </a:ext>
            </a:extLst>
          </p:cNvPr>
          <p:cNvSpPr txBox="1"/>
          <p:nvPr/>
        </p:nvSpPr>
        <p:spPr>
          <a:xfrm>
            <a:off x="3175" y="6534047"/>
            <a:ext cx="504738" cy="307777"/>
          </a:xfrm>
          <a:prstGeom prst="rect">
            <a:avLst/>
          </a:prstGeom>
          <a:noFill/>
        </p:spPr>
        <p:txBody>
          <a:bodyPr wrap="square" rtlCol="0">
            <a:spAutoFit/>
          </a:bodyPr>
          <a:lstStyle/>
          <a:p>
            <a:r>
              <a:rPr lang="fr-FR" sz="1400" dirty="0">
                <a:solidFill>
                  <a:srgbClr val="7C5148"/>
                </a:solidFill>
                <a:latin typeface="Times New Roman" panose="02020603050405020304" pitchFamily="18" charset="0"/>
                <a:cs typeface="Times New Roman" panose="02020603050405020304" pitchFamily="18" charset="0"/>
              </a:rPr>
              <a:t>6</a:t>
            </a:r>
          </a:p>
        </p:txBody>
      </p:sp>
      <p:pic>
        <p:nvPicPr>
          <p:cNvPr id="14" name="Content Placeholder 5">
            <a:extLst>
              <a:ext uri="{FF2B5EF4-FFF2-40B4-BE49-F238E27FC236}">
                <a16:creationId xmlns:a16="http://schemas.microsoft.com/office/drawing/2014/main" id="{3EB445E6-EEFF-4F6C-8996-62353EF860A8}"/>
              </a:ext>
            </a:extLst>
          </p:cNvPr>
          <p:cNvPicPr>
            <a:picLocks/>
          </p:cNvPicPr>
          <p:nvPr/>
        </p:nvPicPr>
        <p:blipFill>
          <a:blip r:embed="rId6">
            <a:extLst>
              <a:ext uri="{28A0092B-C50C-407E-A947-70E740481C1C}">
                <a14:useLocalDpi xmlns:a14="http://schemas.microsoft.com/office/drawing/2010/main" val="0"/>
              </a:ext>
            </a:extLst>
          </a:blip>
          <a:stretch>
            <a:fillRect/>
          </a:stretch>
        </p:blipFill>
        <p:spPr>
          <a:xfrm>
            <a:off x="757078" y="1669820"/>
            <a:ext cx="4916434" cy="2851166"/>
          </a:xfrm>
          <a:prstGeom prst="rect">
            <a:avLst/>
          </a:prstGeom>
        </p:spPr>
      </p:pic>
      <mc:AlternateContent xmlns:mc="http://schemas.openxmlformats.org/markup-compatibility/2006" xmlns:a14="http://schemas.microsoft.com/office/drawing/2010/main">
        <mc:Choice Requires="a14">
          <p:sp>
            <p:nvSpPr>
              <p:cNvPr id="19" name="TextBox 6">
                <a:extLst>
                  <a:ext uri="{FF2B5EF4-FFF2-40B4-BE49-F238E27FC236}">
                    <a16:creationId xmlns:a16="http://schemas.microsoft.com/office/drawing/2014/main" id="{28721604-B94C-4558-A811-244CFA3E4470}"/>
                  </a:ext>
                </a:extLst>
              </p:cNvPr>
              <p:cNvSpPr txBox="1"/>
              <p:nvPr/>
            </p:nvSpPr>
            <p:spPr>
              <a:xfrm>
                <a:off x="6278060" y="3365989"/>
                <a:ext cx="4825497" cy="2294090"/>
              </a:xfrm>
              <a:prstGeom prst="rect">
                <a:avLst/>
              </a:prstGeom>
              <a:noFill/>
            </p:spPr>
            <p:txBody>
              <a:bodyPr wrap="square" rtlCol="0">
                <a:spAutoFit/>
              </a:bodyPr>
              <a:lstStyle/>
              <a:p>
                <a:r>
                  <a:rPr lang="fr-FR" sz="2000" dirty="0">
                    <a:latin typeface="+mj-lt"/>
                  </a:rPr>
                  <a:t>Hypotheses</a:t>
                </a:r>
              </a:p>
              <a:p>
                <a:pPr marL="342900" indent="-342900">
                  <a:buFont typeface="Arial" panose="020B0604020202020204" pitchFamily="34" charset="0"/>
                  <a:buChar char="•"/>
                </a:pPr>
                <a:r>
                  <a:rPr lang="fr-FR" sz="2000" dirty="0">
                    <a:latin typeface="+mj-lt"/>
                  </a:rPr>
                  <a:t>2 </a:t>
                </a:r>
                <a:r>
                  <a:rPr lang="fr-FR" sz="2000" dirty="0" err="1">
                    <a:latin typeface="+mj-lt"/>
                  </a:rPr>
                  <a:t>layers</a:t>
                </a:r>
                <a:r>
                  <a:rPr lang="fr-FR" sz="2000" dirty="0">
                    <a:latin typeface="+mj-lt"/>
                  </a:rPr>
                  <a:t> with variable </a:t>
                </a:r>
                <a:r>
                  <a:rPr lang="fr-FR" sz="2000" dirty="0" err="1">
                    <a:latin typeface="+mj-lt"/>
                  </a:rPr>
                  <a:t>depths</a:t>
                </a:r>
                <a:endParaRPr lang="fr-FR" sz="2000" dirty="0">
                  <a:latin typeface="+mj-lt"/>
                </a:endParaRPr>
              </a:p>
              <a:p>
                <a:pPr marL="342900" indent="-342900">
                  <a:buFont typeface="Arial" panose="020B0604020202020204" pitchFamily="34" charset="0"/>
                  <a:buChar char="•"/>
                </a:pPr>
                <a:r>
                  <a:rPr lang="fr-FR" sz="2000" dirty="0">
                    <a:latin typeface="+mj-lt"/>
                  </a:rPr>
                  <a:t>2 phases with constant </a:t>
                </a:r>
                <a:r>
                  <a:rPr lang="fr-FR" sz="2000" dirty="0" err="1">
                    <a:latin typeface="+mj-lt"/>
                  </a:rPr>
                  <a:t>densities</a:t>
                </a:r>
                <a:endParaRPr lang="fr-FR" sz="2000" dirty="0">
                  <a:latin typeface="+mj-lt"/>
                </a:endParaRPr>
              </a:p>
              <a:p>
                <a:pPr marL="342900" indent="-342900">
                  <a:buFont typeface="Arial" panose="020B0604020202020204" pitchFamily="34" charset="0"/>
                  <a:buChar char="•"/>
                </a:pPr>
                <a14:m>
                  <m:oMath xmlns:m="http://schemas.openxmlformats.org/officeDocument/2006/math">
                    <m:sSub>
                      <m:sSubPr>
                        <m:ctrlPr>
                          <a:rPr lang="fr-FR" sz="2000" b="0" i="1" smtClean="0">
                            <a:latin typeface="Cambria Math" panose="02040503050406030204" pitchFamily="18" charset="0"/>
                          </a:rPr>
                        </m:ctrlPr>
                      </m:sSubPr>
                      <m:e>
                        <m:r>
                          <a:rPr lang="fr-FR" sz="2000" b="1" i="1" smtClean="0">
                            <a:latin typeface="Cambria Math" panose="02040503050406030204" pitchFamily="18" charset="0"/>
                          </a:rPr>
                          <m:t>𝑽</m:t>
                        </m:r>
                      </m:e>
                      <m:sub>
                        <m:r>
                          <a:rPr lang="fr-FR" sz="2000" b="0" i="1" smtClean="0">
                            <a:latin typeface="Cambria Math" panose="02040503050406030204" pitchFamily="18" charset="0"/>
                          </a:rPr>
                          <m:t>𝑙</m:t>
                        </m:r>
                      </m:sub>
                    </m:sSub>
                  </m:oMath>
                </a14:m>
                <a:r>
                  <a:rPr lang="en-GB" sz="2000" b="1" dirty="0">
                    <a:latin typeface="+mj-lt"/>
                  </a:rPr>
                  <a:t> </a:t>
                </a:r>
                <a:r>
                  <a:rPr lang="en-GB" sz="2000" dirty="0">
                    <a:latin typeface="+mj-lt"/>
                  </a:rPr>
                  <a:t>is averaged over </a:t>
                </a:r>
                <a14:m>
                  <m:oMath xmlns:m="http://schemas.openxmlformats.org/officeDocument/2006/math">
                    <m:r>
                      <a:rPr lang="fr-FR" sz="2000" b="0" i="1" smtClean="0">
                        <a:latin typeface="Cambria Math" panose="02040503050406030204" pitchFamily="18" charset="0"/>
                      </a:rPr>
                      <m:t>h</m:t>
                    </m:r>
                  </m:oMath>
                </a14:m>
                <a:endParaRPr lang="en-GB" sz="2000" b="1" dirty="0">
                  <a:latin typeface="+mj-lt"/>
                </a:endParaRPr>
              </a:p>
              <a:p>
                <a:pPr marL="342900" indent="-342900">
                  <a:buFont typeface="Arial" panose="020B0604020202020204" pitchFamily="34" charset="0"/>
                  <a:buChar char="•"/>
                </a:pPr>
                <a14:m>
                  <m:oMath xmlns:m="http://schemas.openxmlformats.org/officeDocument/2006/math">
                    <m:sSub>
                      <m:sSubPr>
                        <m:ctrlPr>
                          <a:rPr lang="fr-FR" sz="2000" b="0" i="1" smtClean="0">
                            <a:latin typeface="Cambria Math" panose="02040503050406030204" pitchFamily="18" charset="0"/>
                          </a:rPr>
                        </m:ctrlPr>
                      </m:sSubPr>
                      <m:e>
                        <m:r>
                          <a:rPr lang="fr-FR" sz="2000" b="1" i="1" smtClean="0">
                            <a:latin typeface="Cambria Math" panose="02040503050406030204" pitchFamily="18" charset="0"/>
                          </a:rPr>
                          <m:t>𝑽</m:t>
                        </m:r>
                      </m:e>
                      <m:sub>
                        <m:r>
                          <a:rPr lang="fr-FR" sz="2000" b="0" i="1" smtClean="0">
                            <a:latin typeface="Cambria Math" panose="02040503050406030204" pitchFamily="18" charset="0"/>
                          </a:rPr>
                          <m:t>𝑠</m:t>
                        </m:r>
                        <m:r>
                          <a:rPr lang="fr-FR" sz="2000" b="0" i="1" smtClean="0">
                            <a:latin typeface="Cambria Math" panose="02040503050406030204" pitchFamily="18" charset="0"/>
                          </a:rPr>
                          <m:t>,</m:t>
                        </m:r>
                        <m:r>
                          <a:rPr lang="fr-FR" sz="2000" b="0" i="1" smtClean="0">
                            <a:latin typeface="Cambria Math" panose="02040503050406030204" pitchFamily="18" charset="0"/>
                          </a:rPr>
                          <m:t>𝑢𝑝</m:t>
                        </m:r>
                      </m:sub>
                    </m:sSub>
                    <m:r>
                      <a:rPr lang="fr-FR" sz="2000" b="0" i="1" smtClean="0">
                        <a:latin typeface="Cambria Math" panose="02040503050406030204" pitchFamily="18" charset="0"/>
                      </a:rPr>
                      <m:t>=</m:t>
                    </m:r>
                    <m:sSub>
                      <m:sSubPr>
                        <m:ctrlPr>
                          <a:rPr lang="fr-FR" sz="2000" b="0" i="1" smtClean="0">
                            <a:latin typeface="Cambria Math" panose="02040503050406030204" pitchFamily="18" charset="0"/>
                          </a:rPr>
                        </m:ctrlPr>
                      </m:sSubPr>
                      <m:e>
                        <m:r>
                          <a:rPr lang="fr-FR" sz="2000" b="1" i="1" smtClean="0">
                            <a:latin typeface="Cambria Math" panose="02040503050406030204" pitchFamily="18" charset="0"/>
                          </a:rPr>
                          <m:t>𝑽</m:t>
                        </m:r>
                      </m:e>
                      <m:sub>
                        <m:r>
                          <a:rPr lang="fr-FR" sz="2000" b="0" i="1" smtClean="0">
                            <a:latin typeface="Cambria Math" panose="02040503050406030204" pitchFamily="18" charset="0"/>
                          </a:rPr>
                          <m:t>𝑙</m:t>
                        </m:r>
                      </m:sub>
                    </m:sSub>
                  </m:oMath>
                </a14:m>
                <a:r>
                  <a:rPr lang="en-GB" sz="2000" b="1" dirty="0">
                    <a:latin typeface="+mj-lt"/>
                  </a:rPr>
                  <a:t> </a:t>
                </a:r>
                <a:r>
                  <a:rPr lang="en-GB" sz="2000" dirty="0">
                    <a:latin typeface="+mj-lt"/>
                  </a:rPr>
                  <a:t>(no drag in the upper layer)</a:t>
                </a:r>
                <a:endParaRPr lang="en-GB" sz="2000" b="1" dirty="0">
                  <a:latin typeface="+mj-lt"/>
                </a:endParaRPr>
              </a:p>
              <a:p>
                <a:pPr marL="342900" indent="-342900">
                  <a:buFont typeface="Arial" panose="020B0604020202020204" pitchFamily="34" charset="0"/>
                  <a:buChar char="•"/>
                </a:pPr>
                <a14:m>
                  <m:oMath xmlns:m="http://schemas.openxmlformats.org/officeDocument/2006/math">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𝐶</m:t>
                        </m:r>
                      </m:e>
                      <m:sub>
                        <m:r>
                          <a:rPr lang="fr-FR" sz="2000" b="0" i="1" smtClean="0">
                            <a:latin typeface="Cambria Math" panose="02040503050406030204" pitchFamily="18" charset="0"/>
                          </a:rPr>
                          <m:t>𝑏</m:t>
                        </m:r>
                      </m:sub>
                    </m:sSub>
                    <m:r>
                      <a:rPr lang="fr-FR" sz="2000" b="0" i="1" smtClean="0">
                        <a:latin typeface="Cambria Math" panose="02040503050406030204" pitchFamily="18" charset="0"/>
                      </a:rPr>
                      <m:t>=1−</m:t>
                    </m:r>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𝜖</m:t>
                        </m:r>
                      </m:e>
                      <m:sub>
                        <m:r>
                          <a:rPr lang="fr-FR" sz="2000" b="0" i="1" smtClean="0">
                            <a:latin typeface="Cambria Math" panose="02040503050406030204" pitchFamily="18" charset="0"/>
                          </a:rPr>
                          <m:t>0</m:t>
                        </m:r>
                      </m:sub>
                    </m:sSub>
                  </m:oMath>
                </a14:m>
                <a:r>
                  <a:rPr lang="en-GB" sz="2000" dirty="0">
                    <a:latin typeface="+mj-lt"/>
                  </a:rPr>
                  <a:t> </a:t>
                </a:r>
              </a:p>
              <a:p>
                <a:pPr marL="342900" indent="-342900">
                  <a:buFont typeface="Arial" panose="020B0604020202020204" pitchFamily="34" charset="0"/>
                  <a:buChar char="•"/>
                </a:pPr>
                <a14:m>
                  <m:oMath xmlns:m="http://schemas.openxmlformats.org/officeDocument/2006/math">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𝐶</m:t>
                        </m:r>
                      </m:e>
                      <m:sub>
                        <m:r>
                          <a:rPr lang="fr-FR" sz="2000" b="0" i="1" smtClean="0">
                            <a:latin typeface="Cambria Math" panose="02040503050406030204" pitchFamily="18" charset="0"/>
                          </a:rPr>
                          <m:t>𝑠</m:t>
                        </m:r>
                        <m:r>
                          <a:rPr lang="fr-FR" sz="2000" b="0" i="1" smtClean="0">
                            <a:latin typeface="Cambria Math" panose="02040503050406030204" pitchFamily="18" charset="0"/>
                          </a:rPr>
                          <m:t>,</m:t>
                        </m:r>
                        <m:r>
                          <a:rPr lang="fr-FR" sz="2000" b="0" i="1" smtClean="0">
                            <a:latin typeface="Cambria Math" panose="02040503050406030204" pitchFamily="18" charset="0"/>
                          </a:rPr>
                          <m:t>𝑢𝑝</m:t>
                        </m:r>
                      </m:sub>
                    </m:sSub>
                    <m:r>
                      <a:rPr lang="fr-FR" sz="2000" b="0" i="1" smtClean="0">
                        <a:latin typeface="Cambria Math" panose="02040503050406030204" pitchFamily="18" charset="0"/>
                      </a:rPr>
                      <m:t>≤</m:t>
                    </m:r>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𝐶</m:t>
                        </m:r>
                      </m:e>
                      <m:sub>
                        <m:r>
                          <a:rPr lang="fr-FR" sz="2000" b="0" i="1" smtClean="0">
                            <a:latin typeface="Cambria Math" panose="02040503050406030204" pitchFamily="18" charset="0"/>
                          </a:rPr>
                          <m:t>𝑠</m:t>
                        </m:r>
                        <m:r>
                          <a:rPr lang="fr-FR" sz="2000" b="0" i="1" smtClean="0">
                            <a:latin typeface="Cambria Math" panose="02040503050406030204" pitchFamily="18" charset="0"/>
                          </a:rPr>
                          <m:t>,</m:t>
                        </m:r>
                        <m:r>
                          <a:rPr lang="fr-FR" sz="2000" b="0" i="1" smtClean="0">
                            <a:latin typeface="Cambria Math" panose="02040503050406030204" pitchFamily="18" charset="0"/>
                          </a:rPr>
                          <m:t>𝑙𝑜𝑤</m:t>
                        </m:r>
                      </m:sub>
                    </m:sSub>
                    <m:r>
                      <a:rPr lang="fr-FR" sz="2000" b="0" i="1" smtClean="0">
                        <a:latin typeface="Cambria Math" panose="02040503050406030204" pitchFamily="18" charset="0"/>
                      </a:rPr>
                      <m:t>≤</m:t>
                    </m:r>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𝐶</m:t>
                        </m:r>
                      </m:e>
                      <m:sub>
                        <m:r>
                          <a:rPr lang="fr-FR" sz="2000" b="0" i="1" smtClean="0">
                            <a:latin typeface="Cambria Math" panose="02040503050406030204" pitchFamily="18" charset="0"/>
                          </a:rPr>
                          <m:t>𝑏</m:t>
                        </m:r>
                      </m:sub>
                    </m:sSub>
                  </m:oMath>
                </a14:m>
                <a:endParaRPr lang="en-GB" sz="2000" dirty="0">
                  <a:latin typeface="+mj-lt"/>
                </a:endParaRPr>
              </a:p>
            </p:txBody>
          </p:sp>
        </mc:Choice>
        <mc:Fallback xmlns="">
          <p:sp>
            <p:nvSpPr>
              <p:cNvPr id="19" name="TextBox 6">
                <a:extLst>
                  <a:ext uri="{FF2B5EF4-FFF2-40B4-BE49-F238E27FC236}">
                    <a16:creationId xmlns:a16="http://schemas.microsoft.com/office/drawing/2014/main" id="{28721604-B94C-4558-A811-244CFA3E4470}"/>
                  </a:ext>
                </a:extLst>
              </p:cNvPr>
              <p:cNvSpPr txBox="1">
                <a:spLocks noRot="1" noChangeAspect="1" noMove="1" noResize="1" noEditPoints="1" noAdjustHandles="1" noChangeArrowheads="1" noChangeShapeType="1" noTextEdit="1"/>
              </p:cNvSpPr>
              <p:nvPr/>
            </p:nvSpPr>
            <p:spPr>
              <a:xfrm>
                <a:off x="6278060" y="3365989"/>
                <a:ext cx="4825497" cy="2294090"/>
              </a:xfrm>
              <a:prstGeom prst="rect">
                <a:avLst/>
              </a:prstGeom>
              <a:blipFill>
                <a:blip r:embed="rId7"/>
                <a:stretch>
                  <a:fillRect l="-1391" t="-1330" b="-212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0" name="TextBox 8">
                <a:extLst>
                  <a:ext uri="{FF2B5EF4-FFF2-40B4-BE49-F238E27FC236}">
                    <a16:creationId xmlns:a16="http://schemas.microsoft.com/office/drawing/2014/main" id="{773BD41C-466E-498A-B830-4074DF9FF945}"/>
                  </a:ext>
                </a:extLst>
              </p:cNvPr>
              <p:cNvSpPr txBox="1"/>
              <p:nvPr/>
            </p:nvSpPr>
            <p:spPr>
              <a:xfrm>
                <a:off x="6278061" y="1194199"/>
                <a:ext cx="4825497" cy="1727461"/>
              </a:xfrm>
              <a:prstGeom prst="rect">
                <a:avLst/>
              </a:prstGeom>
              <a:noFill/>
            </p:spPr>
            <p:txBody>
              <a:bodyPr wrap="square" rtlCol="0">
                <a:spAutoFit/>
              </a:bodyPr>
              <a:lstStyle/>
              <a:p>
                <a:r>
                  <a:rPr lang="fr-FR" sz="2000" dirty="0">
                    <a:latin typeface="+mj-lt"/>
                  </a:rPr>
                  <a:t>Definitions</a:t>
                </a:r>
              </a:p>
              <a:p>
                <a:pPr marL="342900" indent="-342900">
                  <a:buFont typeface="Arial" panose="020B0604020202020204" pitchFamily="34" charset="0"/>
                  <a:buChar char="•"/>
                </a:pPr>
                <a14:m>
                  <m:oMath xmlns:m="http://schemas.openxmlformats.org/officeDocument/2006/math">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𝛿</m:t>
                        </m:r>
                      </m:e>
                      <m:sub>
                        <m:r>
                          <a:rPr lang="fr-FR" sz="2000" b="0" i="1" smtClean="0">
                            <a:latin typeface="Cambria Math" panose="02040503050406030204" pitchFamily="18" charset="0"/>
                          </a:rPr>
                          <m:t>𝑠</m:t>
                        </m:r>
                        <m:r>
                          <a:rPr lang="fr-FR" sz="2000" b="0" i="1" smtClean="0">
                            <a:latin typeface="Cambria Math" panose="02040503050406030204" pitchFamily="18" charset="0"/>
                          </a:rPr>
                          <m:t>,</m:t>
                        </m:r>
                        <m:r>
                          <a:rPr lang="fr-FR" sz="2000" b="0" i="1" smtClean="0">
                            <a:latin typeface="Cambria Math" panose="02040503050406030204" pitchFamily="18" charset="0"/>
                          </a:rPr>
                          <m:t>𝑢𝑝</m:t>
                        </m:r>
                      </m:sub>
                    </m:sSub>
                    <m:r>
                      <a:rPr lang="fr-FR" sz="2000" b="0" i="1" smtClean="0">
                        <a:latin typeface="Cambria Math" panose="02040503050406030204" pitchFamily="18" charset="0"/>
                      </a:rPr>
                      <m:t>=</m:t>
                    </m:r>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𝐶</m:t>
                        </m:r>
                      </m:e>
                      <m:sub>
                        <m:r>
                          <a:rPr lang="fr-FR" sz="2000" b="0" i="1" smtClean="0">
                            <a:latin typeface="Cambria Math" panose="02040503050406030204" pitchFamily="18" charset="0"/>
                          </a:rPr>
                          <m:t>𝑠</m:t>
                        </m:r>
                        <m:r>
                          <a:rPr lang="fr-FR" sz="2000" b="0" i="1" smtClean="0">
                            <a:latin typeface="Cambria Math" panose="02040503050406030204" pitchFamily="18" charset="0"/>
                          </a:rPr>
                          <m:t>,</m:t>
                        </m:r>
                        <m:r>
                          <a:rPr lang="fr-FR" sz="2000" b="0" i="1" smtClean="0">
                            <a:latin typeface="Cambria Math" panose="02040503050406030204" pitchFamily="18" charset="0"/>
                          </a:rPr>
                          <m:t>𝑢𝑝</m:t>
                        </m:r>
                      </m:sub>
                    </m:sSub>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h</m:t>
                        </m:r>
                      </m:e>
                      <m:sub>
                        <m:r>
                          <a:rPr lang="fr-FR" sz="2000" b="0" i="1" smtClean="0">
                            <a:latin typeface="Cambria Math" panose="02040503050406030204" pitchFamily="18" charset="0"/>
                          </a:rPr>
                          <m:t>𝑢𝑝</m:t>
                        </m:r>
                      </m:sub>
                    </m:sSub>
                  </m:oMath>
                </a14:m>
                <a:endParaRPr lang="fr-FR" sz="2000" b="0" i="1" dirty="0">
                  <a:latin typeface="Cambria Math" panose="02040503050406030204" pitchFamily="18" charset="0"/>
                </a:endParaRPr>
              </a:p>
              <a:p>
                <a:pPr marL="342900" indent="-342900">
                  <a:buFont typeface="Arial" panose="020B0604020202020204" pitchFamily="34" charset="0"/>
                  <a:buChar char="•"/>
                </a:pPr>
                <a14:m>
                  <m:oMath xmlns:m="http://schemas.openxmlformats.org/officeDocument/2006/math">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𝛿</m:t>
                        </m:r>
                      </m:e>
                      <m:sub>
                        <m:r>
                          <a:rPr lang="fr-FR" sz="2000" b="0" i="1" smtClean="0">
                            <a:latin typeface="Cambria Math" panose="02040503050406030204" pitchFamily="18" charset="0"/>
                          </a:rPr>
                          <m:t>𝑠</m:t>
                        </m:r>
                        <m:r>
                          <a:rPr lang="fr-FR" sz="2000" b="0" i="1" smtClean="0">
                            <a:latin typeface="Cambria Math" panose="02040503050406030204" pitchFamily="18" charset="0"/>
                          </a:rPr>
                          <m:t>,</m:t>
                        </m:r>
                        <m:r>
                          <a:rPr lang="fr-FR" sz="2000" b="0" i="1" smtClean="0">
                            <a:latin typeface="Cambria Math" panose="02040503050406030204" pitchFamily="18" charset="0"/>
                          </a:rPr>
                          <m:t>𝑙𝑜𝑤</m:t>
                        </m:r>
                      </m:sub>
                    </m:sSub>
                    <m:r>
                      <a:rPr lang="fr-FR" sz="2000" b="0" i="1" smtClean="0">
                        <a:latin typeface="Cambria Math" panose="02040503050406030204" pitchFamily="18" charset="0"/>
                      </a:rPr>
                      <m:t>=</m:t>
                    </m:r>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𝐶</m:t>
                        </m:r>
                      </m:e>
                      <m:sub>
                        <m:r>
                          <a:rPr lang="fr-FR" sz="2000" b="0" i="1" smtClean="0">
                            <a:latin typeface="Cambria Math" panose="02040503050406030204" pitchFamily="18" charset="0"/>
                          </a:rPr>
                          <m:t>𝑠</m:t>
                        </m:r>
                        <m:r>
                          <a:rPr lang="fr-FR" sz="2000" b="0" i="1" smtClean="0">
                            <a:latin typeface="Cambria Math" panose="02040503050406030204" pitchFamily="18" charset="0"/>
                          </a:rPr>
                          <m:t>,</m:t>
                        </m:r>
                        <m:r>
                          <a:rPr lang="fr-FR" sz="2000" b="0" i="1" smtClean="0">
                            <a:latin typeface="Cambria Math" panose="02040503050406030204" pitchFamily="18" charset="0"/>
                          </a:rPr>
                          <m:t>𝑙𝑜𝑤</m:t>
                        </m:r>
                      </m:sub>
                    </m:sSub>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h</m:t>
                        </m:r>
                      </m:e>
                      <m:sub>
                        <m:r>
                          <a:rPr lang="fr-FR" sz="2000" b="0" i="1" smtClean="0">
                            <a:latin typeface="Cambria Math" panose="02040503050406030204" pitchFamily="18" charset="0"/>
                          </a:rPr>
                          <m:t>𝑙𝑜𝑤</m:t>
                        </m:r>
                      </m:sub>
                    </m:sSub>
                  </m:oMath>
                </a14:m>
                <a:endParaRPr lang="fr-FR" sz="2000" b="0" i="1" dirty="0">
                  <a:latin typeface="Cambria Math" panose="02040503050406030204" pitchFamily="18" charset="0"/>
                </a:endParaRPr>
              </a:p>
              <a:p>
                <a:pPr marL="342900" indent="-342900">
                  <a:buFont typeface="Arial" panose="020B0604020202020204" pitchFamily="34" charset="0"/>
                  <a:buChar char="•"/>
                </a:pPr>
                <a14:m>
                  <m:oMath xmlns:m="http://schemas.openxmlformats.org/officeDocument/2006/math">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𝛿</m:t>
                        </m:r>
                      </m:e>
                      <m:sub>
                        <m:r>
                          <a:rPr lang="fr-FR" sz="2000" b="0" i="1" smtClean="0">
                            <a:latin typeface="Cambria Math" panose="02040503050406030204" pitchFamily="18" charset="0"/>
                          </a:rPr>
                          <m:t>𝑙</m:t>
                        </m:r>
                      </m:sub>
                    </m:sSub>
                    <m:r>
                      <a:rPr lang="fr-FR" sz="2000" b="0" i="1" smtClean="0">
                        <a:latin typeface="Cambria Math" panose="02040503050406030204" pitchFamily="18" charset="0"/>
                      </a:rPr>
                      <m:t>=</m:t>
                    </m:r>
                    <m:d>
                      <m:dPr>
                        <m:ctrlPr>
                          <a:rPr lang="fr-FR" sz="2000" b="0" i="1" smtClean="0">
                            <a:latin typeface="Cambria Math" panose="02040503050406030204" pitchFamily="18" charset="0"/>
                          </a:rPr>
                        </m:ctrlPr>
                      </m:dPr>
                      <m:e>
                        <m:r>
                          <a:rPr lang="fr-FR" sz="2000" b="0" i="1" smtClean="0">
                            <a:latin typeface="Cambria Math" panose="02040503050406030204" pitchFamily="18" charset="0"/>
                          </a:rPr>
                          <m:t>1−</m:t>
                        </m:r>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𝐶</m:t>
                            </m:r>
                          </m:e>
                          <m:sub>
                            <m:r>
                              <a:rPr lang="fr-FR" sz="2000" b="0" i="1" smtClean="0">
                                <a:latin typeface="Cambria Math" panose="02040503050406030204" pitchFamily="18" charset="0"/>
                              </a:rPr>
                              <m:t>𝑠</m:t>
                            </m:r>
                            <m:r>
                              <a:rPr lang="fr-FR" sz="2000" b="0" i="1" smtClean="0">
                                <a:latin typeface="Cambria Math" panose="02040503050406030204" pitchFamily="18" charset="0"/>
                              </a:rPr>
                              <m:t>,</m:t>
                            </m:r>
                            <m:r>
                              <a:rPr lang="fr-FR" sz="2000" b="0" i="1" smtClean="0">
                                <a:latin typeface="Cambria Math" panose="02040503050406030204" pitchFamily="18" charset="0"/>
                              </a:rPr>
                              <m:t>𝑙𝑜𝑤</m:t>
                            </m:r>
                          </m:sub>
                        </m:sSub>
                      </m:e>
                    </m:d>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h</m:t>
                        </m:r>
                      </m:e>
                      <m:sub>
                        <m:r>
                          <a:rPr lang="fr-FR" sz="2000" b="0" i="1" smtClean="0">
                            <a:latin typeface="Cambria Math" panose="02040503050406030204" pitchFamily="18" charset="0"/>
                          </a:rPr>
                          <m:t>𝑙𝑜𝑤</m:t>
                        </m:r>
                      </m:sub>
                    </m:sSub>
                    <m:r>
                      <a:rPr lang="fr-FR" sz="2000" b="0" i="1" smtClean="0">
                        <a:latin typeface="Cambria Math" panose="02040503050406030204" pitchFamily="18" charset="0"/>
                      </a:rPr>
                      <m:t>+</m:t>
                    </m:r>
                    <m:d>
                      <m:dPr>
                        <m:ctrlPr>
                          <a:rPr lang="fr-FR" sz="2000" b="0" i="1" smtClean="0">
                            <a:latin typeface="Cambria Math" panose="02040503050406030204" pitchFamily="18" charset="0"/>
                          </a:rPr>
                        </m:ctrlPr>
                      </m:dPr>
                      <m:e>
                        <m:r>
                          <a:rPr lang="fr-FR" sz="2000" b="0" i="1" smtClean="0">
                            <a:latin typeface="Cambria Math" panose="02040503050406030204" pitchFamily="18" charset="0"/>
                          </a:rPr>
                          <m:t>1−</m:t>
                        </m:r>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𝐶</m:t>
                            </m:r>
                          </m:e>
                          <m:sub>
                            <m:r>
                              <a:rPr lang="fr-FR" sz="2000" b="0" i="1" smtClean="0">
                                <a:latin typeface="Cambria Math" panose="02040503050406030204" pitchFamily="18" charset="0"/>
                              </a:rPr>
                              <m:t>𝑠</m:t>
                            </m:r>
                            <m:r>
                              <a:rPr lang="fr-FR" sz="2000" b="0" i="1" smtClean="0">
                                <a:latin typeface="Cambria Math" panose="02040503050406030204" pitchFamily="18" charset="0"/>
                              </a:rPr>
                              <m:t>,</m:t>
                            </m:r>
                            <m:r>
                              <a:rPr lang="fr-FR" sz="2000" b="0" i="1" smtClean="0">
                                <a:latin typeface="Cambria Math" panose="02040503050406030204" pitchFamily="18" charset="0"/>
                              </a:rPr>
                              <m:t>𝑢𝑝</m:t>
                            </m:r>
                          </m:sub>
                        </m:sSub>
                      </m:e>
                    </m:d>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h</m:t>
                        </m:r>
                      </m:e>
                      <m:sub>
                        <m:r>
                          <a:rPr lang="fr-FR" sz="2000" b="0" i="1" smtClean="0">
                            <a:latin typeface="Cambria Math" panose="02040503050406030204" pitchFamily="18" charset="0"/>
                          </a:rPr>
                          <m:t>𝑢𝑝</m:t>
                        </m:r>
                      </m:sub>
                    </m:sSub>
                  </m:oMath>
                </a14:m>
                <a:endParaRPr lang="fr-FR" sz="2000" b="0" i="1" dirty="0">
                  <a:latin typeface="Cambria Math" panose="02040503050406030204" pitchFamily="18" charset="0"/>
                </a:endParaRPr>
              </a:p>
              <a:p>
                <a:pPr marL="342900" indent="-342900">
                  <a:buFont typeface="Arial" panose="020B0604020202020204" pitchFamily="34" charset="0"/>
                  <a:buChar char="•"/>
                </a:pPr>
                <a14:m>
                  <m:oMath xmlns:m="http://schemas.openxmlformats.org/officeDocument/2006/math">
                    <m:r>
                      <a:rPr lang="fr-FR" sz="2000" b="0" i="1" smtClean="0">
                        <a:latin typeface="Cambria Math" panose="02040503050406030204" pitchFamily="18" charset="0"/>
                      </a:rPr>
                      <m:t>h</m:t>
                    </m:r>
                    <m:r>
                      <a:rPr lang="fr-FR" sz="2000" b="0" i="1" smtClean="0">
                        <a:latin typeface="Cambria Math" panose="02040503050406030204" pitchFamily="18" charset="0"/>
                      </a:rPr>
                      <m:t>=</m:t>
                    </m:r>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𝛿</m:t>
                        </m:r>
                      </m:e>
                      <m:sub>
                        <m:r>
                          <a:rPr lang="fr-FR" sz="2000" b="0" i="1" smtClean="0">
                            <a:latin typeface="Cambria Math" panose="02040503050406030204" pitchFamily="18" charset="0"/>
                          </a:rPr>
                          <m:t>𝑠</m:t>
                        </m:r>
                        <m:r>
                          <a:rPr lang="fr-FR" sz="2000" b="0" i="1" smtClean="0">
                            <a:latin typeface="Cambria Math" panose="02040503050406030204" pitchFamily="18" charset="0"/>
                          </a:rPr>
                          <m:t>,</m:t>
                        </m:r>
                        <m:r>
                          <a:rPr lang="fr-FR" sz="2000" b="0" i="1" smtClean="0">
                            <a:latin typeface="Cambria Math" panose="02040503050406030204" pitchFamily="18" charset="0"/>
                          </a:rPr>
                          <m:t>𝑢𝑝</m:t>
                        </m:r>
                      </m:sub>
                    </m:sSub>
                    <m:r>
                      <a:rPr lang="fr-FR" sz="2000" b="0" i="1" smtClean="0">
                        <a:latin typeface="Cambria Math" panose="02040503050406030204" pitchFamily="18" charset="0"/>
                      </a:rPr>
                      <m:t>+</m:t>
                    </m:r>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𝛿</m:t>
                        </m:r>
                      </m:e>
                      <m:sub>
                        <m:r>
                          <a:rPr lang="fr-FR" sz="2000" b="0" i="1" smtClean="0">
                            <a:latin typeface="Cambria Math" panose="02040503050406030204" pitchFamily="18" charset="0"/>
                          </a:rPr>
                          <m:t>𝑠</m:t>
                        </m:r>
                        <m:r>
                          <a:rPr lang="fr-FR" sz="2000" b="0" i="1" smtClean="0">
                            <a:latin typeface="Cambria Math" panose="02040503050406030204" pitchFamily="18" charset="0"/>
                          </a:rPr>
                          <m:t>,</m:t>
                        </m:r>
                        <m:r>
                          <a:rPr lang="fr-FR" sz="2000" b="0" i="1" smtClean="0">
                            <a:latin typeface="Cambria Math" panose="02040503050406030204" pitchFamily="18" charset="0"/>
                          </a:rPr>
                          <m:t>𝑙𝑜𝑤</m:t>
                        </m:r>
                      </m:sub>
                    </m:sSub>
                    <m:r>
                      <a:rPr lang="fr-FR" sz="2000" b="0" i="1" smtClean="0">
                        <a:latin typeface="Cambria Math" panose="02040503050406030204" pitchFamily="18" charset="0"/>
                      </a:rPr>
                      <m:t>+</m:t>
                    </m:r>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𝛿</m:t>
                        </m:r>
                      </m:e>
                      <m:sub>
                        <m:r>
                          <a:rPr lang="fr-FR" sz="2000" b="0" i="1" smtClean="0">
                            <a:latin typeface="Cambria Math" panose="02040503050406030204" pitchFamily="18" charset="0"/>
                          </a:rPr>
                          <m:t>𝑙</m:t>
                        </m:r>
                      </m:sub>
                    </m:sSub>
                  </m:oMath>
                </a14:m>
                <a:endParaRPr lang="en-GB" sz="2000" dirty="0">
                  <a:latin typeface="+mj-lt"/>
                </a:endParaRPr>
              </a:p>
            </p:txBody>
          </p:sp>
        </mc:Choice>
        <mc:Fallback xmlns="">
          <p:sp>
            <p:nvSpPr>
              <p:cNvPr id="20" name="TextBox 8">
                <a:extLst>
                  <a:ext uri="{FF2B5EF4-FFF2-40B4-BE49-F238E27FC236}">
                    <a16:creationId xmlns:a16="http://schemas.microsoft.com/office/drawing/2014/main" id="{773BD41C-466E-498A-B830-4074DF9FF945}"/>
                  </a:ext>
                </a:extLst>
              </p:cNvPr>
              <p:cNvSpPr txBox="1">
                <a:spLocks noRot="1" noChangeAspect="1" noMove="1" noResize="1" noEditPoints="1" noAdjustHandles="1" noChangeArrowheads="1" noChangeShapeType="1" noTextEdit="1"/>
              </p:cNvSpPr>
              <p:nvPr/>
            </p:nvSpPr>
            <p:spPr>
              <a:xfrm>
                <a:off x="6278061" y="1194199"/>
                <a:ext cx="4825497" cy="1727461"/>
              </a:xfrm>
              <a:prstGeom prst="rect">
                <a:avLst/>
              </a:prstGeom>
              <a:blipFill>
                <a:blip r:embed="rId8"/>
                <a:stretch>
                  <a:fillRect l="-1391" t="-2120" b="-3534"/>
                </a:stretch>
              </a:blipFill>
            </p:spPr>
            <p:txBody>
              <a:bodyPr/>
              <a:lstStyle/>
              <a:p>
                <a:r>
                  <a:rPr lang="en-GB">
                    <a:noFill/>
                  </a:rPr>
                  <a:t> </a:t>
                </a:r>
              </a:p>
            </p:txBody>
          </p:sp>
        </mc:Fallback>
      </mc:AlternateContent>
      <p:pic>
        <p:nvPicPr>
          <p:cNvPr id="22" name="Picture 8">
            <a:extLst>
              <a:ext uri="{FF2B5EF4-FFF2-40B4-BE49-F238E27FC236}">
                <a16:creationId xmlns:a16="http://schemas.microsoft.com/office/drawing/2014/main" id="{77CA9EE9-C454-4A4E-86C0-1DED29123E5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554786" y="5766771"/>
            <a:ext cx="1667430" cy="385257"/>
          </a:xfrm>
          <a:prstGeom prst="rect">
            <a:avLst/>
          </a:prstGeom>
        </p:spPr>
      </p:pic>
    </p:spTree>
    <p:extLst>
      <p:ext uri="{BB962C8B-B14F-4D97-AF65-F5344CB8AC3E}">
        <p14:creationId xmlns:p14="http://schemas.microsoft.com/office/powerpoint/2010/main" val="1132948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30" name="Table 8">
                <a:extLst>
                  <a:ext uri="{FF2B5EF4-FFF2-40B4-BE49-F238E27FC236}">
                    <a16:creationId xmlns:a16="http://schemas.microsoft.com/office/drawing/2014/main" id="{4033FC3E-6662-434E-BB2F-228043E645F8}"/>
                  </a:ext>
                </a:extLst>
              </p:cNvPr>
              <p:cNvGraphicFramePr>
                <a:graphicFrameLocks noGrp="1"/>
              </p:cNvGraphicFramePr>
              <p:nvPr>
                <p:extLst>
                  <p:ext uri="{D42A27DB-BD31-4B8C-83A1-F6EECF244321}">
                    <p14:modId xmlns:p14="http://schemas.microsoft.com/office/powerpoint/2010/main" val="2354682103"/>
                  </p:ext>
                </p:extLst>
              </p:nvPr>
            </p:nvGraphicFramePr>
            <p:xfrm>
              <a:off x="1359221" y="4094572"/>
              <a:ext cx="10126699" cy="1406526"/>
            </p:xfrm>
            <a:graphic>
              <a:graphicData uri="http://schemas.openxmlformats.org/drawingml/2006/table">
                <a:tbl>
                  <a:tblPr firstRow="1" firstCol="1" bandRow="1">
                    <a:tableStyleId>{2D5ABB26-0587-4C30-8999-92F81FD0307C}</a:tableStyleId>
                  </a:tblPr>
                  <a:tblGrid>
                    <a:gridCol w="10126699">
                      <a:extLst>
                        <a:ext uri="{9D8B030D-6E8A-4147-A177-3AD203B41FA5}">
                          <a16:colId xmlns:a16="http://schemas.microsoft.com/office/drawing/2014/main" val="3566255607"/>
                        </a:ext>
                      </a:extLst>
                    </a:gridCol>
                  </a:tblGrid>
                  <a:tr h="0">
                    <a:tc>
                      <a:txBody>
                        <a:bodyPr/>
                        <a:lstStyle/>
                        <a:p>
                          <a:pPr algn="l">
                            <a:lnSpc>
                              <a:spcPct val="115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GB" sz="1600" i="1" smtClean="0">
                                        <a:solidFill>
                                          <a:schemeClr val="accent5">
                                            <a:lumMod val="75000"/>
                                          </a:schemeClr>
                                        </a:solidFill>
                                        <a:effectLst/>
                                        <a:latin typeface="Cambria Math" panose="02040503050406030204" pitchFamily="18" charset="0"/>
                                        <a:ea typeface="Latin Modern Math" panose="02000503000000000000" pitchFamily="50" charset="0"/>
                                      </a:rPr>
                                    </m:ctrlPr>
                                  </m:fPr>
                                  <m:num>
                                    <m:r>
                                      <a:rPr lang="en-GB" sz="1600">
                                        <a:solidFill>
                                          <a:schemeClr val="accent5">
                                            <a:lumMod val="75000"/>
                                          </a:schemeClr>
                                        </a:solidFill>
                                        <a:effectLst/>
                                        <a:latin typeface="Cambria Math" panose="02040503050406030204" pitchFamily="18" charset="0"/>
                                        <a:ea typeface="Latin Modern Math" panose="02000503000000000000" pitchFamily="50" charset="0"/>
                                      </a:rPr>
                                      <m:t>𝜕</m:t>
                                    </m:r>
                                    <m:sSub>
                                      <m:sSubPr>
                                        <m:ctrlPr>
                                          <a:rPr lang="en-GB" sz="1600" i="1">
                                            <a:solidFill>
                                              <a:schemeClr val="accent5">
                                                <a:lumMod val="75000"/>
                                              </a:schemeClr>
                                            </a:solidFill>
                                            <a:effectLst/>
                                            <a:latin typeface="Cambria Math" panose="02040503050406030204" pitchFamily="18" charset="0"/>
                                            <a:ea typeface="Latin Modern Math" panose="02000503000000000000" pitchFamily="50" charset="0"/>
                                          </a:rPr>
                                        </m:ctrlPr>
                                      </m:sSubPr>
                                      <m:e>
                                        <m:r>
                                          <a:rPr lang="en-GB" sz="1600">
                                            <a:solidFill>
                                              <a:schemeClr val="accent5">
                                                <a:lumMod val="75000"/>
                                              </a:schemeClr>
                                            </a:solidFill>
                                            <a:effectLst/>
                                            <a:latin typeface="Cambria Math" panose="02040503050406030204" pitchFamily="18" charset="0"/>
                                            <a:ea typeface="Latin Modern Math" panose="02000503000000000000" pitchFamily="50" charset="0"/>
                                          </a:rPr>
                                          <m:t>𝛿</m:t>
                                        </m:r>
                                      </m:e>
                                      <m:sub>
                                        <m:r>
                                          <a:rPr lang="en-GB" sz="1600">
                                            <a:solidFill>
                                              <a:schemeClr val="accent5">
                                                <a:lumMod val="75000"/>
                                              </a:schemeClr>
                                            </a:solidFill>
                                            <a:effectLst/>
                                            <a:latin typeface="Cambria Math" panose="02040503050406030204" pitchFamily="18" charset="0"/>
                                            <a:ea typeface="Latin Modern Math" panose="02000503000000000000" pitchFamily="50" charset="0"/>
                                          </a:rPr>
                                          <m:t>𝑙</m:t>
                                        </m:r>
                                      </m:sub>
                                    </m:sSub>
                                    <m:sSub>
                                      <m:sSubPr>
                                        <m:ctrlPr>
                                          <a:rPr lang="en-GB" sz="1600" i="1">
                                            <a:solidFill>
                                              <a:schemeClr val="accent5">
                                                <a:lumMod val="75000"/>
                                              </a:schemeClr>
                                            </a:solidFill>
                                            <a:effectLst/>
                                            <a:latin typeface="Cambria Math" panose="02040503050406030204" pitchFamily="18" charset="0"/>
                                            <a:ea typeface="Latin Modern Math" panose="02000503000000000000" pitchFamily="50" charset="0"/>
                                          </a:rPr>
                                        </m:ctrlPr>
                                      </m:sSubPr>
                                      <m:e>
                                        <m:r>
                                          <a:rPr lang="en-GB" sz="1600">
                                            <a:solidFill>
                                              <a:schemeClr val="accent5">
                                                <a:lumMod val="75000"/>
                                              </a:schemeClr>
                                            </a:solidFill>
                                            <a:effectLst/>
                                            <a:latin typeface="Cambria Math" panose="02040503050406030204" pitchFamily="18" charset="0"/>
                                            <a:ea typeface="Latin Modern Math" panose="02000503000000000000" pitchFamily="50" charset="0"/>
                                          </a:rPr>
                                          <m:t>𝑽</m:t>
                                        </m:r>
                                      </m:e>
                                      <m:sub>
                                        <m:r>
                                          <a:rPr lang="en-GB" sz="1600">
                                            <a:solidFill>
                                              <a:schemeClr val="accent5">
                                                <a:lumMod val="75000"/>
                                              </a:schemeClr>
                                            </a:solidFill>
                                            <a:effectLst/>
                                            <a:latin typeface="Cambria Math" panose="02040503050406030204" pitchFamily="18" charset="0"/>
                                            <a:ea typeface="Latin Modern Math" panose="02000503000000000000" pitchFamily="50" charset="0"/>
                                          </a:rPr>
                                          <m:t>𝑙</m:t>
                                        </m:r>
                                      </m:sub>
                                    </m:sSub>
                                  </m:num>
                                  <m:den>
                                    <m:r>
                                      <a:rPr lang="en-GB" sz="1600">
                                        <a:solidFill>
                                          <a:schemeClr val="accent5">
                                            <a:lumMod val="75000"/>
                                          </a:schemeClr>
                                        </a:solidFill>
                                        <a:effectLst/>
                                        <a:latin typeface="Cambria Math" panose="02040503050406030204" pitchFamily="18" charset="0"/>
                                        <a:ea typeface="Latin Modern Math" panose="02000503000000000000" pitchFamily="50" charset="0"/>
                                      </a:rPr>
                                      <m:t>𝜕</m:t>
                                    </m:r>
                                    <m:r>
                                      <a:rPr lang="en-GB" sz="1600">
                                        <a:solidFill>
                                          <a:schemeClr val="accent5">
                                            <a:lumMod val="75000"/>
                                          </a:schemeClr>
                                        </a:solidFill>
                                        <a:effectLst/>
                                        <a:latin typeface="Cambria Math" panose="02040503050406030204" pitchFamily="18" charset="0"/>
                                        <a:ea typeface="Latin Modern Math" panose="02000503000000000000" pitchFamily="50" charset="0"/>
                                      </a:rPr>
                                      <m:t>𝑡</m:t>
                                    </m:r>
                                  </m:den>
                                </m:f>
                                <m:r>
                                  <a:rPr lang="en-GB" sz="1600" smtClean="0">
                                    <a:solidFill>
                                      <a:srgbClr val="FF0000"/>
                                    </a:solidFill>
                                    <a:effectLst/>
                                    <a:latin typeface="Cambria Math" panose="02040503050406030204" pitchFamily="18" charset="0"/>
                                    <a:ea typeface="Latin Modern Math" panose="02000503000000000000" pitchFamily="50" charset="0"/>
                                  </a:rPr>
                                  <m:t>+</m:t>
                                </m:r>
                                <m:r>
                                  <m:rPr>
                                    <m:sty m:val="p"/>
                                  </m:rPr>
                                  <a:rPr lang="en-GB" sz="1600" smtClean="0">
                                    <a:solidFill>
                                      <a:srgbClr val="FF0000"/>
                                    </a:solidFill>
                                    <a:effectLst/>
                                    <a:latin typeface="Cambria Math" panose="02040503050406030204" pitchFamily="18" charset="0"/>
                                    <a:ea typeface="Latin Modern Math" panose="02000503000000000000" pitchFamily="50" charset="0"/>
                                  </a:rPr>
                                  <m:t>∇</m:t>
                                </m:r>
                                <m:r>
                                  <a:rPr lang="en-GB" sz="1600" smtClean="0">
                                    <a:solidFill>
                                      <a:srgbClr val="FF0000"/>
                                    </a:solidFill>
                                    <a:effectLst/>
                                    <a:latin typeface="Cambria Math" panose="02040503050406030204" pitchFamily="18" charset="0"/>
                                    <a:ea typeface="Latin Modern Math" panose="02000503000000000000" pitchFamily="50" charset="0"/>
                                  </a:rPr>
                                  <m:t>⋅</m:t>
                                </m:r>
                                <m:d>
                                  <m:dPr>
                                    <m:ctrlPr>
                                      <a:rPr lang="en-GB" sz="1600" i="1">
                                        <a:solidFill>
                                          <a:srgbClr val="FF0000"/>
                                        </a:solidFill>
                                        <a:effectLst/>
                                        <a:latin typeface="Cambria Math" panose="02040503050406030204" pitchFamily="18" charset="0"/>
                                        <a:ea typeface="Latin Modern Math" panose="02000503000000000000" pitchFamily="50" charset="0"/>
                                      </a:rPr>
                                    </m:ctrlPr>
                                  </m:dPr>
                                  <m:e>
                                    <m:sSub>
                                      <m:sSubPr>
                                        <m:ctrlPr>
                                          <a:rPr lang="en-GB" sz="1600" i="1">
                                            <a:solidFill>
                                              <a:srgbClr val="FF0000"/>
                                            </a:solidFill>
                                            <a:effectLst/>
                                            <a:latin typeface="Cambria Math" panose="02040503050406030204" pitchFamily="18" charset="0"/>
                                            <a:ea typeface="Latin Modern Math" panose="02000503000000000000" pitchFamily="50" charset="0"/>
                                          </a:rPr>
                                        </m:ctrlPr>
                                      </m:sSubPr>
                                      <m:e>
                                        <m:r>
                                          <a:rPr lang="en-GB" sz="1600">
                                            <a:solidFill>
                                              <a:srgbClr val="FF0000"/>
                                            </a:solidFill>
                                            <a:effectLst/>
                                            <a:latin typeface="Cambria Math" panose="02040503050406030204" pitchFamily="18" charset="0"/>
                                            <a:ea typeface="Latin Modern Math" panose="02000503000000000000" pitchFamily="50" charset="0"/>
                                          </a:rPr>
                                          <m:t>𝛿</m:t>
                                        </m:r>
                                      </m:e>
                                      <m:sub>
                                        <m:r>
                                          <a:rPr lang="en-GB" sz="1600">
                                            <a:solidFill>
                                              <a:srgbClr val="FF0000"/>
                                            </a:solidFill>
                                            <a:effectLst/>
                                            <a:latin typeface="Cambria Math" panose="02040503050406030204" pitchFamily="18" charset="0"/>
                                            <a:ea typeface="Latin Modern Math" panose="02000503000000000000" pitchFamily="50" charset="0"/>
                                          </a:rPr>
                                          <m:t>𝑙</m:t>
                                        </m:r>
                                      </m:sub>
                                    </m:sSub>
                                    <m:sSub>
                                      <m:sSubPr>
                                        <m:ctrlPr>
                                          <a:rPr lang="en-GB" sz="1600" i="1">
                                            <a:solidFill>
                                              <a:srgbClr val="FF0000"/>
                                            </a:solidFill>
                                            <a:effectLst/>
                                            <a:latin typeface="Cambria Math" panose="02040503050406030204" pitchFamily="18" charset="0"/>
                                            <a:ea typeface="Latin Modern Math" panose="02000503000000000000" pitchFamily="50" charset="0"/>
                                          </a:rPr>
                                        </m:ctrlPr>
                                      </m:sSubPr>
                                      <m:e>
                                        <m:r>
                                          <a:rPr lang="en-GB" sz="1600">
                                            <a:solidFill>
                                              <a:srgbClr val="FF0000"/>
                                            </a:solidFill>
                                            <a:effectLst/>
                                            <a:latin typeface="Cambria Math" panose="02040503050406030204" pitchFamily="18" charset="0"/>
                                            <a:ea typeface="Latin Modern Math" panose="02000503000000000000" pitchFamily="50" charset="0"/>
                                          </a:rPr>
                                          <m:t>𝑽</m:t>
                                        </m:r>
                                      </m:e>
                                      <m:sub>
                                        <m:r>
                                          <a:rPr lang="en-GB" sz="1600">
                                            <a:solidFill>
                                              <a:srgbClr val="FF0000"/>
                                            </a:solidFill>
                                            <a:effectLst/>
                                            <a:latin typeface="Cambria Math" panose="02040503050406030204" pitchFamily="18" charset="0"/>
                                            <a:ea typeface="Latin Modern Math" panose="02000503000000000000" pitchFamily="50" charset="0"/>
                                          </a:rPr>
                                          <m:t>𝑙</m:t>
                                        </m:r>
                                      </m:sub>
                                    </m:sSub>
                                    <m:sSub>
                                      <m:sSubPr>
                                        <m:ctrlPr>
                                          <a:rPr lang="en-GB" sz="1600" i="1">
                                            <a:solidFill>
                                              <a:srgbClr val="FF0000"/>
                                            </a:solidFill>
                                            <a:effectLst/>
                                            <a:latin typeface="Cambria Math" panose="02040503050406030204" pitchFamily="18" charset="0"/>
                                            <a:ea typeface="Latin Modern Math" panose="02000503000000000000" pitchFamily="50" charset="0"/>
                                          </a:rPr>
                                        </m:ctrlPr>
                                      </m:sSubPr>
                                      <m:e>
                                        <m:r>
                                          <a:rPr lang="en-GB" sz="1600">
                                            <a:solidFill>
                                              <a:srgbClr val="FF0000"/>
                                            </a:solidFill>
                                            <a:effectLst/>
                                            <a:latin typeface="Cambria Math" panose="02040503050406030204" pitchFamily="18" charset="0"/>
                                            <a:ea typeface="Latin Modern Math" panose="02000503000000000000" pitchFamily="50" charset="0"/>
                                          </a:rPr>
                                          <m:t>𝑽</m:t>
                                        </m:r>
                                      </m:e>
                                      <m:sub>
                                        <m:r>
                                          <a:rPr lang="en-GB" sz="1600">
                                            <a:solidFill>
                                              <a:srgbClr val="FF0000"/>
                                            </a:solidFill>
                                            <a:effectLst/>
                                            <a:latin typeface="Cambria Math" panose="02040503050406030204" pitchFamily="18" charset="0"/>
                                            <a:ea typeface="Latin Modern Math" panose="02000503000000000000" pitchFamily="50" charset="0"/>
                                          </a:rPr>
                                          <m:t>𝑙</m:t>
                                        </m:r>
                                      </m:sub>
                                    </m:sSub>
                                  </m:e>
                                </m:d>
                                <m:r>
                                  <a:rPr lang="en-GB" sz="1600">
                                    <a:solidFill>
                                      <a:srgbClr val="FF0000"/>
                                    </a:solidFill>
                                    <a:effectLst/>
                                    <a:latin typeface="Cambria Math" panose="02040503050406030204" pitchFamily="18" charset="0"/>
                                    <a:ea typeface="Latin Modern Math" panose="02000503000000000000" pitchFamily="50" charset="0"/>
                                  </a:rPr>
                                  <m:t>+</m:t>
                                </m:r>
                                <m:r>
                                  <a:rPr lang="en-GB" sz="1600">
                                    <a:solidFill>
                                      <a:srgbClr val="FF0000"/>
                                    </a:solidFill>
                                    <a:effectLst/>
                                    <a:latin typeface="Cambria Math" panose="02040503050406030204" pitchFamily="18" charset="0"/>
                                    <a:ea typeface="Latin Modern Math" panose="02000503000000000000" pitchFamily="50" charset="0"/>
                                  </a:rPr>
                                  <m:t>𝑔</m:t>
                                </m:r>
                                <m:r>
                                  <m:rPr>
                                    <m:sty m:val="p"/>
                                  </m:rPr>
                                  <a:rPr lang="en-GB" sz="1600">
                                    <a:solidFill>
                                      <a:srgbClr val="FF0000"/>
                                    </a:solidFill>
                                    <a:effectLst/>
                                    <a:latin typeface="Cambria Math" panose="02040503050406030204" pitchFamily="18" charset="0"/>
                                    <a:ea typeface="Latin Modern Math" panose="02000503000000000000" pitchFamily="50" charset="0"/>
                                  </a:rPr>
                                  <m:t>∇</m:t>
                                </m:r>
                                <m:f>
                                  <m:fPr>
                                    <m:ctrlPr>
                                      <a:rPr lang="en-GB" sz="1600" i="1">
                                        <a:solidFill>
                                          <a:srgbClr val="FF0000"/>
                                        </a:solidFill>
                                        <a:effectLst/>
                                        <a:latin typeface="Cambria Math" panose="02040503050406030204" pitchFamily="18" charset="0"/>
                                        <a:ea typeface="Latin Modern Math" panose="02000503000000000000" pitchFamily="50" charset="0"/>
                                      </a:rPr>
                                    </m:ctrlPr>
                                  </m:fPr>
                                  <m:num>
                                    <m:sSup>
                                      <m:sSupPr>
                                        <m:ctrlPr>
                                          <a:rPr lang="en-GB" sz="1600" i="1">
                                            <a:solidFill>
                                              <a:srgbClr val="FF0000"/>
                                            </a:solidFill>
                                            <a:effectLst/>
                                            <a:latin typeface="Cambria Math" panose="02040503050406030204" pitchFamily="18" charset="0"/>
                                            <a:ea typeface="Latin Modern Math" panose="02000503000000000000" pitchFamily="50" charset="0"/>
                                          </a:rPr>
                                        </m:ctrlPr>
                                      </m:sSupPr>
                                      <m:e>
                                        <m:r>
                                          <a:rPr lang="en-GB" sz="1600">
                                            <a:solidFill>
                                              <a:srgbClr val="FF0000"/>
                                            </a:solidFill>
                                            <a:effectLst/>
                                            <a:latin typeface="Cambria Math" panose="02040503050406030204" pitchFamily="18" charset="0"/>
                                            <a:ea typeface="Latin Modern Math" panose="02000503000000000000" pitchFamily="50" charset="0"/>
                                          </a:rPr>
                                          <m:t>h</m:t>
                                        </m:r>
                                      </m:e>
                                      <m:sup>
                                        <m:r>
                                          <a:rPr lang="en-GB" sz="1600">
                                            <a:solidFill>
                                              <a:srgbClr val="FF0000"/>
                                            </a:solidFill>
                                            <a:effectLst/>
                                            <a:latin typeface="Cambria Math" panose="02040503050406030204" pitchFamily="18" charset="0"/>
                                            <a:ea typeface="Latin Modern Math" panose="02000503000000000000" pitchFamily="50" charset="0"/>
                                          </a:rPr>
                                          <m:t>2</m:t>
                                        </m:r>
                                      </m:sup>
                                    </m:sSup>
                                  </m:num>
                                  <m:den>
                                    <m:r>
                                      <a:rPr lang="en-GB" sz="1600">
                                        <a:solidFill>
                                          <a:srgbClr val="FF0000"/>
                                        </a:solidFill>
                                        <a:effectLst/>
                                        <a:latin typeface="Cambria Math" panose="02040503050406030204" pitchFamily="18" charset="0"/>
                                        <a:ea typeface="Latin Modern Math" panose="02000503000000000000" pitchFamily="50" charset="0"/>
                                      </a:rPr>
                                      <m:t>2</m:t>
                                    </m:r>
                                  </m:den>
                                </m:f>
                                <m:r>
                                  <a:rPr lang="en-GB" sz="1600" smtClean="0">
                                    <a:solidFill>
                                      <a:schemeClr val="tx1"/>
                                    </a:solidFill>
                                    <a:effectLst/>
                                    <a:latin typeface="Cambria Math" panose="02040503050406030204" pitchFamily="18" charset="0"/>
                                    <a:ea typeface="Latin Modern Math" panose="02000503000000000000" pitchFamily="50" charset="0"/>
                                  </a:rPr>
                                  <m:t>+</m:t>
                                </m:r>
                                <m:r>
                                  <a:rPr lang="en-GB" sz="1600" smtClean="0">
                                    <a:solidFill>
                                      <a:schemeClr val="tx1"/>
                                    </a:solidFill>
                                    <a:effectLst/>
                                    <a:latin typeface="Cambria Math" panose="02040503050406030204" pitchFamily="18" charset="0"/>
                                    <a:ea typeface="Latin Modern Math" panose="02000503000000000000" pitchFamily="50" charset="0"/>
                                  </a:rPr>
                                  <m:t>𝑔h</m:t>
                                </m:r>
                                <m:r>
                                  <m:rPr>
                                    <m:sty m:val="p"/>
                                  </m:rPr>
                                  <a:rPr lang="en-GB" sz="1600" smtClean="0">
                                    <a:solidFill>
                                      <a:schemeClr val="tx1"/>
                                    </a:solidFill>
                                    <a:effectLst/>
                                    <a:latin typeface="Cambria Math" panose="02040503050406030204" pitchFamily="18" charset="0"/>
                                    <a:ea typeface="Latin Modern Math" panose="02000503000000000000" pitchFamily="50" charset="0"/>
                                  </a:rPr>
                                  <m:t>∇</m:t>
                                </m:r>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𝑧</m:t>
                                    </m:r>
                                  </m:e>
                                  <m:sub>
                                    <m:r>
                                      <a:rPr lang="en-GB" sz="1600">
                                        <a:solidFill>
                                          <a:schemeClr val="tx1"/>
                                        </a:solidFill>
                                        <a:effectLst/>
                                        <a:latin typeface="Cambria Math" panose="02040503050406030204" pitchFamily="18" charset="0"/>
                                        <a:ea typeface="Latin Modern Math" panose="02000503000000000000" pitchFamily="50" charset="0"/>
                                      </a:rPr>
                                      <m:t>𝑏</m:t>
                                    </m:r>
                                  </m:sub>
                                </m:sSub>
                                <m:r>
                                  <a:rPr lang="en-GB" sz="1600">
                                    <a:solidFill>
                                      <a:schemeClr val="tx1"/>
                                    </a:solidFill>
                                    <a:effectLst/>
                                    <a:latin typeface="Cambria Math" panose="02040503050406030204" pitchFamily="18" charset="0"/>
                                    <a:ea typeface="Latin Modern Math" panose="02000503000000000000" pitchFamily="50" charset="0"/>
                                  </a:rPr>
                                  <m:t>=</m:t>
                                </m:r>
                                <m:r>
                                  <a:rPr lang="fr-FR" sz="1600" b="0" i="0" smtClean="0">
                                    <a:solidFill>
                                      <a:schemeClr val="accent6"/>
                                    </a:solidFill>
                                    <a:effectLst/>
                                    <a:latin typeface="Cambria Math" panose="02040503050406030204" pitchFamily="18" charset="0"/>
                                    <a:ea typeface="Latin Modern Math" panose="02000503000000000000" pitchFamily="50" charset="0"/>
                                  </a:rPr>
                                  <m:t>−</m:t>
                                </m:r>
                                <m:f>
                                  <m:fPr>
                                    <m:ctrlPr>
                                      <a:rPr lang="en-GB" sz="1600" i="1" smtClean="0">
                                        <a:solidFill>
                                          <a:schemeClr val="accent6"/>
                                        </a:solidFill>
                                        <a:effectLst/>
                                        <a:latin typeface="Cambria Math" panose="02040503050406030204" pitchFamily="18" charset="0"/>
                                        <a:ea typeface="Latin Modern Math" panose="02000503000000000000" pitchFamily="50" charset="0"/>
                                      </a:rPr>
                                    </m:ctrlPr>
                                  </m:fPr>
                                  <m:num>
                                    <m:sSub>
                                      <m:sSubPr>
                                        <m:ctrlPr>
                                          <a:rPr lang="en-GB" sz="1600" i="1">
                                            <a:solidFill>
                                              <a:schemeClr val="accent6"/>
                                            </a:solidFill>
                                            <a:effectLst/>
                                            <a:latin typeface="Cambria Math" panose="02040503050406030204" pitchFamily="18" charset="0"/>
                                            <a:ea typeface="Latin Modern Math" panose="02000503000000000000" pitchFamily="50" charset="0"/>
                                          </a:rPr>
                                        </m:ctrlPr>
                                      </m:sSubPr>
                                      <m:e>
                                        <m:r>
                                          <a:rPr lang="en-GB" sz="1600">
                                            <a:solidFill>
                                              <a:schemeClr val="accent6"/>
                                            </a:solidFill>
                                            <a:effectLst/>
                                            <a:latin typeface="Cambria Math" panose="02040503050406030204" pitchFamily="18" charset="0"/>
                                            <a:ea typeface="Latin Modern Math" panose="02000503000000000000" pitchFamily="50" charset="0"/>
                                          </a:rPr>
                                          <m:t>𝝉</m:t>
                                        </m:r>
                                      </m:e>
                                      <m:sub>
                                        <m:r>
                                          <a:rPr lang="en-GB" sz="1600" b="0" i="1">
                                            <a:solidFill>
                                              <a:schemeClr val="accent6"/>
                                            </a:solidFill>
                                            <a:effectLst/>
                                            <a:latin typeface="Cambria Math" panose="02040503050406030204" pitchFamily="18" charset="0"/>
                                            <a:ea typeface="Latin Modern Math" panose="02000503000000000000" pitchFamily="50" charset="0"/>
                                          </a:rPr>
                                          <m:t>𝐵</m:t>
                                        </m:r>
                                        <m:r>
                                          <a:rPr lang="en-GB" sz="1600">
                                            <a:solidFill>
                                              <a:schemeClr val="accent6"/>
                                            </a:solidFill>
                                            <a:effectLst/>
                                            <a:latin typeface="Cambria Math" panose="02040503050406030204" pitchFamily="18" charset="0"/>
                                            <a:ea typeface="Latin Modern Math" panose="02000503000000000000" pitchFamily="50" charset="0"/>
                                          </a:rPr>
                                          <m:t>,</m:t>
                                        </m:r>
                                        <m:r>
                                          <a:rPr lang="en-GB" sz="1600">
                                            <a:solidFill>
                                              <a:schemeClr val="accent6"/>
                                            </a:solidFill>
                                            <a:effectLst/>
                                            <a:latin typeface="Cambria Math" panose="02040503050406030204" pitchFamily="18" charset="0"/>
                                            <a:ea typeface="Latin Modern Math" panose="02000503000000000000" pitchFamily="50" charset="0"/>
                                          </a:rPr>
                                          <m:t>𝑙</m:t>
                                        </m:r>
                                      </m:sub>
                                    </m:sSub>
                                  </m:num>
                                  <m:den>
                                    <m:sSub>
                                      <m:sSubPr>
                                        <m:ctrlPr>
                                          <a:rPr lang="en-GB" sz="1600" i="1">
                                            <a:solidFill>
                                              <a:schemeClr val="accent6"/>
                                            </a:solidFill>
                                            <a:effectLst/>
                                            <a:latin typeface="Cambria Math" panose="02040503050406030204" pitchFamily="18" charset="0"/>
                                            <a:ea typeface="Latin Modern Math" panose="02000503000000000000" pitchFamily="50" charset="0"/>
                                          </a:rPr>
                                        </m:ctrlPr>
                                      </m:sSubPr>
                                      <m:e>
                                        <m:r>
                                          <a:rPr lang="en-GB" sz="1600">
                                            <a:solidFill>
                                              <a:schemeClr val="accent6"/>
                                            </a:solidFill>
                                            <a:effectLst/>
                                            <a:latin typeface="Cambria Math" panose="02040503050406030204" pitchFamily="18" charset="0"/>
                                            <a:ea typeface="Latin Modern Math" panose="02000503000000000000" pitchFamily="50" charset="0"/>
                                          </a:rPr>
                                          <m:t>𝜌</m:t>
                                        </m:r>
                                      </m:e>
                                      <m:sub>
                                        <m:r>
                                          <a:rPr lang="en-GB" sz="1600">
                                            <a:solidFill>
                                              <a:schemeClr val="accent6"/>
                                            </a:solidFill>
                                            <a:effectLst/>
                                            <a:latin typeface="Cambria Math" panose="02040503050406030204" pitchFamily="18" charset="0"/>
                                            <a:ea typeface="Latin Modern Math" panose="02000503000000000000" pitchFamily="50" charset="0"/>
                                          </a:rPr>
                                          <m:t>𝑙</m:t>
                                        </m:r>
                                      </m:sub>
                                    </m:sSub>
                                  </m:den>
                                </m:f>
                                <m:r>
                                  <a:rPr lang="fr-FR" sz="1600" b="0" i="0" smtClean="0">
                                    <a:solidFill>
                                      <a:schemeClr val="accent6"/>
                                    </a:solidFill>
                                    <a:effectLst/>
                                    <a:latin typeface="Cambria Math" panose="02040503050406030204" pitchFamily="18" charset="0"/>
                                    <a:ea typeface="Latin Modern Math" panose="02000503000000000000" pitchFamily="50" charset="0"/>
                                  </a:rPr>
                                  <m:t>−</m:t>
                                </m:r>
                                <m:f>
                                  <m:fPr>
                                    <m:ctrlPr>
                                      <a:rPr lang="en-GB" sz="1600" i="1">
                                        <a:solidFill>
                                          <a:schemeClr val="accent6"/>
                                        </a:solidFill>
                                        <a:effectLst/>
                                        <a:latin typeface="Cambria Math" panose="02040503050406030204" pitchFamily="18" charset="0"/>
                                        <a:ea typeface="Latin Modern Math" panose="02000503000000000000" pitchFamily="50" charset="0"/>
                                      </a:rPr>
                                    </m:ctrlPr>
                                  </m:fPr>
                                  <m:num>
                                    <m:r>
                                      <a:rPr lang="en-GB" sz="1600">
                                        <a:solidFill>
                                          <a:schemeClr val="accent6"/>
                                        </a:solidFill>
                                        <a:effectLst/>
                                        <a:latin typeface="Cambria Math" panose="02040503050406030204" pitchFamily="18" charset="0"/>
                                        <a:ea typeface="Latin Modern Math" panose="02000503000000000000" pitchFamily="50" charset="0"/>
                                      </a:rPr>
                                      <m:t>𝑫</m:t>
                                    </m:r>
                                  </m:num>
                                  <m:den>
                                    <m:sSub>
                                      <m:sSubPr>
                                        <m:ctrlPr>
                                          <a:rPr lang="en-GB" sz="1600" i="1">
                                            <a:solidFill>
                                              <a:schemeClr val="accent6"/>
                                            </a:solidFill>
                                            <a:effectLst/>
                                            <a:latin typeface="Cambria Math" panose="02040503050406030204" pitchFamily="18" charset="0"/>
                                            <a:ea typeface="Latin Modern Math" panose="02000503000000000000" pitchFamily="50" charset="0"/>
                                          </a:rPr>
                                        </m:ctrlPr>
                                      </m:sSubPr>
                                      <m:e>
                                        <m:r>
                                          <a:rPr lang="en-GB" sz="1600">
                                            <a:solidFill>
                                              <a:schemeClr val="accent6"/>
                                            </a:solidFill>
                                            <a:effectLst/>
                                            <a:latin typeface="Cambria Math" panose="02040503050406030204" pitchFamily="18" charset="0"/>
                                            <a:ea typeface="Latin Modern Math" panose="02000503000000000000" pitchFamily="50" charset="0"/>
                                          </a:rPr>
                                          <m:t>𝜌</m:t>
                                        </m:r>
                                      </m:e>
                                      <m:sub>
                                        <m:r>
                                          <a:rPr lang="en-GB" sz="1600">
                                            <a:solidFill>
                                              <a:schemeClr val="accent6"/>
                                            </a:solidFill>
                                            <a:effectLst/>
                                            <a:latin typeface="Cambria Math" panose="02040503050406030204" pitchFamily="18" charset="0"/>
                                            <a:ea typeface="Latin Modern Math" panose="02000503000000000000" pitchFamily="50" charset="0"/>
                                          </a:rPr>
                                          <m:t>𝑙</m:t>
                                        </m:r>
                                      </m:sub>
                                    </m:sSub>
                                  </m:den>
                                </m:f>
                              </m:oMath>
                            </m:oMathPara>
                          </a14:m>
                          <a:endParaRPr lang="en-GB" sz="1600" b="1" dirty="0">
                            <a:solidFill>
                              <a:schemeClr val="tx1"/>
                            </a:solidFill>
                            <a:effectLst/>
                            <a:latin typeface="+mj-lt"/>
                            <a:ea typeface="Latin Modern Math" panose="02000503000000000000" pitchFamily="50" charset="0"/>
                            <a:cs typeface="Times New Roman" panose="02020603050405020304" pitchFamily="18" charset="0"/>
                          </a:endParaRPr>
                        </a:p>
                      </a:txBody>
                      <a:tcPr marL="68580" marR="68580" marT="0" marB="0" anchor="ctr"/>
                    </a:tc>
                    <a:extLst>
                      <a:ext uri="{0D108BD9-81ED-4DB2-BD59-A6C34878D82A}">
                        <a16:rowId xmlns:a16="http://schemas.microsoft.com/office/drawing/2014/main" val="141155336"/>
                      </a:ext>
                    </a:extLst>
                  </a:tr>
                  <a:tr h="0">
                    <a:tc>
                      <a:txBody>
                        <a:bodyPr/>
                        <a:lstStyle/>
                        <a:p>
                          <a:pPr algn="l">
                            <a:lnSpc>
                              <a:spcPct val="115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GB" sz="1600" i="1" smtClean="0">
                                        <a:solidFill>
                                          <a:schemeClr val="accent5">
                                            <a:lumMod val="75000"/>
                                          </a:schemeClr>
                                        </a:solidFill>
                                        <a:effectLst/>
                                        <a:latin typeface="Cambria Math" panose="02040503050406030204" pitchFamily="18" charset="0"/>
                                        <a:ea typeface="Latin Modern Math" panose="02000503000000000000" pitchFamily="50" charset="0"/>
                                      </a:rPr>
                                    </m:ctrlPr>
                                  </m:fPr>
                                  <m:num>
                                    <m:r>
                                      <a:rPr lang="en-GB" sz="1600">
                                        <a:solidFill>
                                          <a:schemeClr val="accent5">
                                            <a:lumMod val="75000"/>
                                          </a:schemeClr>
                                        </a:solidFill>
                                        <a:effectLst/>
                                        <a:latin typeface="Cambria Math" panose="02040503050406030204" pitchFamily="18" charset="0"/>
                                        <a:ea typeface="Latin Modern Math" panose="02000503000000000000" pitchFamily="50" charset="0"/>
                                      </a:rPr>
                                      <m:t>𝜕</m:t>
                                    </m:r>
                                    <m:sSub>
                                      <m:sSubPr>
                                        <m:ctrlPr>
                                          <a:rPr lang="en-GB" sz="1600" i="1">
                                            <a:solidFill>
                                              <a:schemeClr val="accent5">
                                                <a:lumMod val="75000"/>
                                              </a:schemeClr>
                                            </a:solidFill>
                                            <a:effectLst/>
                                            <a:latin typeface="Cambria Math" panose="02040503050406030204" pitchFamily="18" charset="0"/>
                                            <a:ea typeface="Latin Modern Math" panose="02000503000000000000" pitchFamily="50" charset="0"/>
                                          </a:rPr>
                                        </m:ctrlPr>
                                      </m:sSubPr>
                                      <m:e>
                                        <m:r>
                                          <a:rPr lang="en-GB" sz="1600">
                                            <a:solidFill>
                                              <a:schemeClr val="accent5">
                                                <a:lumMod val="75000"/>
                                              </a:schemeClr>
                                            </a:solidFill>
                                            <a:effectLst/>
                                            <a:latin typeface="Cambria Math" panose="02040503050406030204" pitchFamily="18" charset="0"/>
                                            <a:ea typeface="Latin Modern Math" panose="02000503000000000000" pitchFamily="50" charset="0"/>
                                          </a:rPr>
                                          <m:t>𝛿</m:t>
                                        </m:r>
                                      </m:e>
                                      <m:sub>
                                        <m:r>
                                          <a:rPr lang="en-GB" sz="1600">
                                            <a:solidFill>
                                              <a:schemeClr val="accent5">
                                                <a:lumMod val="75000"/>
                                              </a:schemeClr>
                                            </a:solidFill>
                                            <a:effectLst/>
                                            <a:latin typeface="Cambria Math" panose="02040503050406030204" pitchFamily="18" charset="0"/>
                                            <a:ea typeface="Latin Modern Math" panose="02000503000000000000" pitchFamily="50" charset="0"/>
                                          </a:rPr>
                                          <m:t>𝑠</m:t>
                                        </m:r>
                                        <m:r>
                                          <a:rPr lang="fr-FR" sz="1600" b="0" i="1" smtClean="0">
                                            <a:solidFill>
                                              <a:schemeClr val="accent5">
                                                <a:lumMod val="75000"/>
                                              </a:schemeClr>
                                            </a:solidFill>
                                            <a:effectLst/>
                                            <a:latin typeface="Cambria Math" panose="02040503050406030204" pitchFamily="18" charset="0"/>
                                            <a:ea typeface="Latin Modern Math" panose="02000503000000000000" pitchFamily="50" charset="0"/>
                                          </a:rPr>
                                          <m:t>,</m:t>
                                        </m:r>
                                        <m:r>
                                          <a:rPr lang="fr-FR" sz="1600" b="0" i="1" smtClean="0">
                                            <a:solidFill>
                                              <a:schemeClr val="accent5">
                                                <a:lumMod val="75000"/>
                                              </a:schemeClr>
                                            </a:solidFill>
                                            <a:effectLst/>
                                            <a:latin typeface="Cambria Math" panose="02040503050406030204" pitchFamily="18" charset="0"/>
                                            <a:ea typeface="Latin Modern Math" panose="02000503000000000000" pitchFamily="50" charset="0"/>
                                          </a:rPr>
                                          <m:t>𝑙𝑜𝑤</m:t>
                                        </m:r>
                                      </m:sub>
                                    </m:sSub>
                                    <m:sSub>
                                      <m:sSubPr>
                                        <m:ctrlPr>
                                          <a:rPr lang="en-GB" sz="1600" i="1">
                                            <a:solidFill>
                                              <a:schemeClr val="accent5">
                                                <a:lumMod val="75000"/>
                                              </a:schemeClr>
                                            </a:solidFill>
                                            <a:effectLst/>
                                            <a:latin typeface="Cambria Math" panose="02040503050406030204" pitchFamily="18" charset="0"/>
                                            <a:ea typeface="Latin Modern Math" panose="02000503000000000000" pitchFamily="50" charset="0"/>
                                          </a:rPr>
                                        </m:ctrlPr>
                                      </m:sSubPr>
                                      <m:e>
                                        <m:r>
                                          <a:rPr lang="en-GB" sz="1600">
                                            <a:solidFill>
                                              <a:schemeClr val="accent5">
                                                <a:lumMod val="75000"/>
                                              </a:schemeClr>
                                            </a:solidFill>
                                            <a:effectLst/>
                                            <a:latin typeface="Cambria Math" panose="02040503050406030204" pitchFamily="18" charset="0"/>
                                            <a:ea typeface="Latin Modern Math" panose="02000503000000000000" pitchFamily="50" charset="0"/>
                                          </a:rPr>
                                          <m:t>𝑽</m:t>
                                        </m:r>
                                      </m:e>
                                      <m:sub>
                                        <m:r>
                                          <a:rPr lang="fr-FR" sz="1600" b="0" i="1" smtClean="0">
                                            <a:solidFill>
                                              <a:schemeClr val="accent5">
                                                <a:lumMod val="75000"/>
                                              </a:schemeClr>
                                            </a:solidFill>
                                            <a:effectLst/>
                                            <a:latin typeface="Cambria Math" panose="02040503050406030204" pitchFamily="18" charset="0"/>
                                            <a:ea typeface="Latin Modern Math" panose="02000503000000000000" pitchFamily="50" charset="0"/>
                                          </a:rPr>
                                          <m:t>𝑠</m:t>
                                        </m:r>
                                        <m:r>
                                          <a:rPr lang="fr-FR" sz="1600" b="0" i="1" smtClean="0">
                                            <a:solidFill>
                                              <a:schemeClr val="accent5">
                                                <a:lumMod val="75000"/>
                                              </a:schemeClr>
                                            </a:solidFill>
                                            <a:effectLst/>
                                            <a:latin typeface="Cambria Math" panose="02040503050406030204" pitchFamily="18" charset="0"/>
                                            <a:ea typeface="Latin Modern Math" panose="02000503000000000000" pitchFamily="50" charset="0"/>
                                          </a:rPr>
                                          <m:t>,</m:t>
                                        </m:r>
                                        <m:r>
                                          <a:rPr lang="fr-FR" sz="1600" b="0" i="1" smtClean="0">
                                            <a:solidFill>
                                              <a:schemeClr val="accent5">
                                                <a:lumMod val="75000"/>
                                              </a:schemeClr>
                                            </a:solidFill>
                                            <a:effectLst/>
                                            <a:latin typeface="Cambria Math" panose="02040503050406030204" pitchFamily="18" charset="0"/>
                                            <a:ea typeface="Latin Modern Math" panose="02000503000000000000" pitchFamily="50" charset="0"/>
                                          </a:rPr>
                                          <m:t>𝑙𝑜𝑤</m:t>
                                        </m:r>
                                      </m:sub>
                                    </m:sSub>
                                  </m:num>
                                  <m:den>
                                    <m:r>
                                      <a:rPr lang="en-GB" sz="1600">
                                        <a:solidFill>
                                          <a:schemeClr val="accent5">
                                            <a:lumMod val="75000"/>
                                          </a:schemeClr>
                                        </a:solidFill>
                                        <a:effectLst/>
                                        <a:latin typeface="Cambria Math" panose="02040503050406030204" pitchFamily="18" charset="0"/>
                                        <a:ea typeface="Latin Modern Math" panose="02000503000000000000" pitchFamily="50" charset="0"/>
                                      </a:rPr>
                                      <m:t>𝜕</m:t>
                                    </m:r>
                                    <m:r>
                                      <a:rPr lang="en-GB" sz="1600">
                                        <a:solidFill>
                                          <a:schemeClr val="accent5">
                                            <a:lumMod val="75000"/>
                                          </a:schemeClr>
                                        </a:solidFill>
                                        <a:effectLst/>
                                        <a:latin typeface="Cambria Math" panose="02040503050406030204" pitchFamily="18" charset="0"/>
                                        <a:ea typeface="Latin Modern Math" panose="02000503000000000000" pitchFamily="50" charset="0"/>
                                      </a:rPr>
                                      <m:t>𝑡</m:t>
                                    </m:r>
                                  </m:den>
                                </m:f>
                                <m:r>
                                  <a:rPr lang="en-GB" sz="1600" smtClean="0">
                                    <a:solidFill>
                                      <a:srgbClr val="FF0000"/>
                                    </a:solidFill>
                                    <a:effectLst/>
                                    <a:latin typeface="Cambria Math" panose="02040503050406030204" pitchFamily="18" charset="0"/>
                                    <a:ea typeface="Latin Modern Math" panose="02000503000000000000" pitchFamily="50" charset="0"/>
                                  </a:rPr>
                                  <m:t>+</m:t>
                                </m:r>
                                <m:r>
                                  <a:rPr lang="en-GB" sz="1600" smtClean="0">
                                    <a:solidFill>
                                      <a:srgbClr val="FF0000"/>
                                    </a:solidFill>
                                    <a:effectLst/>
                                    <a:latin typeface="Cambria Math" panose="02040503050406030204" pitchFamily="18" charset="0"/>
                                    <a:ea typeface="Latin Modern Math" panose="02000503000000000000" pitchFamily="50" charset="0"/>
                                  </a:rPr>
                                  <m:t>𝛻</m:t>
                                </m:r>
                                <m:r>
                                  <a:rPr lang="en-GB" sz="1600" smtClean="0">
                                    <a:solidFill>
                                      <a:srgbClr val="FF0000"/>
                                    </a:solidFill>
                                    <a:effectLst/>
                                    <a:latin typeface="Cambria Math" panose="02040503050406030204" pitchFamily="18" charset="0"/>
                                    <a:ea typeface="Latin Modern Math" panose="02000503000000000000" pitchFamily="50" charset="0"/>
                                  </a:rPr>
                                  <m:t>⋅</m:t>
                                </m:r>
                                <m:d>
                                  <m:dPr>
                                    <m:ctrlPr>
                                      <a:rPr lang="en-GB" sz="1600" i="1">
                                        <a:solidFill>
                                          <a:srgbClr val="FF0000"/>
                                        </a:solidFill>
                                        <a:effectLst/>
                                        <a:latin typeface="Cambria Math" panose="02040503050406030204" pitchFamily="18" charset="0"/>
                                        <a:ea typeface="Latin Modern Math" panose="02000503000000000000" pitchFamily="50" charset="0"/>
                                      </a:rPr>
                                    </m:ctrlPr>
                                  </m:dPr>
                                  <m:e>
                                    <m:sSub>
                                      <m:sSubPr>
                                        <m:ctrlPr>
                                          <a:rPr lang="en-GB" sz="1600" i="1">
                                            <a:solidFill>
                                              <a:srgbClr val="FF0000"/>
                                            </a:solidFill>
                                            <a:effectLst/>
                                            <a:latin typeface="Cambria Math" panose="02040503050406030204" pitchFamily="18" charset="0"/>
                                            <a:ea typeface="Latin Modern Math" panose="02000503000000000000" pitchFamily="50" charset="0"/>
                                          </a:rPr>
                                        </m:ctrlPr>
                                      </m:sSubPr>
                                      <m:e>
                                        <m:r>
                                          <a:rPr lang="en-GB" sz="1600">
                                            <a:solidFill>
                                              <a:srgbClr val="FF0000"/>
                                            </a:solidFill>
                                            <a:effectLst/>
                                            <a:latin typeface="Cambria Math" panose="02040503050406030204" pitchFamily="18" charset="0"/>
                                            <a:ea typeface="Latin Modern Math" panose="02000503000000000000" pitchFamily="50" charset="0"/>
                                          </a:rPr>
                                          <m:t>𝛿</m:t>
                                        </m:r>
                                      </m:e>
                                      <m:sub>
                                        <m:r>
                                          <a:rPr lang="en-GB" sz="1600">
                                            <a:solidFill>
                                              <a:srgbClr val="FF0000"/>
                                            </a:solidFill>
                                            <a:effectLst/>
                                            <a:latin typeface="Cambria Math" panose="02040503050406030204" pitchFamily="18" charset="0"/>
                                            <a:ea typeface="Latin Modern Math" panose="02000503000000000000" pitchFamily="50" charset="0"/>
                                          </a:rPr>
                                          <m:t>𝑠</m:t>
                                        </m:r>
                                        <m:r>
                                          <a:rPr lang="fr-FR" sz="1600" b="0" i="1" smtClean="0">
                                            <a:solidFill>
                                              <a:srgbClr val="FF0000"/>
                                            </a:solidFill>
                                            <a:effectLst/>
                                            <a:latin typeface="Cambria Math" panose="02040503050406030204" pitchFamily="18" charset="0"/>
                                            <a:ea typeface="Latin Modern Math" panose="02000503000000000000" pitchFamily="50" charset="0"/>
                                          </a:rPr>
                                          <m:t>,</m:t>
                                        </m:r>
                                        <m:r>
                                          <a:rPr lang="fr-FR" sz="1600" b="0" i="1" smtClean="0">
                                            <a:solidFill>
                                              <a:srgbClr val="FF0000"/>
                                            </a:solidFill>
                                            <a:effectLst/>
                                            <a:latin typeface="Cambria Math" panose="02040503050406030204" pitchFamily="18" charset="0"/>
                                            <a:ea typeface="Latin Modern Math" panose="02000503000000000000" pitchFamily="50" charset="0"/>
                                          </a:rPr>
                                          <m:t>𝑙𝑜𝑤</m:t>
                                        </m:r>
                                      </m:sub>
                                    </m:sSub>
                                    <m:sSub>
                                      <m:sSubPr>
                                        <m:ctrlPr>
                                          <a:rPr lang="en-GB" sz="1600" i="1">
                                            <a:solidFill>
                                              <a:srgbClr val="FF0000"/>
                                            </a:solidFill>
                                            <a:effectLst/>
                                            <a:latin typeface="Cambria Math" panose="02040503050406030204" pitchFamily="18" charset="0"/>
                                            <a:ea typeface="Latin Modern Math" panose="02000503000000000000" pitchFamily="50" charset="0"/>
                                          </a:rPr>
                                        </m:ctrlPr>
                                      </m:sSubPr>
                                      <m:e>
                                        <m:r>
                                          <a:rPr lang="en-GB" sz="1600">
                                            <a:solidFill>
                                              <a:srgbClr val="FF0000"/>
                                            </a:solidFill>
                                            <a:effectLst/>
                                            <a:latin typeface="Cambria Math" panose="02040503050406030204" pitchFamily="18" charset="0"/>
                                            <a:ea typeface="Latin Modern Math" panose="02000503000000000000" pitchFamily="50" charset="0"/>
                                          </a:rPr>
                                          <m:t>𝑽</m:t>
                                        </m:r>
                                      </m:e>
                                      <m:sub>
                                        <m:r>
                                          <a:rPr lang="en-GB" sz="1600">
                                            <a:solidFill>
                                              <a:srgbClr val="FF0000"/>
                                            </a:solidFill>
                                            <a:effectLst/>
                                            <a:latin typeface="Cambria Math" panose="02040503050406030204" pitchFamily="18" charset="0"/>
                                            <a:ea typeface="Latin Modern Math" panose="02000503000000000000" pitchFamily="50" charset="0"/>
                                          </a:rPr>
                                          <m:t>𝑠</m:t>
                                        </m:r>
                                        <m:r>
                                          <a:rPr lang="fr-FR" sz="1600" b="0" i="1" smtClean="0">
                                            <a:solidFill>
                                              <a:srgbClr val="FF0000"/>
                                            </a:solidFill>
                                            <a:effectLst/>
                                            <a:latin typeface="Cambria Math" panose="02040503050406030204" pitchFamily="18" charset="0"/>
                                            <a:ea typeface="Latin Modern Math" panose="02000503000000000000" pitchFamily="50" charset="0"/>
                                          </a:rPr>
                                          <m:t>,</m:t>
                                        </m:r>
                                        <m:r>
                                          <a:rPr lang="fr-FR" sz="1600" b="0" i="1" smtClean="0">
                                            <a:solidFill>
                                              <a:srgbClr val="FF0000"/>
                                            </a:solidFill>
                                            <a:effectLst/>
                                            <a:latin typeface="Cambria Math" panose="02040503050406030204" pitchFamily="18" charset="0"/>
                                            <a:ea typeface="Latin Modern Math" panose="02000503000000000000" pitchFamily="50" charset="0"/>
                                          </a:rPr>
                                          <m:t>𝑙𝑜𝑤</m:t>
                                        </m:r>
                                      </m:sub>
                                    </m:sSub>
                                    <m:sSub>
                                      <m:sSubPr>
                                        <m:ctrlPr>
                                          <a:rPr lang="en-GB" sz="1600" i="1">
                                            <a:solidFill>
                                              <a:srgbClr val="FF0000"/>
                                            </a:solidFill>
                                            <a:effectLst/>
                                            <a:latin typeface="Cambria Math" panose="02040503050406030204" pitchFamily="18" charset="0"/>
                                            <a:ea typeface="Latin Modern Math" panose="02000503000000000000" pitchFamily="50" charset="0"/>
                                          </a:rPr>
                                        </m:ctrlPr>
                                      </m:sSubPr>
                                      <m:e>
                                        <m:r>
                                          <a:rPr lang="en-GB" sz="1600">
                                            <a:solidFill>
                                              <a:srgbClr val="FF0000"/>
                                            </a:solidFill>
                                            <a:effectLst/>
                                            <a:latin typeface="Cambria Math" panose="02040503050406030204" pitchFamily="18" charset="0"/>
                                            <a:ea typeface="Latin Modern Math" panose="02000503000000000000" pitchFamily="50" charset="0"/>
                                          </a:rPr>
                                          <m:t>𝑽</m:t>
                                        </m:r>
                                      </m:e>
                                      <m:sub>
                                        <m:r>
                                          <a:rPr lang="en-GB" sz="1600">
                                            <a:solidFill>
                                              <a:srgbClr val="FF0000"/>
                                            </a:solidFill>
                                            <a:effectLst/>
                                            <a:latin typeface="Cambria Math" panose="02040503050406030204" pitchFamily="18" charset="0"/>
                                            <a:ea typeface="Latin Modern Math" panose="02000503000000000000" pitchFamily="50" charset="0"/>
                                          </a:rPr>
                                          <m:t>𝑠</m:t>
                                        </m:r>
                                        <m:r>
                                          <a:rPr lang="fr-FR" sz="1600" b="0" i="1" smtClean="0">
                                            <a:solidFill>
                                              <a:srgbClr val="FF0000"/>
                                            </a:solidFill>
                                            <a:effectLst/>
                                            <a:latin typeface="Cambria Math" panose="02040503050406030204" pitchFamily="18" charset="0"/>
                                            <a:ea typeface="Latin Modern Math" panose="02000503000000000000" pitchFamily="50" charset="0"/>
                                          </a:rPr>
                                          <m:t>,</m:t>
                                        </m:r>
                                        <m:r>
                                          <a:rPr lang="fr-FR" sz="1600" b="0" i="1" smtClean="0">
                                            <a:solidFill>
                                              <a:srgbClr val="FF0000"/>
                                            </a:solidFill>
                                            <a:effectLst/>
                                            <a:latin typeface="Cambria Math" panose="02040503050406030204" pitchFamily="18" charset="0"/>
                                            <a:ea typeface="Latin Modern Math" panose="02000503000000000000" pitchFamily="50" charset="0"/>
                                          </a:rPr>
                                          <m:t>𝑙𝑜𝑤</m:t>
                                        </m:r>
                                      </m:sub>
                                    </m:sSub>
                                  </m:e>
                                </m:d>
                                <m:r>
                                  <a:rPr lang="en-GB" sz="1600">
                                    <a:solidFill>
                                      <a:srgbClr val="FF0000"/>
                                    </a:solidFill>
                                    <a:effectLst/>
                                    <a:latin typeface="Cambria Math" panose="02040503050406030204" pitchFamily="18" charset="0"/>
                                    <a:ea typeface="Latin Modern Math" panose="02000503000000000000" pitchFamily="50" charset="0"/>
                                  </a:rPr>
                                  <m:t>+</m:t>
                                </m:r>
                                <m:r>
                                  <a:rPr lang="en-GB" sz="1600">
                                    <a:solidFill>
                                      <a:srgbClr val="FF0000"/>
                                    </a:solidFill>
                                    <a:effectLst/>
                                    <a:latin typeface="Cambria Math" panose="02040503050406030204" pitchFamily="18" charset="0"/>
                                    <a:ea typeface="Latin Modern Math" panose="02000503000000000000" pitchFamily="50" charset="0"/>
                                  </a:rPr>
                                  <m:t>𝑔</m:t>
                                </m:r>
                                <m:f>
                                  <m:fPr>
                                    <m:ctrlPr>
                                      <a:rPr lang="en-GB" sz="1600" i="1">
                                        <a:solidFill>
                                          <a:srgbClr val="FF0000"/>
                                        </a:solidFill>
                                        <a:effectLst/>
                                        <a:latin typeface="Cambria Math" panose="02040503050406030204" pitchFamily="18" charset="0"/>
                                        <a:ea typeface="Latin Modern Math" panose="02000503000000000000" pitchFamily="50" charset="0"/>
                                      </a:rPr>
                                    </m:ctrlPr>
                                  </m:fPr>
                                  <m:num>
                                    <m:sSubSup>
                                      <m:sSubSupPr>
                                        <m:ctrlPr>
                                          <a:rPr lang="en-GB" sz="1600" i="1">
                                            <a:solidFill>
                                              <a:srgbClr val="FF0000"/>
                                            </a:solidFill>
                                            <a:effectLst/>
                                            <a:latin typeface="Cambria Math" panose="02040503050406030204" pitchFamily="18" charset="0"/>
                                            <a:ea typeface="Latin Modern Math" panose="02000503000000000000" pitchFamily="50" charset="0"/>
                                          </a:rPr>
                                        </m:ctrlPr>
                                      </m:sSubSupPr>
                                      <m:e>
                                        <m:r>
                                          <a:rPr lang="en-GB" sz="1600">
                                            <a:solidFill>
                                              <a:srgbClr val="FF0000"/>
                                            </a:solidFill>
                                            <a:effectLst/>
                                            <a:latin typeface="Cambria Math" panose="02040503050406030204" pitchFamily="18" charset="0"/>
                                            <a:ea typeface="Latin Modern Math" panose="02000503000000000000" pitchFamily="50" charset="0"/>
                                          </a:rPr>
                                          <m:t>𝜌</m:t>
                                        </m:r>
                                      </m:e>
                                      <m:sub>
                                        <m:r>
                                          <a:rPr lang="en-GB" sz="1600">
                                            <a:solidFill>
                                              <a:srgbClr val="FF0000"/>
                                            </a:solidFill>
                                            <a:effectLst/>
                                            <a:latin typeface="Cambria Math" panose="02040503050406030204" pitchFamily="18" charset="0"/>
                                            <a:ea typeface="Latin Modern Math" panose="02000503000000000000" pitchFamily="50" charset="0"/>
                                          </a:rPr>
                                          <m:t>𝑠</m:t>
                                        </m:r>
                                      </m:sub>
                                      <m:sup>
                                        <m:r>
                                          <a:rPr lang="en-GB" sz="1600">
                                            <a:solidFill>
                                              <a:srgbClr val="FF0000"/>
                                            </a:solidFill>
                                            <a:effectLst/>
                                            <a:latin typeface="Cambria Math" panose="02040503050406030204" pitchFamily="18" charset="0"/>
                                            <a:ea typeface="Latin Modern Math" panose="02000503000000000000" pitchFamily="50" charset="0"/>
                                          </a:rPr>
                                          <m:t>′</m:t>
                                        </m:r>
                                      </m:sup>
                                    </m:sSubSup>
                                  </m:num>
                                  <m:den>
                                    <m:sSub>
                                      <m:sSubPr>
                                        <m:ctrlPr>
                                          <a:rPr lang="en-GB" sz="1600" i="1">
                                            <a:solidFill>
                                              <a:srgbClr val="FF0000"/>
                                            </a:solidFill>
                                            <a:effectLst/>
                                            <a:latin typeface="Cambria Math" panose="02040503050406030204" pitchFamily="18" charset="0"/>
                                            <a:ea typeface="Latin Modern Math" panose="02000503000000000000" pitchFamily="50" charset="0"/>
                                          </a:rPr>
                                        </m:ctrlPr>
                                      </m:sSubPr>
                                      <m:e>
                                        <m:r>
                                          <a:rPr lang="en-GB" sz="1600">
                                            <a:solidFill>
                                              <a:srgbClr val="FF0000"/>
                                            </a:solidFill>
                                            <a:effectLst/>
                                            <a:latin typeface="Cambria Math" panose="02040503050406030204" pitchFamily="18" charset="0"/>
                                            <a:ea typeface="Latin Modern Math" panose="02000503000000000000" pitchFamily="50" charset="0"/>
                                          </a:rPr>
                                          <m:t>𝜌</m:t>
                                        </m:r>
                                      </m:e>
                                      <m:sub>
                                        <m:r>
                                          <a:rPr lang="en-GB" sz="1600">
                                            <a:solidFill>
                                              <a:srgbClr val="FF0000"/>
                                            </a:solidFill>
                                            <a:effectLst/>
                                            <a:latin typeface="Cambria Math" panose="02040503050406030204" pitchFamily="18" charset="0"/>
                                            <a:ea typeface="Latin Modern Math" panose="02000503000000000000" pitchFamily="50" charset="0"/>
                                          </a:rPr>
                                          <m:t>𝑠</m:t>
                                        </m:r>
                                      </m:sub>
                                    </m:sSub>
                                  </m:den>
                                </m:f>
                                <m:r>
                                  <a:rPr lang="en-GB" sz="1600">
                                    <a:solidFill>
                                      <a:srgbClr val="FF0000"/>
                                    </a:solidFill>
                                    <a:effectLst/>
                                    <a:latin typeface="Cambria Math" panose="02040503050406030204" pitchFamily="18" charset="0"/>
                                    <a:ea typeface="Latin Modern Math" panose="02000503000000000000" pitchFamily="50" charset="0"/>
                                  </a:rPr>
                                  <m:t>𝛻</m:t>
                                </m:r>
                                <m:f>
                                  <m:fPr>
                                    <m:ctrlPr>
                                      <a:rPr lang="en-GB" sz="1600" i="1">
                                        <a:solidFill>
                                          <a:srgbClr val="FF0000"/>
                                        </a:solidFill>
                                        <a:effectLst/>
                                        <a:latin typeface="Cambria Math" panose="02040503050406030204" pitchFamily="18" charset="0"/>
                                        <a:ea typeface="Latin Modern Math" panose="02000503000000000000" pitchFamily="50" charset="0"/>
                                      </a:rPr>
                                    </m:ctrlPr>
                                  </m:fPr>
                                  <m:num>
                                    <m:sSubSup>
                                      <m:sSubSupPr>
                                        <m:ctrlPr>
                                          <a:rPr lang="en-GB" sz="1600" i="1">
                                            <a:solidFill>
                                              <a:srgbClr val="FF0000"/>
                                            </a:solidFill>
                                            <a:effectLst/>
                                            <a:latin typeface="Cambria Math" panose="02040503050406030204" pitchFamily="18" charset="0"/>
                                            <a:ea typeface="Latin Modern Math" panose="02000503000000000000" pitchFamily="50" charset="0"/>
                                          </a:rPr>
                                        </m:ctrlPr>
                                      </m:sSubSupPr>
                                      <m:e>
                                        <m:r>
                                          <a:rPr lang="en-GB" sz="1600">
                                            <a:solidFill>
                                              <a:srgbClr val="FF0000"/>
                                            </a:solidFill>
                                            <a:effectLst/>
                                            <a:latin typeface="Cambria Math" panose="02040503050406030204" pitchFamily="18" charset="0"/>
                                            <a:ea typeface="Latin Modern Math" panose="02000503000000000000" pitchFamily="50" charset="0"/>
                                          </a:rPr>
                                          <m:t>𝛿</m:t>
                                        </m:r>
                                      </m:e>
                                      <m:sub>
                                        <m:r>
                                          <a:rPr lang="en-GB" sz="1600">
                                            <a:solidFill>
                                              <a:srgbClr val="FF0000"/>
                                            </a:solidFill>
                                            <a:effectLst/>
                                            <a:latin typeface="Cambria Math" panose="02040503050406030204" pitchFamily="18" charset="0"/>
                                            <a:ea typeface="Latin Modern Math" panose="02000503000000000000" pitchFamily="50" charset="0"/>
                                          </a:rPr>
                                          <m:t>𝑠</m:t>
                                        </m:r>
                                        <m:r>
                                          <a:rPr lang="fr-FR" sz="1600" b="0" i="1" smtClean="0">
                                            <a:solidFill>
                                              <a:srgbClr val="FF0000"/>
                                            </a:solidFill>
                                            <a:effectLst/>
                                            <a:latin typeface="Cambria Math" panose="02040503050406030204" pitchFamily="18" charset="0"/>
                                            <a:ea typeface="Latin Modern Math" panose="02000503000000000000" pitchFamily="50" charset="0"/>
                                          </a:rPr>
                                          <m:t>,</m:t>
                                        </m:r>
                                        <m:r>
                                          <a:rPr lang="fr-FR" sz="1600" b="0" i="1" smtClean="0">
                                            <a:solidFill>
                                              <a:srgbClr val="FF0000"/>
                                            </a:solidFill>
                                            <a:effectLst/>
                                            <a:latin typeface="Cambria Math" panose="02040503050406030204" pitchFamily="18" charset="0"/>
                                            <a:ea typeface="Latin Modern Math" panose="02000503000000000000" pitchFamily="50" charset="0"/>
                                          </a:rPr>
                                          <m:t>𝑙𝑜𝑤</m:t>
                                        </m:r>
                                      </m:sub>
                                      <m:sup>
                                        <m:r>
                                          <a:rPr lang="en-GB" sz="1600">
                                            <a:solidFill>
                                              <a:srgbClr val="FF0000"/>
                                            </a:solidFill>
                                            <a:effectLst/>
                                            <a:latin typeface="Cambria Math" panose="02040503050406030204" pitchFamily="18" charset="0"/>
                                            <a:ea typeface="Latin Modern Math" panose="02000503000000000000" pitchFamily="50" charset="0"/>
                                          </a:rPr>
                                          <m:t>2</m:t>
                                        </m:r>
                                      </m:sup>
                                    </m:sSubSup>
                                  </m:num>
                                  <m:den>
                                    <m:r>
                                      <a:rPr lang="en-GB" sz="1600">
                                        <a:solidFill>
                                          <a:srgbClr val="FF0000"/>
                                        </a:solidFill>
                                        <a:effectLst/>
                                        <a:latin typeface="Cambria Math" panose="02040503050406030204" pitchFamily="18" charset="0"/>
                                        <a:ea typeface="Latin Modern Math" panose="02000503000000000000" pitchFamily="50" charset="0"/>
                                      </a:rPr>
                                      <m:t>2</m:t>
                                    </m:r>
                                    <m:sSub>
                                      <m:sSubPr>
                                        <m:ctrlPr>
                                          <a:rPr lang="en-GB" sz="1600" i="1">
                                            <a:solidFill>
                                              <a:srgbClr val="FF0000"/>
                                            </a:solidFill>
                                            <a:effectLst/>
                                            <a:latin typeface="Cambria Math" panose="02040503050406030204" pitchFamily="18" charset="0"/>
                                            <a:ea typeface="Latin Modern Math" panose="02000503000000000000" pitchFamily="50" charset="0"/>
                                          </a:rPr>
                                        </m:ctrlPr>
                                      </m:sSubPr>
                                      <m:e>
                                        <m:r>
                                          <a:rPr lang="en-GB" sz="1600">
                                            <a:solidFill>
                                              <a:srgbClr val="FF0000"/>
                                            </a:solidFill>
                                            <a:effectLst/>
                                            <a:latin typeface="Cambria Math" panose="02040503050406030204" pitchFamily="18" charset="0"/>
                                            <a:ea typeface="Latin Modern Math" panose="02000503000000000000" pitchFamily="50" charset="0"/>
                                          </a:rPr>
                                          <m:t>𝐶</m:t>
                                        </m:r>
                                      </m:e>
                                      <m:sub>
                                        <m:r>
                                          <a:rPr lang="en-GB" sz="1600">
                                            <a:solidFill>
                                              <a:srgbClr val="FF0000"/>
                                            </a:solidFill>
                                            <a:effectLst/>
                                            <a:latin typeface="Cambria Math" panose="02040503050406030204" pitchFamily="18" charset="0"/>
                                            <a:ea typeface="Latin Modern Math" panose="02000503000000000000" pitchFamily="50" charset="0"/>
                                          </a:rPr>
                                          <m:t>𝑠</m:t>
                                        </m:r>
                                        <m:r>
                                          <a:rPr lang="fr-FR" sz="1600" b="0" i="1" smtClean="0">
                                            <a:solidFill>
                                              <a:srgbClr val="FF0000"/>
                                            </a:solidFill>
                                            <a:effectLst/>
                                            <a:latin typeface="Cambria Math" panose="02040503050406030204" pitchFamily="18" charset="0"/>
                                            <a:ea typeface="Latin Modern Math" panose="02000503000000000000" pitchFamily="50" charset="0"/>
                                          </a:rPr>
                                          <m:t>,</m:t>
                                        </m:r>
                                        <m:r>
                                          <a:rPr lang="fr-FR" sz="1600" b="0" i="1" smtClean="0">
                                            <a:solidFill>
                                              <a:srgbClr val="FF0000"/>
                                            </a:solidFill>
                                            <a:effectLst/>
                                            <a:latin typeface="Cambria Math" panose="02040503050406030204" pitchFamily="18" charset="0"/>
                                            <a:ea typeface="Latin Modern Math" panose="02000503000000000000" pitchFamily="50" charset="0"/>
                                          </a:rPr>
                                          <m:t>𝑙𝑜𝑤</m:t>
                                        </m:r>
                                      </m:sub>
                                    </m:sSub>
                                  </m:den>
                                </m:f>
                                <m:r>
                                  <a:rPr lang="en-GB" sz="1600">
                                    <a:solidFill>
                                      <a:schemeClr val="tx1"/>
                                    </a:solidFill>
                                    <a:effectLst/>
                                    <a:latin typeface="Cambria Math" panose="02040503050406030204" pitchFamily="18" charset="0"/>
                                    <a:ea typeface="Latin Modern Math" panose="02000503000000000000" pitchFamily="50" charset="0"/>
                                  </a:rPr>
                                  <m:t>+</m:t>
                                </m:r>
                                <m:r>
                                  <a:rPr lang="en-GB" sz="1600">
                                    <a:solidFill>
                                      <a:schemeClr val="tx1"/>
                                    </a:solidFill>
                                    <a:effectLst/>
                                    <a:latin typeface="Cambria Math" panose="02040503050406030204" pitchFamily="18" charset="0"/>
                                    <a:ea typeface="Latin Modern Math" panose="02000503000000000000" pitchFamily="50" charset="0"/>
                                  </a:rPr>
                                  <m:t>𝑔</m:t>
                                </m:r>
                                <m:f>
                                  <m:fPr>
                                    <m:ctrlPr>
                                      <a:rPr lang="en-GB" sz="1600" i="1">
                                        <a:solidFill>
                                          <a:schemeClr val="tx1"/>
                                        </a:solidFill>
                                        <a:effectLst/>
                                        <a:latin typeface="Cambria Math" panose="02040503050406030204" pitchFamily="18" charset="0"/>
                                        <a:ea typeface="Latin Modern Math" panose="02000503000000000000" pitchFamily="50" charset="0"/>
                                      </a:rPr>
                                    </m:ctrlPr>
                                  </m:fPr>
                                  <m:num>
                                    <m:sSubSup>
                                      <m:sSubSupPr>
                                        <m:ctrlPr>
                                          <a:rPr lang="en-GB" sz="1600" i="1">
                                            <a:solidFill>
                                              <a:schemeClr val="tx1"/>
                                            </a:solidFill>
                                            <a:effectLst/>
                                            <a:latin typeface="Cambria Math" panose="02040503050406030204" pitchFamily="18" charset="0"/>
                                            <a:ea typeface="Latin Modern Math" panose="02000503000000000000" pitchFamily="50" charset="0"/>
                                          </a:rPr>
                                        </m:ctrlPr>
                                      </m:sSubSupPr>
                                      <m:e>
                                        <m:r>
                                          <a:rPr lang="en-GB" sz="1600">
                                            <a:solidFill>
                                              <a:schemeClr val="tx1"/>
                                            </a:solidFill>
                                            <a:effectLst/>
                                            <a:latin typeface="Cambria Math" panose="02040503050406030204" pitchFamily="18" charset="0"/>
                                            <a:ea typeface="Latin Modern Math" panose="02000503000000000000" pitchFamily="50" charset="0"/>
                                          </a:rPr>
                                          <m:t>𝜌</m:t>
                                        </m:r>
                                      </m:e>
                                      <m:sub>
                                        <m:r>
                                          <a:rPr lang="en-GB" sz="1600">
                                            <a:solidFill>
                                              <a:schemeClr val="tx1"/>
                                            </a:solidFill>
                                            <a:effectLst/>
                                            <a:latin typeface="Cambria Math" panose="02040503050406030204" pitchFamily="18" charset="0"/>
                                            <a:ea typeface="Latin Modern Math" panose="02000503000000000000" pitchFamily="50" charset="0"/>
                                          </a:rPr>
                                          <m:t>𝑠</m:t>
                                        </m:r>
                                      </m:sub>
                                      <m:sup>
                                        <m:r>
                                          <a:rPr lang="en-GB" sz="1600">
                                            <a:solidFill>
                                              <a:schemeClr val="tx1"/>
                                            </a:solidFill>
                                            <a:effectLst/>
                                            <a:latin typeface="Cambria Math" panose="02040503050406030204" pitchFamily="18" charset="0"/>
                                            <a:ea typeface="Latin Modern Math" panose="02000503000000000000" pitchFamily="50" charset="0"/>
                                          </a:rPr>
                                          <m:t>′</m:t>
                                        </m:r>
                                      </m:sup>
                                    </m:sSubSup>
                                  </m:num>
                                  <m:den>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𝜌</m:t>
                                        </m:r>
                                      </m:e>
                                      <m:sub>
                                        <m:r>
                                          <a:rPr lang="en-GB" sz="1600">
                                            <a:solidFill>
                                              <a:schemeClr val="tx1"/>
                                            </a:solidFill>
                                            <a:effectLst/>
                                            <a:latin typeface="Cambria Math" panose="02040503050406030204" pitchFamily="18" charset="0"/>
                                            <a:ea typeface="Latin Modern Math" panose="02000503000000000000" pitchFamily="50" charset="0"/>
                                          </a:rPr>
                                          <m:t>𝑠</m:t>
                                        </m:r>
                                      </m:sub>
                                    </m:sSub>
                                  </m:den>
                                </m:f>
                                <m:f>
                                  <m:fPr>
                                    <m:ctrlPr>
                                      <a:rPr lang="en-GB" sz="1600" i="1">
                                        <a:solidFill>
                                          <a:schemeClr val="tx1"/>
                                        </a:solidFill>
                                        <a:effectLst/>
                                        <a:latin typeface="Cambria Math" panose="02040503050406030204" pitchFamily="18" charset="0"/>
                                        <a:ea typeface="Latin Modern Math" panose="02000503000000000000" pitchFamily="50" charset="0"/>
                                      </a:rPr>
                                    </m:ctrlPr>
                                  </m:fPr>
                                  <m:num>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𝛿</m:t>
                                        </m:r>
                                      </m:e>
                                      <m:sub>
                                        <m:r>
                                          <a:rPr lang="en-GB" sz="1600">
                                            <a:solidFill>
                                              <a:schemeClr val="tx1"/>
                                            </a:solidFill>
                                            <a:effectLst/>
                                            <a:latin typeface="Cambria Math" panose="02040503050406030204" pitchFamily="18" charset="0"/>
                                            <a:ea typeface="Latin Modern Math" panose="02000503000000000000" pitchFamily="50" charset="0"/>
                                          </a:rPr>
                                          <m:t>𝑠</m:t>
                                        </m:r>
                                        <m:r>
                                          <a:rPr lang="fr-FR" sz="1600" b="0" i="1" smtClean="0">
                                            <a:solidFill>
                                              <a:schemeClr val="tx1"/>
                                            </a:solidFill>
                                            <a:effectLst/>
                                            <a:latin typeface="Cambria Math" panose="02040503050406030204" pitchFamily="18" charset="0"/>
                                            <a:ea typeface="Latin Modern Math" panose="02000503000000000000" pitchFamily="50" charset="0"/>
                                          </a:rPr>
                                          <m:t>,</m:t>
                                        </m:r>
                                        <m:r>
                                          <a:rPr lang="fr-FR" sz="1600" b="0" i="1" smtClean="0">
                                            <a:solidFill>
                                              <a:schemeClr val="tx1"/>
                                            </a:solidFill>
                                            <a:effectLst/>
                                            <a:latin typeface="Cambria Math" panose="02040503050406030204" pitchFamily="18" charset="0"/>
                                            <a:ea typeface="Latin Modern Math" panose="02000503000000000000" pitchFamily="50" charset="0"/>
                                          </a:rPr>
                                          <m:t>𝑙𝑜𝑤</m:t>
                                        </m:r>
                                      </m:sub>
                                    </m:sSub>
                                  </m:num>
                                  <m:den>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𝐶</m:t>
                                        </m:r>
                                      </m:e>
                                      <m:sub>
                                        <m:r>
                                          <a:rPr lang="en-GB" sz="1600">
                                            <a:solidFill>
                                              <a:schemeClr val="tx1"/>
                                            </a:solidFill>
                                            <a:effectLst/>
                                            <a:latin typeface="Cambria Math" panose="02040503050406030204" pitchFamily="18" charset="0"/>
                                            <a:ea typeface="Latin Modern Math" panose="02000503000000000000" pitchFamily="50" charset="0"/>
                                          </a:rPr>
                                          <m:t>𝑠</m:t>
                                        </m:r>
                                        <m:r>
                                          <a:rPr lang="fr-FR" sz="1600" b="0" i="1" smtClean="0">
                                            <a:solidFill>
                                              <a:schemeClr val="tx1"/>
                                            </a:solidFill>
                                            <a:effectLst/>
                                            <a:latin typeface="Cambria Math" panose="02040503050406030204" pitchFamily="18" charset="0"/>
                                            <a:ea typeface="Latin Modern Math" panose="02000503000000000000" pitchFamily="50" charset="0"/>
                                          </a:rPr>
                                          <m:t>,</m:t>
                                        </m:r>
                                        <m:r>
                                          <a:rPr lang="fr-FR" sz="1600" b="0" i="1" smtClean="0">
                                            <a:solidFill>
                                              <a:schemeClr val="tx1"/>
                                            </a:solidFill>
                                            <a:effectLst/>
                                            <a:latin typeface="Cambria Math" panose="02040503050406030204" pitchFamily="18" charset="0"/>
                                            <a:ea typeface="Latin Modern Math" panose="02000503000000000000" pitchFamily="50" charset="0"/>
                                          </a:rPr>
                                          <m:t>𝑙𝑜𝑤</m:t>
                                        </m:r>
                                      </m:sub>
                                    </m:sSub>
                                  </m:den>
                                </m:f>
                                <m:r>
                                  <a:rPr lang="en-GB" sz="1600">
                                    <a:solidFill>
                                      <a:schemeClr val="tx1"/>
                                    </a:solidFill>
                                    <a:effectLst/>
                                    <a:latin typeface="Cambria Math" panose="02040503050406030204" pitchFamily="18" charset="0"/>
                                    <a:ea typeface="Latin Modern Math" panose="02000503000000000000" pitchFamily="50" charset="0"/>
                                  </a:rPr>
                                  <m:t>𝛻</m:t>
                                </m:r>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𝛿</m:t>
                                    </m:r>
                                  </m:e>
                                  <m:sub>
                                    <m:r>
                                      <a:rPr lang="en-GB" sz="1600">
                                        <a:solidFill>
                                          <a:schemeClr val="tx1"/>
                                        </a:solidFill>
                                        <a:effectLst/>
                                        <a:latin typeface="Cambria Math" panose="02040503050406030204" pitchFamily="18" charset="0"/>
                                        <a:ea typeface="Latin Modern Math" panose="02000503000000000000" pitchFamily="50" charset="0"/>
                                      </a:rPr>
                                      <m:t>𝑠</m:t>
                                    </m:r>
                                    <m:r>
                                      <a:rPr lang="fr-FR" sz="1600" b="0" i="1" smtClean="0">
                                        <a:solidFill>
                                          <a:schemeClr val="tx1"/>
                                        </a:solidFill>
                                        <a:effectLst/>
                                        <a:latin typeface="Cambria Math" panose="02040503050406030204" pitchFamily="18" charset="0"/>
                                        <a:ea typeface="Latin Modern Math" panose="02000503000000000000" pitchFamily="50" charset="0"/>
                                      </a:rPr>
                                      <m:t>,</m:t>
                                    </m:r>
                                    <m:r>
                                      <a:rPr lang="fr-FR" sz="1600" b="0" i="1" smtClean="0">
                                        <a:solidFill>
                                          <a:schemeClr val="tx1"/>
                                        </a:solidFill>
                                        <a:effectLst/>
                                        <a:latin typeface="Cambria Math" panose="02040503050406030204" pitchFamily="18" charset="0"/>
                                        <a:ea typeface="Latin Modern Math" panose="02000503000000000000" pitchFamily="50" charset="0"/>
                                      </a:rPr>
                                      <m:t>𝑢𝑝</m:t>
                                    </m:r>
                                  </m:sub>
                                </m:sSub>
                                <m:r>
                                  <a:rPr lang="en-GB" sz="1600">
                                    <a:solidFill>
                                      <a:schemeClr val="tx1"/>
                                    </a:solidFill>
                                    <a:effectLst/>
                                    <a:latin typeface="Cambria Math" panose="02040503050406030204" pitchFamily="18" charset="0"/>
                                    <a:ea typeface="Latin Modern Math" panose="02000503000000000000" pitchFamily="50" charset="0"/>
                                  </a:rPr>
                                  <m:t>+</m:t>
                                </m:r>
                                <m:r>
                                  <a:rPr lang="en-GB" sz="1600">
                                    <a:solidFill>
                                      <a:schemeClr val="tx1"/>
                                    </a:solidFill>
                                    <a:effectLst/>
                                    <a:latin typeface="Cambria Math" panose="02040503050406030204" pitchFamily="18" charset="0"/>
                                    <a:ea typeface="Latin Modern Math" panose="02000503000000000000" pitchFamily="50" charset="0"/>
                                  </a:rPr>
                                  <m:t>𝑔</m:t>
                                </m:r>
                                <m:f>
                                  <m:fPr>
                                    <m:ctrlPr>
                                      <a:rPr lang="en-GB" sz="1600" i="1">
                                        <a:solidFill>
                                          <a:schemeClr val="tx1"/>
                                        </a:solidFill>
                                        <a:effectLst/>
                                        <a:latin typeface="Cambria Math" panose="02040503050406030204" pitchFamily="18" charset="0"/>
                                        <a:ea typeface="Latin Modern Math" panose="02000503000000000000" pitchFamily="50" charset="0"/>
                                      </a:rPr>
                                    </m:ctrlPr>
                                  </m:fPr>
                                  <m:num>
                                    <m:sSubSup>
                                      <m:sSubSupPr>
                                        <m:ctrlPr>
                                          <a:rPr lang="en-GB" sz="1600" i="1">
                                            <a:solidFill>
                                              <a:schemeClr val="tx1"/>
                                            </a:solidFill>
                                            <a:effectLst/>
                                            <a:latin typeface="Cambria Math" panose="02040503050406030204" pitchFamily="18" charset="0"/>
                                            <a:ea typeface="Latin Modern Math" panose="02000503000000000000" pitchFamily="50" charset="0"/>
                                          </a:rPr>
                                        </m:ctrlPr>
                                      </m:sSubSupPr>
                                      <m:e>
                                        <m:r>
                                          <a:rPr lang="en-GB" sz="1600">
                                            <a:solidFill>
                                              <a:schemeClr val="tx1"/>
                                            </a:solidFill>
                                            <a:effectLst/>
                                            <a:latin typeface="Cambria Math" panose="02040503050406030204" pitchFamily="18" charset="0"/>
                                            <a:ea typeface="Latin Modern Math" panose="02000503000000000000" pitchFamily="50" charset="0"/>
                                          </a:rPr>
                                          <m:t>𝜌</m:t>
                                        </m:r>
                                      </m:e>
                                      <m:sub>
                                        <m:r>
                                          <a:rPr lang="en-GB" sz="1600">
                                            <a:solidFill>
                                              <a:schemeClr val="tx1"/>
                                            </a:solidFill>
                                            <a:effectLst/>
                                            <a:latin typeface="Cambria Math" panose="02040503050406030204" pitchFamily="18" charset="0"/>
                                            <a:ea typeface="Latin Modern Math" panose="02000503000000000000" pitchFamily="50" charset="0"/>
                                          </a:rPr>
                                          <m:t>𝑠</m:t>
                                        </m:r>
                                      </m:sub>
                                      <m:sup>
                                        <m:r>
                                          <a:rPr lang="en-GB" sz="1600">
                                            <a:solidFill>
                                              <a:schemeClr val="tx1"/>
                                            </a:solidFill>
                                            <a:effectLst/>
                                            <a:latin typeface="Cambria Math" panose="02040503050406030204" pitchFamily="18" charset="0"/>
                                            <a:ea typeface="Latin Modern Math" panose="02000503000000000000" pitchFamily="50" charset="0"/>
                                          </a:rPr>
                                          <m:t>′</m:t>
                                        </m:r>
                                      </m:sup>
                                    </m:sSubSup>
                                  </m:num>
                                  <m:den>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𝜌</m:t>
                                        </m:r>
                                      </m:e>
                                      <m:sub>
                                        <m:r>
                                          <a:rPr lang="en-GB" sz="1600">
                                            <a:solidFill>
                                              <a:schemeClr val="tx1"/>
                                            </a:solidFill>
                                            <a:effectLst/>
                                            <a:latin typeface="Cambria Math" panose="02040503050406030204" pitchFamily="18" charset="0"/>
                                            <a:ea typeface="Latin Modern Math" panose="02000503000000000000" pitchFamily="50" charset="0"/>
                                          </a:rPr>
                                          <m:t>𝑠</m:t>
                                        </m:r>
                                      </m:sub>
                                    </m:sSub>
                                  </m:den>
                                </m:f>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𝛿</m:t>
                                    </m:r>
                                  </m:e>
                                  <m:sub>
                                    <m:r>
                                      <a:rPr lang="en-GB" sz="1600">
                                        <a:solidFill>
                                          <a:schemeClr val="tx1"/>
                                        </a:solidFill>
                                        <a:effectLst/>
                                        <a:latin typeface="Cambria Math" panose="02040503050406030204" pitchFamily="18" charset="0"/>
                                        <a:ea typeface="Latin Modern Math" panose="02000503000000000000" pitchFamily="50" charset="0"/>
                                      </a:rPr>
                                      <m:t>𝑠</m:t>
                                    </m:r>
                                    <m:r>
                                      <a:rPr lang="fr-FR" sz="1600" b="0" i="1" smtClean="0">
                                        <a:solidFill>
                                          <a:schemeClr val="tx1"/>
                                        </a:solidFill>
                                        <a:effectLst/>
                                        <a:latin typeface="Cambria Math" panose="02040503050406030204" pitchFamily="18" charset="0"/>
                                        <a:ea typeface="Latin Modern Math" panose="02000503000000000000" pitchFamily="50" charset="0"/>
                                      </a:rPr>
                                      <m:t>,</m:t>
                                    </m:r>
                                    <m:r>
                                      <a:rPr lang="fr-FR" sz="1600" b="0" i="1" smtClean="0">
                                        <a:solidFill>
                                          <a:schemeClr val="tx1"/>
                                        </a:solidFill>
                                        <a:effectLst/>
                                        <a:latin typeface="Cambria Math" panose="02040503050406030204" pitchFamily="18" charset="0"/>
                                        <a:ea typeface="Latin Modern Math" panose="02000503000000000000" pitchFamily="50" charset="0"/>
                                      </a:rPr>
                                      <m:t>𝑙𝑜𝑤</m:t>
                                    </m:r>
                                  </m:sub>
                                </m:sSub>
                                <m:r>
                                  <a:rPr lang="en-GB" sz="1600">
                                    <a:solidFill>
                                      <a:schemeClr val="tx1"/>
                                    </a:solidFill>
                                    <a:effectLst/>
                                    <a:latin typeface="Cambria Math" panose="02040503050406030204" pitchFamily="18" charset="0"/>
                                    <a:ea typeface="Latin Modern Math" panose="02000503000000000000" pitchFamily="50" charset="0"/>
                                  </a:rPr>
                                  <m:t>𝛻</m:t>
                                </m:r>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𝑧</m:t>
                                    </m:r>
                                  </m:e>
                                  <m:sub>
                                    <m:r>
                                      <a:rPr lang="en-GB" sz="1600">
                                        <a:solidFill>
                                          <a:schemeClr val="tx1"/>
                                        </a:solidFill>
                                        <a:effectLst/>
                                        <a:latin typeface="Cambria Math" panose="02040503050406030204" pitchFamily="18" charset="0"/>
                                        <a:ea typeface="Latin Modern Math" panose="02000503000000000000" pitchFamily="50" charset="0"/>
                                      </a:rPr>
                                      <m:t>𝑏</m:t>
                                    </m:r>
                                  </m:sub>
                                </m:sSub>
                                <m:r>
                                  <a:rPr lang="en-GB" sz="1600">
                                    <a:solidFill>
                                      <a:schemeClr val="tx1"/>
                                    </a:solidFill>
                                    <a:effectLst/>
                                    <a:latin typeface="Cambria Math" panose="02040503050406030204" pitchFamily="18" charset="0"/>
                                    <a:ea typeface="Latin Modern Math" panose="02000503000000000000" pitchFamily="50" charset="0"/>
                                  </a:rPr>
                                  <m:t>=</m:t>
                                </m:r>
                                <m:r>
                                  <a:rPr lang="fr-FR" sz="1600" b="0" i="0" smtClean="0">
                                    <a:solidFill>
                                      <a:schemeClr val="accent6"/>
                                    </a:solidFill>
                                    <a:effectLst/>
                                    <a:latin typeface="Cambria Math" panose="02040503050406030204" pitchFamily="18" charset="0"/>
                                    <a:ea typeface="Latin Modern Math" panose="02000503000000000000" pitchFamily="50" charset="0"/>
                                  </a:rPr>
                                  <m:t>−</m:t>
                                </m:r>
                                <m:f>
                                  <m:fPr>
                                    <m:ctrlPr>
                                      <a:rPr lang="en-GB" sz="1600" i="1" smtClean="0">
                                        <a:solidFill>
                                          <a:schemeClr val="accent6"/>
                                        </a:solidFill>
                                        <a:effectLst/>
                                        <a:latin typeface="Cambria Math" panose="02040503050406030204" pitchFamily="18" charset="0"/>
                                        <a:ea typeface="Latin Modern Math" panose="02000503000000000000" pitchFamily="50" charset="0"/>
                                      </a:rPr>
                                    </m:ctrlPr>
                                  </m:fPr>
                                  <m:num>
                                    <m:sSub>
                                      <m:sSubPr>
                                        <m:ctrlPr>
                                          <a:rPr lang="en-GB" sz="1600" i="1">
                                            <a:solidFill>
                                              <a:schemeClr val="accent6"/>
                                            </a:solidFill>
                                            <a:effectLst/>
                                            <a:latin typeface="Cambria Math" panose="02040503050406030204" pitchFamily="18" charset="0"/>
                                            <a:ea typeface="Latin Modern Math" panose="02000503000000000000" pitchFamily="50" charset="0"/>
                                          </a:rPr>
                                        </m:ctrlPr>
                                      </m:sSubPr>
                                      <m:e>
                                        <m:r>
                                          <a:rPr lang="en-GB" sz="1600">
                                            <a:solidFill>
                                              <a:schemeClr val="accent6"/>
                                            </a:solidFill>
                                            <a:effectLst/>
                                            <a:latin typeface="Cambria Math" panose="02040503050406030204" pitchFamily="18" charset="0"/>
                                            <a:ea typeface="Latin Modern Math" panose="02000503000000000000" pitchFamily="50" charset="0"/>
                                          </a:rPr>
                                          <m:t>𝝉</m:t>
                                        </m:r>
                                      </m:e>
                                      <m:sub>
                                        <m:r>
                                          <a:rPr lang="en-GB" sz="1600" b="0" i="1">
                                            <a:solidFill>
                                              <a:schemeClr val="accent6"/>
                                            </a:solidFill>
                                            <a:effectLst/>
                                            <a:latin typeface="Cambria Math" panose="02040503050406030204" pitchFamily="18" charset="0"/>
                                            <a:ea typeface="Latin Modern Math" panose="02000503000000000000" pitchFamily="50" charset="0"/>
                                          </a:rPr>
                                          <m:t>𝐵</m:t>
                                        </m:r>
                                        <m:r>
                                          <a:rPr lang="en-GB" sz="1600">
                                            <a:solidFill>
                                              <a:schemeClr val="accent6"/>
                                            </a:solidFill>
                                            <a:effectLst/>
                                            <a:latin typeface="Cambria Math" panose="02040503050406030204" pitchFamily="18" charset="0"/>
                                            <a:ea typeface="Latin Modern Math" panose="02000503000000000000" pitchFamily="50" charset="0"/>
                                          </a:rPr>
                                          <m:t>,</m:t>
                                        </m:r>
                                        <m:r>
                                          <a:rPr lang="en-GB" sz="1600">
                                            <a:solidFill>
                                              <a:schemeClr val="accent6"/>
                                            </a:solidFill>
                                            <a:effectLst/>
                                            <a:latin typeface="Cambria Math" panose="02040503050406030204" pitchFamily="18" charset="0"/>
                                            <a:ea typeface="Latin Modern Math" panose="02000503000000000000" pitchFamily="50" charset="0"/>
                                          </a:rPr>
                                          <m:t>𝑠</m:t>
                                        </m:r>
                                      </m:sub>
                                    </m:sSub>
                                  </m:num>
                                  <m:den>
                                    <m:sSub>
                                      <m:sSubPr>
                                        <m:ctrlPr>
                                          <a:rPr lang="en-GB" sz="1600" i="1">
                                            <a:solidFill>
                                              <a:schemeClr val="accent6"/>
                                            </a:solidFill>
                                            <a:effectLst/>
                                            <a:latin typeface="Cambria Math" panose="02040503050406030204" pitchFamily="18" charset="0"/>
                                            <a:ea typeface="Latin Modern Math" panose="02000503000000000000" pitchFamily="50" charset="0"/>
                                          </a:rPr>
                                        </m:ctrlPr>
                                      </m:sSubPr>
                                      <m:e>
                                        <m:r>
                                          <a:rPr lang="en-GB" sz="1600">
                                            <a:solidFill>
                                              <a:schemeClr val="accent6"/>
                                            </a:solidFill>
                                            <a:effectLst/>
                                            <a:latin typeface="Cambria Math" panose="02040503050406030204" pitchFamily="18" charset="0"/>
                                            <a:ea typeface="Latin Modern Math" panose="02000503000000000000" pitchFamily="50" charset="0"/>
                                          </a:rPr>
                                          <m:t>𝜌</m:t>
                                        </m:r>
                                      </m:e>
                                      <m:sub>
                                        <m:r>
                                          <a:rPr lang="en-GB" sz="1600">
                                            <a:solidFill>
                                              <a:schemeClr val="accent6"/>
                                            </a:solidFill>
                                            <a:effectLst/>
                                            <a:latin typeface="Cambria Math" panose="02040503050406030204" pitchFamily="18" charset="0"/>
                                            <a:ea typeface="Latin Modern Math" panose="02000503000000000000" pitchFamily="50" charset="0"/>
                                          </a:rPr>
                                          <m:t>𝑠</m:t>
                                        </m:r>
                                      </m:sub>
                                    </m:sSub>
                                  </m:den>
                                </m:f>
                                <m:r>
                                  <a:rPr lang="fr-FR" sz="1600" b="0" i="0" smtClean="0">
                                    <a:solidFill>
                                      <a:schemeClr val="accent6"/>
                                    </a:solidFill>
                                    <a:effectLst/>
                                    <a:latin typeface="Cambria Math" panose="02040503050406030204" pitchFamily="18" charset="0"/>
                                    <a:ea typeface="Latin Modern Math" panose="02000503000000000000" pitchFamily="50" charset="0"/>
                                  </a:rPr>
                                  <m:t>+</m:t>
                                </m:r>
                                <m:f>
                                  <m:fPr>
                                    <m:ctrlPr>
                                      <a:rPr lang="en-GB" sz="1600" i="1">
                                        <a:solidFill>
                                          <a:schemeClr val="accent6"/>
                                        </a:solidFill>
                                        <a:effectLst/>
                                        <a:latin typeface="Cambria Math" panose="02040503050406030204" pitchFamily="18" charset="0"/>
                                        <a:ea typeface="Latin Modern Math" panose="02000503000000000000" pitchFamily="50" charset="0"/>
                                      </a:rPr>
                                    </m:ctrlPr>
                                  </m:fPr>
                                  <m:num>
                                    <m:r>
                                      <a:rPr lang="en-GB" sz="1600">
                                        <a:solidFill>
                                          <a:schemeClr val="accent6"/>
                                        </a:solidFill>
                                        <a:effectLst/>
                                        <a:latin typeface="Cambria Math" panose="02040503050406030204" pitchFamily="18" charset="0"/>
                                        <a:ea typeface="Latin Modern Math" panose="02000503000000000000" pitchFamily="50" charset="0"/>
                                      </a:rPr>
                                      <m:t>𝑫</m:t>
                                    </m:r>
                                  </m:num>
                                  <m:den>
                                    <m:sSub>
                                      <m:sSubPr>
                                        <m:ctrlPr>
                                          <a:rPr lang="en-GB" sz="1600" i="1">
                                            <a:solidFill>
                                              <a:schemeClr val="accent6"/>
                                            </a:solidFill>
                                            <a:effectLst/>
                                            <a:latin typeface="Cambria Math" panose="02040503050406030204" pitchFamily="18" charset="0"/>
                                            <a:ea typeface="Latin Modern Math" panose="02000503000000000000" pitchFamily="50" charset="0"/>
                                          </a:rPr>
                                        </m:ctrlPr>
                                      </m:sSubPr>
                                      <m:e>
                                        <m:r>
                                          <a:rPr lang="en-GB" sz="1600">
                                            <a:solidFill>
                                              <a:schemeClr val="accent6"/>
                                            </a:solidFill>
                                            <a:effectLst/>
                                            <a:latin typeface="Cambria Math" panose="02040503050406030204" pitchFamily="18" charset="0"/>
                                            <a:ea typeface="Latin Modern Math" panose="02000503000000000000" pitchFamily="50" charset="0"/>
                                          </a:rPr>
                                          <m:t>𝜌</m:t>
                                        </m:r>
                                      </m:e>
                                      <m:sub>
                                        <m:r>
                                          <a:rPr lang="en-GB" sz="1600">
                                            <a:solidFill>
                                              <a:schemeClr val="accent6"/>
                                            </a:solidFill>
                                            <a:effectLst/>
                                            <a:latin typeface="Cambria Math" panose="02040503050406030204" pitchFamily="18" charset="0"/>
                                            <a:ea typeface="Latin Modern Math" panose="02000503000000000000" pitchFamily="50" charset="0"/>
                                          </a:rPr>
                                          <m:t>𝑠</m:t>
                                        </m:r>
                                      </m:sub>
                                    </m:sSub>
                                  </m:den>
                                </m:f>
                                <m:r>
                                  <a:rPr lang="fr-FR" sz="1600" b="0" i="1" smtClean="0">
                                    <a:solidFill>
                                      <a:srgbClr val="7030A0"/>
                                    </a:solidFill>
                                    <a:effectLst/>
                                    <a:latin typeface="Cambria Math" panose="02040503050406030204" pitchFamily="18" charset="0"/>
                                    <a:ea typeface="Latin Modern Math" panose="02000503000000000000" pitchFamily="50" charset="0"/>
                                  </a:rPr>
                                  <m:t>−</m:t>
                                </m:r>
                                <m:sSub>
                                  <m:sSubPr>
                                    <m:ctrlPr>
                                      <a:rPr lang="fr-FR" sz="1600" b="0" i="1" smtClean="0">
                                        <a:solidFill>
                                          <a:srgbClr val="7030A0"/>
                                        </a:solidFill>
                                        <a:effectLst/>
                                        <a:latin typeface="Cambria Math" panose="02040503050406030204" pitchFamily="18" charset="0"/>
                                        <a:ea typeface="Latin Modern Math" panose="02000503000000000000" pitchFamily="50" charset="0"/>
                                      </a:rPr>
                                    </m:ctrlPr>
                                  </m:sSubPr>
                                  <m:e>
                                    <m:r>
                                      <a:rPr lang="fr-FR" sz="1600" b="1" i="1" smtClean="0">
                                        <a:solidFill>
                                          <a:srgbClr val="7030A0"/>
                                        </a:solidFill>
                                        <a:effectLst/>
                                        <a:latin typeface="Cambria Math" panose="02040503050406030204" pitchFamily="18" charset="0"/>
                                        <a:ea typeface="Latin Modern Math" panose="02000503000000000000" pitchFamily="50" charset="0"/>
                                      </a:rPr>
                                      <m:t>𝑽</m:t>
                                    </m:r>
                                  </m:e>
                                  <m:sub>
                                    <m:r>
                                      <a:rPr lang="fr-FR" sz="1600" b="0" i="1" smtClean="0">
                                        <a:solidFill>
                                          <a:srgbClr val="7030A0"/>
                                        </a:solidFill>
                                        <a:effectLst/>
                                        <a:latin typeface="Cambria Math" panose="02040503050406030204" pitchFamily="18" charset="0"/>
                                        <a:ea typeface="Latin Modern Math" panose="02000503000000000000" pitchFamily="50" charset="0"/>
                                      </a:rPr>
                                      <m:t>𝑙</m:t>
                                    </m:r>
                                  </m:sub>
                                </m:sSub>
                                <m:sSub>
                                  <m:sSubPr>
                                    <m:ctrlPr>
                                      <a:rPr lang="fr-FR" sz="1600" b="0" i="1" smtClean="0">
                                        <a:solidFill>
                                          <a:srgbClr val="7030A0"/>
                                        </a:solidFill>
                                        <a:effectLst/>
                                        <a:latin typeface="Cambria Math" panose="02040503050406030204" pitchFamily="18" charset="0"/>
                                        <a:ea typeface="Latin Modern Math" panose="02000503000000000000" pitchFamily="50" charset="0"/>
                                      </a:rPr>
                                    </m:ctrlPr>
                                  </m:sSubPr>
                                  <m:e>
                                    <m:r>
                                      <a:rPr lang="fr-FR" sz="1600" b="0" i="1" smtClean="0">
                                        <a:solidFill>
                                          <a:srgbClr val="7030A0"/>
                                        </a:solidFill>
                                        <a:effectLst/>
                                        <a:latin typeface="Cambria Math" panose="02040503050406030204" pitchFamily="18" charset="0"/>
                                        <a:ea typeface="Latin Modern Math" panose="02000503000000000000" pitchFamily="50" charset="0"/>
                                      </a:rPr>
                                      <m:t>𝑒</m:t>
                                    </m:r>
                                  </m:e>
                                  <m:sub>
                                    <m:r>
                                      <a:rPr lang="fr-FR" sz="1600" b="0" i="1" smtClean="0">
                                        <a:solidFill>
                                          <a:srgbClr val="7030A0"/>
                                        </a:solidFill>
                                        <a:effectLst/>
                                        <a:latin typeface="Cambria Math" panose="02040503050406030204" pitchFamily="18" charset="0"/>
                                        <a:ea typeface="Latin Modern Math" panose="02000503000000000000" pitchFamily="50" charset="0"/>
                                      </a:rPr>
                                      <m:t>𝑠</m:t>
                                    </m:r>
                                  </m:sub>
                                </m:sSub>
                              </m:oMath>
                            </m:oMathPara>
                          </a14:m>
                          <a:endParaRPr lang="en-GB" sz="1600" dirty="0">
                            <a:solidFill>
                              <a:schemeClr val="tx1"/>
                            </a:solidFill>
                            <a:effectLst/>
                            <a:latin typeface="+mj-lt"/>
                            <a:ea typeface="Latin Modern Math" panose="02000503000000000000" pitchFamily="50" charset="0"/>
                            <a:cs typeface="Times New Roman" panose="02020603050405020304" pitchFamily="18" charset="0"/>
                          </a:endParaRPr>
                        </a:p>
                      </a:txBody>
                      <a:tcPr marL="68580" marR="68580" marT="0" marB="0" anchor="ctr"/>
                    </a:tc>
                    <a:extLst>
                      <a:ext uri="{0D108BD9-81ED-4DB2-BD59-A6C34878D82A}">
                        <a16:rowId xmlns:a16="http://schemas.microsoft.com/office/drawing/2014/main" val="3320425292"/>
                      </a:ext>
                    </a:extLst>
                  </a:tr>
                </a:tbl>
              </a:graphicData>
            </a:graphic>
          </p:graphicFrame>
        </mc:Choice>
        <mc:Fallback xmlns="">
          <p:graphicFrame>
            <p:nvGraphicFramePr>
              <p:cNvPr id="30" name="Table 8">
                <a:extLst>
                  <a:ext uri="{FF2B5EF4-FFF2-40B4-BE49-F238E27FC236}">
                    <a16:creationId xmlns:a16="http://schemas.microsoft.com/office/drawing/2014/main" id="{4033FC3E-6662-434E-BB2F-228043E645F8}"/>
                  </a:ext>
                </a:extLst>
              </p:cNvPr>
              <p:cNvGraphicFramePr>
                <a:graphicFrameLocks noGrp="1"/>
              </p:cNvGraphicFramePr>
              <p:nvPr>
                <p:extLst>
                  <p:ext uri="{D42A27DB-BD31-4B8C-83A1-F6EECF244321}">
                    <p14:modId xmlns:p14="http://schemas.microsoft.com/office/powerpoint/2010/main" val="2354682103"/>
                  </p:ext>
                </p:extLst>
              </p:nvPr>
            </p:nvGraphicFramePr>
            <p:xfrm>
              <a:off x="1359221" y="4094572"/>
              <a:ext cx="10126699" cy="1406526"/>
            </p:xfrm>
            <a:graphic>
              <a:graphicData uri="http://schemas.openxmlformats.org/drawingml/2006/table">
                <a:tbl>
                  <a:tblPr firstRow="1" firstCol="1" bandRow="1">
                    <a:tableStyleId>{2D5ABB26-0587-4C30-8999-92F81FD0307C}</a:tableStyleId>
                  </a:tblPr>
                  <a:tblGrid>
                    <a:gridCol w="10126699">
                      <a:extLst>
                        <a:ext uri="{9D8B030D-6E8A-4147-A177-3AD203B41FA5}">
                          <a16:colId xmlns:a16="http://schemas.microsoft.com/office/drawing/2014/main" val="3566255607"/>
                        </a:ext>
                      </a:extLst>
                    </a:gridCol>
                  </a:tblGrid>
                  <a:tr h="686372">
                    <a:tc>
                      <a:txBody>
                        <a:bodyPr/>
                        <a:lstStyle/>
                        <a:p>
                          <a:endParaRPr lang="en-US"/>
                        </a:p>
                      </a:txBody>
                      <a:tcPr marL="68580" marR="68580" marT="0" marB="0" anchor="ctr">
                        <a:blipFill>
                          <a:blip r:embed="rId10"/>
                          <a:stretch>
                            <a:fillRect b="-105310"/>
                          </a:stretch>
                        </a:blipFill>
                      </a:tcPr>
                    </a:tc>
                    <a:extLst>
                      <a:ext uri="{0D108BD9-81ED-4DB2-BD59-A6C34878D82A}">
                        <a16:rowId xmlns:a16="http://schemas.microsoft.com/office/drawing/2014/main" val="141155336"/>
                      </a:ext>
                    </a:extLst>
                  </a:tr>
                  <a:tr h="720154">
                    <a:tc>
                      <a:txBody>
                        <a:bodyPr/>
                        <a:lstStyle/>
                        <a:p>
                          <a:endParaRPr lang="en-US"/>
                        </a:p>
                      </a:txBody>
                      <a:tcPr marL="68580" marR="68580" marT="0" marB="0" anchor="ctr">
                        <a:blipFill>
                          <a:blip r:embed="rId10"/>
                          <a:stretch>
                            <a:fillRect t="-94958"/>
                          </a:stretch>
                        </a:blipFill>
                      </a:tcPr>
                    </a:tc>
                    <a:extLst>
                      <a:ext uri="{0D108BD9-81ED-4DB2-BD59-A6C34878D82A}">
                        <a16:rowId xmlns:a16="http://schemas.microsoft.com/office/drawing/2014/main" val="3320425292"/>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29" name="Content Placeholder 5">
                <a:extLst>
                  <a:ext uri="{FF2B5EF4-FFF2-40B4-BE49-F238E27FC236}">
                    <a16:creationId xmlns:a16="http://schemas.microsoft.com/office/drawing/2014/main" id="{CA3B966F-BA27-4AE9-B3C4-8397FCDD17C3}"/>
                  </a:ext>
                </a:extLst>
              </p:cNvPr>
              <p:cNvGraphicFramePr>
                <a:graphicFrameLocks/>
              </p:cNvGraphicFramePr>
              <p:nvPr>
                <p:extLst>
                  <p:ext uri="{D42A27DB-BD31-4B8C-83A1-F6EECF244321}">
                    <p14:modId xmlns:p14="http://schemas.microsoft.com/office/powerpoint/2010/main" val="2524602490"/>
                  </p:ext>
                </p:extLst>
              </p:nvPr>
            </p:nvGraphicFramePr>
            <p:xfrm>
              <a:off x="2065301" y="1310718"/>
              <a:ext cx="8583912" cy="2708657"/>
            </p:xfrm>
            <a:graphic>
              <a:graphicData uri="http://schemas.openxmlformats.org/drawingml/2006/table">
                <a:tbl>
                  <a:tblPr firstRow="1" firstCol="1" bandRow="1">
                    <a:tableStyleId>{2D5ABB26-0587-4C30-8999-92F81FD0307C}</a:tableStyleId>
                  </a:tblPr>
                  <a:tblGrid>
                    <a:gridCol w="8583912">
                      <a:extLst>
                        <a:ext uri="{9D8B030D-6E8A-4147-A177-3AD203B41FA5}">
                          <a16:colId xmlns:a16="http://schemas.microsoft.com/office/drawing/2014/main" val="1785101794"/>
                        </a:ext>
                      </a:extLst>
                    </a:gridCol>
                  </a:tblGrid>
                  <a:tr h="0">
                    <a:tc>
                      <a:txBody>
                        <a:bodyPr/>
                        <a:lstStyle/>
                        <a:p>
                          <a:pPr algn="l">
                            <a:lnSpc>
                              <a:spcPct val="115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GB" sz="1600" i="1" smtClean="0">
                                        <a:solidFill>
                                          <a:schemeClr val="accent5">
                                            <a:lumMod val="75000"/>
                                          </a:schemeClr>
                                        </a:solidFill>
                                        <a:effectLst/>
                                        <a:latin typeface="Cambria Math" panose="02040503050406030204" pitchFamily="18" charset="0"/>
                                        <a:ea typeface="Latin Modern Math" panose="02000503000000000000" pitchFamily="50" charset="0"/>
                                      </a:rPr>
                                    </m:ctrlPr>
                                  </m:fPr>
                                  <m:num>
                                    <m:r>
                                      <a:rPr lang="en-GB" sz="1600">
                                        <a:solidFill>
                                          <a:schemeClr val="accent5">
                                            <a:lumMod val="75000"/>
                                          </a:schemeClr>
                                        </a:solidFill>
                                        <a:effectLst/>
                                        <a:latin typeface="Cambria Math" panose="02040503050406030204" pitchFamily="18" charset="0"/>
                                        <a:ea typeface="Latin Modern Math" panose="02000503000000000000" pitchFamily="50" charset="0"/>
                                      </a:rPr>
                                      <m:t>𝜕</m:t>
                                    </m:r>
                                    <m:sSub>
                                      <m:sSubPr>
                                        <m:ctrlPr>
                                          <a:rPr lang="en-GB" sz="1600" i="1">
                                            <a:solidFill>
                                              <a:schemeClr val="accent5">
                                                <a:lumMod val="75000"/>
                                              </a:schemeClr>
                                            </a:solidFill>
                                            <a:effectLst/>
                                            <a:latin typeface="Cambria Math" panose="02040503050406030204" pitchFamily="18" charset="0"/>
                                            <a:ea typeface="Latin Modern Math" panose="02000503000000000000" pitchFamily="50" charset="0"/>
                                          </a:rPr>
                                        </m:ctrlPr>
                                      </m:sSubPr>
                                      <m:e>
                                        <m:r>
                                          <a:rPr lang="en-GB" sz="1600">
                                            <a:solidFill>
                                              <a:schemeClr val="accent5">
                                                <a:lumMod val="75000"/>
                                              </a:schemeClr>
                                            </a:solidFill>
                                            <a:effectLst/>
                                            <a:latin typeface="Cambria Math" panose="02040503050406030204" pitchFamily="18" charset="0"/>
                                            <a:ea typeface="Latin Modern Math" panose="02000503000000000000" pitchFamily="50" charset="0"/>
                                          </a:rPr>
                                          <m:t>𝛿</m:t>
                                        </m:r>
                                      </m:e>
                                      <m:sub>
                                        <m:r>
                                          <a:rPr lang="en-GB" sz="1600">
                                            <a:solidFill>
                                              <a:schemeClr val="accent5">
                                                <a:lumMod val="75000"/>
                                              </a:schemeClr>
                                            </a:solidFill>
                                            <a:effectLst/>
                                            <a:latin typeface="Cambria Math" panose="02040503050406030204" pitchFamily="18" charset="0"/>
                                            <a:ea typeface="Latin Modern Math" panose="02000503000000000000" pitchFamily="50" charset="0"/>
                                          </a:rPr>
                                          <m:t>𝑙</m:t>
                                        </m:r>
                                      </m:sub>
                                    </m:sSub>
                                  </m:num>
                                  <m:den>
                                    <m:r>
                                      <a:rPr lang="en-GB" sz="1600">
                                        <a:solidFill>
                                          <a:schemeClr val="accent5">
                                            <a:lumMod val="75000"/>
                                          </a:schemeClr>
                                        </a:solidFill>
                                        <a:effectLst/>
                                        <a:latin typeface="Cambria Math" panose="02040503050406030204" pitchFamily="18" charset="0"/>
                                        <a:ea typeface="Latin Modern Math" panose="02000503000000000000" pitchFamily="50" charset="0"/>
                                      </a:rPr>
                                      <m:t>𝜕</m:t>
                                    </m:r>
                                    <m:r>
                                      <a:rPr lang="en-GB" sz="1600">
                                        <a:solidFill>
                                          <a:schemeClr val="accent5">
                                            <a:lumMod val="75000"/>
                                          </a:schemeClr>
                                        </a:solidFill>
                                        <a:effectLst/>
                                        <a:latin typeface="Cambria Math" panose="02040503050406030204" pitchFamily="18" charset="0"/>
                                        <a:ea typeface="Latin Modern Math" panose="02000503000000000000" pitchFamily="50" charset="0"/>
                                      </a:rPr>
                                      <m:t>𝑡</m:t>
                                    </m:r>
                                  </m:den>
                                </m:f>
                                <m:r>
                                  <a:rPr lang="en-GB" sz="1600" smtClean="0">
                                    <a:solidFill>
                                      <a:srgbClr val="FF0000"/>
                                    </a:solidFill>
                                    <a:effectLst/>
                                    <a:latin typeface="Cambria Math" panose="02040503050406030204" pitchFamily="18" charset="0"/>
                                    <a:ea typeface="Latin Modern Math" panose="02000503000000000000" pitchFamily="50" charset="0"/>
                                  </a:rPr>
                                  <m:t>+</m:t>
                                </m:r>
                                <m:r>
                                  <m:rPr>
                                    <m:sty m:val="p"/>
                                  </m:rPr>
                                  <a:rPr lang="en-GB" sz="1600" smtClean="0">
                                    <a:solidFill>
                                      <a:srgbClr val="FF0000"/>
                                    </a:solidFill>
                                    <a:effectLst/>
                                    <a:latin typeface="Cambria Math" panose="02040503050406030204" pitchFamily="18" charset="0"/>
                                    <a:ea typeface="Latin Modern Math" panose="02000503000000000000" pitchFamily="50" charset="0"/>
                                  </a:rPr>
                                  <m:t>∇</m:t>
                                </m:r>
                                <m:r>
                                  <a:rPr lang="en-GB" sz="1600" smtClean="0">
                                    <a:solidFill>
                                      <a:srgbClr val="FF0000"/>
                                    </a:solidFill>
                                    <a:effectLst/>
                                    <a:latin typeface="Cambria Math" panose="02040503050406030204" pitchFamily="18" charset="0"/>
                                    <a:ea typeface="Latin Modern Math" panose="02000503000000000000" pitchFamily="50" charset="0"/>
                                  </a:rPr>
                                  <m:t>⋅</m:t>
                                </m:r>
                                <m:d>
                                  <m:dPr>
                                    <m:ctrlPr>
                                      <a:rPr lang="en-GB" sz="1600" i="1">
                                        <a:solidFill>
                                          <a:srgbClr val="FF0000"/>
                                        </a:solidFill>
                                        <a:effectLst/>
                                        <a:latin typeface="Cambria Math" panose="02040503050406030204" pitchFamily="18" charset="0"/>
                                        <a:ea typeface="Latin Modern Math" panose="02000503000000000000" pitchFamily="50" charset="0"/>
                                      </a:rPr>
                                    </m:ctrlPr>
                                  </m:dPr>
                                  <m:e>
                                    <m:sSub>
                                      <m:sSubPr>
                                        <m:ctrlPr>
                                          <a:rPr lang="en-GB" sz="1600" i="1">
                                            <a:solidFill>
                                              <a:srgbClr val="FF0000"/>
                                            </a:solidFill>
                                            <a:effectLst/>
                                            <a:latin typeface="Cambria Math" panose="02040503050406030204" pitchFamily="18" charset="0"/>
                                            <a:ea typeface="Latin Modern Math" panose="02000503000000000000" pitchFamily="50" charset="0"/>
                                          </a:rPr>
                                        </m:ctrlPr>
                                      </m:sSubPr>
                                      <m:e>
                                        <m:r>
                                          <a:rPr lang="en-GB" sz="1600">
                                            <a:solidFill>
                                              <a:srgbClr val="FF0000"/>
                                            </a:solidFill>
                                            <a:effectLst/>
                                            <a:latin typeface="Cambria Math" panose="02040503050406030204" pitchFamily="18" charset="0"/>
                                            <a:ea typeface="Latin Modern Math" panose="02000503000000000000" pitchFamily="50" charset="0"/>
                                          </a:rPr>
                                          <m:t>𝛿</m:t>
                                        </m:r>
                                      </m:e>
                                      <m:sub>
                                        <m:r>
                                          <a:rPr lang="en-GB" sz="1600">
                                            <a:solidFill>
                                              <a:srgbClr val="FF0000"/>
                                            </a:solidFill>
                                            <a:effectLst/>
                                            <a:latin typeface="Cambria Math" panose="02040503050406030204" pitchFamily="18" charset="0"/>
                                            <a:ea typeface="Latin Modern Math" panose="02000503000000000000" pitchFamily="50" charset="0"/>
                                          </a:rPr>
                                          <m:t>𝑙</m:t>
                                        </m:r>
                                      </m:sub>
                                    </m:sSub>
                                    <m:sSub>
                                      <m:sSubPr>
                                        <m:ctrlPr>
                                          <a:rPr lang="en-GB" sz="1600" i="1">
                                            <a:solidFill>
                                              <a:srgbClr val="FF0000"/>
                                            </a:solidFill>
                                            <a:effectLst/>
                                            <a:latin typeface="Cambria Math" panose="02040503050406030204" pitchFamily="18" charset="0"/>
                                            <a:ea typeface="Latin Modern Math" panose="02000503000000000000" pitchFamily="50" charset="0"/>
                                          </a:rPr>
                                        </m:ctrlPr>
                                      </m:sSubPr>
                                      <m:e>
                                        <m:r>
                                          <a:rPr lang="en-GB" sz="1600">
                                            <a:solidFill>
                                              <a:srgbClr val="FF0000"/>
                                            </a:solidFill>
                                            <a:effectLst/>
                                            <a:latin typeface="Cambria Math" panose="02040503050406030204" pitchFamily="18" charset="0"/>
                                            <a:ea typeface="Latin Modern Math" panose="02000503000000000000" pitchFamily="50" charset="0"/>
                                          </a:rPr>
                                          <m:t>𝑽</m:t>
                                        </m:r>
                                      </m:e>
                                      <m:sub>
                                        <m:r>
                                          <a:rPr lang="en-GB" sz="1600">
                                            <a:solidFill>
                                              <a:srgbClr val="FF0000"/>
                                            </a:solidFill>
                                            <a:effectLst/>
                                            <a:latin typeface="Cambria Math" panose="02040503050406030204" pitchFamily="18" charset="0"/>
                                            <a:ea typeface="Latin Modern Math" panose="02000503000000000000" pitchFamily="50" charset="0"/>
                                          </a:rPr>
                                          <m:t>𝑙</m:t>
                                        </m:r>
                                      </m:sub>
                                    </m:sSub>
                                  </m:e>
                                </m:d>
                                <m:r>
                                  <a:rPr lang="en-GB" sz="1600">
                                    <a:solidFill>
                                      <a:schemeClr val="tx1"/>
                                    </a:solidFill>
                                    <a:effectLst/>
                                    <a:latin typeface="Cambria Math" panose="02040503050406030204" pitchFamily="18" charset="0"/>
                                    <a:ea typeface="Latin Modern Math" panose="02000503000000000000" pitchFamily="50" charset="0"/>
                                  </a:rPr>
                                  <m:t>=</m:t>
                                </m:r>
                                <m:sSub>
                                  <m:sSubPr>
                                    <m:ctrlPr>
                                      <a:rPr lang="en-GB" sz="1600" i="1" smtClean="0">
                                        <a:solidFill>
                                          <a:srgbClr val="7030A0"/>
                                        </a:solidFill>
                                        <a:effectLst/>
                                        <a:latin typeface="Cambria Math" panose="02040503050406030204" pitchFamily="18" charset="0"/>
                                        <a:ea typeface="Latin Modern Math" panose="02000503000000000000" pitchFamily="50" charset="0"/>
                                      </a:rPr>
                                    </m:ctrlPr>
                                  </m:sSubPr>
                                  <m:e>
                                    <m:r>
                                      <a:rPr lang="en-GB" sz="1600">
                                        <a:solidFill>
                                          <a:srgbClr val="7030A0"/>
                                        </a:solidFill>
                                        <a:effectLst/>
                                        <a:latin typeface="Cambria Math" panose="02040503050406030204" pitchFamily="18" charset="0"/>
                                        <a:ea typeface="Latin Modern Math" panose="02000503000000000000" pitchFamily="50" charset="0"/>
                                      </a:rPr>
                                      <m:t>𝜖</m:t>
                                    </m:r>
                                  </m:e>
                                  <m:sub>
                                    <m:r>
                                      <a:rPr lang="en-GB" sz="1600">
                                        <a:solidFill>
                                          <a:srgbClr val="7030A0"/>
                                        </a:solidFill>
                                        <a:effectLst/>
                                        <a:latin typeface="Cambria Math" panose="02040503050406030204" pitchFamily="18" charset="0"/>
                                        <a:ea typeface="Latin Modern Math" panose="02000503000000000000" pitchFamily="50" charset="0"/>
                                      </a:rPr>
                                      <m:t>0</m:t>
                                    </m:r>
                                  </m:sub>
                                </m:sSub>
                                <m:sSub>
                                  <m:sSubPr>
                                    <m:ctrlPr>
                                      <a:rPr lang="en-GB" sz="1600" i="1">
                                        <a:solidFill>
                                          <a:srgbClr val="7030A0"/>
                                        </a:solidFill>
                                        <a:effectLst/>
                                        <a:latin typeface="Cambria Math" panose="02040503050406030204" pitchFamily="18" charset="0"/>
                                        <a:ea typeface="Latin Modern Math" panose="02000503000000000000" pitchFamily="50" charset="0"/>
                                      </a:rPr>
                                    </m:ctrlPr>
                                  </m:sSubPr>
                                  <m:e>
                                    <m:r>
                                      <a:rPr lang="en-GB" sz="1600">
                                        <a:solidFill>
                                          <a:srgbClr val="7030A0"/>
                                        </a:solidFill>
                                        <a:effectLst/>
                                        <a:latin typeface="Cambria Math" panose="02040503050406030204" pitchFamily="18" charset="0"/>
                                        <a:ea typeface="Latin Modern Math" panose="02000503000000000000" pitchFamily="50" charset="0"/>
                                      </a:rPr>
                                      <m:t>𝑒</m:t>
                                    </m:r>
                                  </m:e>
                                  <m:sub>
                                    <m:r>
                                      <a:rPr lang="en-GB" sz="1600">
                                        <a:solidFill>
                                          <a:srgbClr val="7030A0"/>
                                        </a:solidFill>
                                        <a:effectLst/>
                                        <a:latin typeface="Cambria Math" panose="02040503050406030204" pitchFamily="18" charset="0"/>
                                        <a:ea typeface="Latin Modern Math" panose="02000503000000000000" pitchFamily="50" charset="0"/>
                                      </a:rPr>
                                      <m:t>𝑏</m:t>
                                    </m:r>
                                  </m:sub>
                                </m:sSub>
                              </m:oMath>
                            </m:oMathPara>
                          </a14:m>
                          <a:endParaRPr lang="en-GB" sz="1600" dirty="0">
                            <a:solidFill>
                              <a:schemeClr val="tx1"/>
                            </a:solidFill>
                            <a:effectLst/>
                            <a:latin typeface="+mj-lt"/>
                            <a:ea typeface="Latin Modern Math" panose="02000503000000000000" pitchFamily="50" charset="0"/>
                            <a:cs typeface="Times New Roman" panose="02020603050405020304" pitchFamily="18" charset="0"/>
                          </a:endParaRPr>
                        </a:p>
                      </a:txBody>
                      <a:tcPr marL="68580" marR="68580" marT="0" marB="0" anchor="ctr"/>
                    </a:tc>
                    <a:extLst>
                      <a:ext uri="{0D108BD9-81ED-4DB2-BD59-A6C34878D82A}">
                        <a16:rowId xmlns:a16="http://schemas.microsoft.com/office/drawing/2014/main" val="2914034231"/>
                      </a:ext>
                    </a:extLst>
                  </a:tr>
                  <a:tr h="0">
                    <a:tc>
                      <a:txBody>
                        <a:bodyPr/>
                        <a:lstStyle/>
                        <a:p>
                          <a:pPr algn="l">
                            <a:lnSpc>
                              <a:spcPct val="115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GB" sz="1600" i="1" smtClean="0">
                                        <a:solidFill>
                                          <a:schemeClr val="accent5">
                                            <a:lumMod val="75000"/>
                                          </a:schemeClr>
                                        </a:solidFill>
                                        <a:effectLst/>
                                        <a:latin typeface="Cambria Math" panose="02040503050406030204" pitchFamily="18" charset="0"/>
                                        <a:ea typeface="Latin Modern Math" panose="02000503000000000000" pitchFamily="50" charset="0"/>
                                      </a:rPr>
                                    </m:ctrlPr>
                                  </m:fPr>
                                  <m:num>
                                    <m:r>
                                      <a:rPr lang="en-GB" sz="1600">
                                        <a:solidFill>
                                          <a:schemeClr val="accent5">
                                            <a:lumMod val="75000"/>
                                          </a:schemeClr>
                                        </a:solidFill>
                                        <a:effectLst/>
                                        <a:latin typeface="Cambria Math" panose="02040503050406030204" pitchFamily="18" charset="0"/>
                                        <a:ea typeface="Latin Modern Math" panose="02000503000000000000" pitchFamily="50" charset="0"/>
                                      </a:rPr>
                                      <m:t>𝜕</m:t>
                                    </m:r>
                                    <m:sSub>
                                      <m:sSubPr>
                                        <m:ctrlPr>
                                          <a:rPr lang="en-GB" sz="1600" i="1">
                                            <a:solidFill>
                                              <a:schemeClr val="accent5">
                                                <a:lumMod val="75000"/>
                                              </a:schemeClr>
                                            </a:solidFill>
                                            <a:effectLst/>
                                            <a:latin typeface="Cambria Math" panose="02040503050406030204" pitchFamily="18" charset="0"/>
                                            <a:ea typeface="Latin Modern Math" panose="02000503000000000000" pitchFamily="50" charset="0"/>
                                          </a:rPr>
                                        </m:ctrlPr>
                                      </m:sSubPr>
                                      <m:e>
                                        <m:r>
                                          <a:rPr lang="en-GB" sz="1600">
                                            <a:solidFill>
                                              <a:schemeClr val="accent5">
                                                <a:lumMod val="75000"/>
                                              </a:schemeClr>
                                            </a:solidFill>
                                            <a:effectLst/>
                                            <a:latin typeface="Cambria Math" panose="02040503050406030204" pitchFamily="18" charset="0"/>
                                            <a:ea typeface="Latin Modern Math" panose="02000503000000000000" pitchFamily="50" charset="0"/>
                                          </a:rPr>
                                          <m:t>𝛿</m:t>
                                        </m:r>
                                      </m:e>
                                      <m:sub>
                                        <m:r>
                                          <a:rPr lang="en-GB" sz="1600">
                                            <a:solidFill>
                                              <a:schemeClr val="accent5">
                                                <a:lumMod val="75000"/>
                                              </a:schemeClr>
                                            </a:solidFill>
                                            <a:effectLst/>
                                            <a:latin typeface="Cambria Math" panose="02040503050406030204" pitchFamily="18" charset="0"/>
                                            <a:ea typeface="Latin Modern Math" panose="02000503000000000000" pitchFamily="50" charset="0"/>
                                          </a:rPr>
                                          <m:t>𝑠</m:t>
                                        </m:r>
                                        <m:r>
                                          <a:rPr lang="fr-FR" sz="1600" b="0" i="1" smtClean="0">
                                            <a:solidFill>
                                              <a:schemeClr val="accent5">
                                                <a:lumMod val="75000"/>
                                              </a:schemeClr>
                                            </a:solidFill>
                                            <a:effectLst/>
                                            <a:latin typeface="Cambria Math" panose="02040503050406030204" pitchFamily="18" charset="0"/>
                                            <a:ea typeface="Latin Modern Math" panose="02000503000000000000" pitchFamily="50" charset="0"/>
                                          </a:rPr>
                                          <m:t>,</m:t>
                                        </m:r>
                                        <m:r>
                                          <a:rPr lang="fr-FR" sz="1600" b="0" i="1" smtClean="0">
                                            <a:solidFill>
                                              <a:schemeClr val="accent5">
                                                <a:lumMod val="75000"/>
                                              </a:schemeClr>
                                            </a:solidFill>
                                            <a:effectLst/>
                                            <a:latin typeface="Cambria Math" panose="02040503050406030204" pitchFamily="18" charset="0"/>
                                            <a:ea typeface="Latin Modern Math" panose="02000503000000000000" pitchFamily="50" charset="0"/>
                                          </a:rPr>
                                          <m:t>𝑢𝑝</m:t>
                                        </m:r>
                                      </m:sub>
                                    </m:sSub>
                                  </m:num>
                                  <m:den>
                                    <m:r>
                                      <a:rPr lang="en-GB" sz="1600">
                                        <a:solidFill>
                                          <a:schemeClr val="accent5">
                                            <a:lumMod val="75000"/>
                                          </a:schemeClr>
                                        </a:solidFill>
                                        <a:effectLst/>
                                        <a:latin typeface="Cambria Math" panose="02040503050406030204" pitchFamily="18" charset="0"/>
                                        <a:ea typeface="Latin Modern Math" panose="02000503000000000000" pitchFamily="50" charset="0"/>
                                      </a:rPr>
                                      <m:t>𝜕</m:t>
                                    </m:r>
                                    <m:r>
                                      <a:rPr lang="en-GB" sz="1600">
                                        <a:solidFill>
                                          <a:schemeClr val="accent5">
                                            <a:lumMod val="75000"/>
                                          </a:schemeClr>
                                        </a:solidFill>
                                        <a:effectLst/>
                                        <a:latin typeface="Cambria Math" panose="02040503050406030204" pitchFamily="18" charset="0"/>
                                        <a:ea typeface="Latin Modern Math" panose="02000503000000000000" pitchFamily="50" charset="0"/>
                                      </a:rPr>
                                      <m:t>𝑡</m:t>
                                    </m:r>
                                  </m:den>
                                </m:f>
                                <m:r>
                                  <a:rPr lang="en-GB" sz="1600" smtClean="0">
                                    <a:solidFill>
                                      <a:srgbClr val="FF0000"/>
                                    </a:solidFill>
                                    <a:effectLst/>
                                    <a:latin typeface="Cambria Math" panose="02040503050406030204" pitchFamily="18" charset="0"/>
                                    <a:ea typeface="Latin Modern Math" panose="02000503000000000000" pitchFamily="50" charset="0"/>
                                  </a:rPr>
                                  <m:t>+</m:t>
                                </m:r>
                                <m:r>
                                  <m:rPr>
                                    <m:sty m:val="p"/>
                                  </m:rPr>
                                  <a:rPr lang="en-GB" sz="1600" smtClean="0">
                                    <a:solidFill>
                                      <a:srgbClr val="FF0000"/>
                                    </a:solidFill>
                                    <a:effectLst/>
                                    <a:latin typeface="Cambria Math" panose="02040503050406030204" pitchFamily="18" charset="0"/>
                                    <a:ea typeface="Latin Modern Math" panose="02000503000000000000" pitchFamily="50" charset="0"/>
                                  </a:rPr>
                                  <m:t>∇</m:t>
                                </m:r>
                                <m:r>
                                  <a:rPr lang="en-GB" sz="1600" smtClean="0">
                                    <a:solidFill>
                                      <a:srgbClr val="FF0000"/>
                                    </a:solidFill>
                                    <a:effectLst/>
                                    <a:latin typeface="Cambria Math" panose="02040503050406030204" pitchFamily="18" charset="0"/>
                                    <a:ea typeface="Latin Modern Math" panose="02000503000000000000" pitchFamily="50" charset="0"/>
                                  </a:rPr>
                                  <m:t>⋅</m:t>
                                </m:r>
                                <m:d>
                                  <m:dPr>
                                    <m:ctrlPr>
                                      <a:rPr lang="en-GB" sz="1600" i="1">
                                        <a:solidFill>
                                          <a:srgbClr val="FF0000"/>
                                        </a:solidFill>
                                        <a:effectLst/>
                                        <a:latin typeface="Cambria Math" panose="02040503050406030204" pitchFamily="18" charset="0"/>
                                        <a:ea typeface="Latin Modern Math" panose="02000503000000000000" pitchFamily="50" charset="0"/>
                                      </a:rPr>
                                    </m:ctrlPr>
                                  </m:dPr>
                                  <m:e>
                                    <m:sSub>
                                      <m:sSubPr>
                                        <m:ctrlPr>
                                          <a:rPr lang="en-GB" sz="1600" i="1">
                                            <a:solidFill>
                                              <a:srgbClr val="FF0000"/>
                                            </a:solidFill>
                                            <a:effectLst/>
                                            <a:latin typeface="Cambria Math" panose="02040503050406030204" pitchFamily="18" charset="0"/>
                                            <a:ea typeface="Latin Modern Math" panose="02000503000000000000" pitchFamily="50" charset="0"/>
                                          </a:rPr>
                                        </m:ctrlPr>
                                      </m:sSubPr>
                                      <m:e>
                                        <m:r>
                                          <a:rPr lang="en-GB" sz="1600">
                                            <a:solidFill>
                                              <a:srgbClr val="FF0000"/>
                                            </a:solidFill>
                                            <a:effectLst/>
                                            <a:latin typeface="Cambria Math" panose="02040503050406030204" pitchFamily="18" charset="0"/>
                                            <a:ea typeface="Latin Modern Math" panose="02000503000000000000" pitchFamily="50" charset="0"/>
                                          </a:rPr>
                                          <m:t>𝛿</m:t>
                                        </m:r>
                                      </m:e>
                                      <m:sub>
                                        <m:r>
                                          <a:rPr lang="en-GB" sz="1600">
                                            <a:solidFill>
                                              <a:srgbClr val="FF0000"/>
                                            </a:solidFill>
                                            <a:effectLst/>
                                            <a:latin typeface="Cambria Math" panose="02040503050406030204" pitchFamily="18" charset="0"/>
                                            <a:ea typeface="Latin Modern Math" panose="02000503000000000000" pitchFamily="50" charset="0"/>
                                          </a:rPr>
                                          <m:t>𝑠</m:t>
                                        </m:r>
                                        <m:r>
                                          <a:rPr lang="fr-FR" sz="1600" b="0" i="1" smtClean="0">
                                            <a:solidFill>
                                              <a:srgbClr val="FF0000"/>
                                            </a:solidFill>
                                            <a:effectLst/>
                                            <a:latin typeface="Cambria Math" panose="02040503050406030204" pitchFamily="18" charset="0"/>
                                            <a:ea typeface="Latin Modern Math" panose="02000503000000000000" pitchFamily="50" charset="0"/>
                                          </a:rPr>
                                          <m:t>,</m:t>
                                        </m:r>
                                        <m:r>
                                          <a:rPr lang="fr-FR" sz="1600" b="0" i="1" smtClean="0">
                                            <a:solidFill>
                                              <a:srgbClr val="FF0000"/>
                                            </a:solidFill>
                                            <a:effectLst/>
                                            <a:latin typeface="Cambria Math" panose="02040503050406030204" pitchFamily="18" charset="0"/>
                                            <a:ea typeface="Latin Modern Math" panose="02000503000000000000" pitchFamily="50" charset="0"/>
                                          </a:rPr>
                                          <m:t>𝑢𝑝</m:t>
                                        </m:r>
                                      </m:sub>
                                    </m:sSub>
                                    <m:sSub>
                                      <m:sSubPr>
                                        <m:ctrlPr>
                                          <a:rPr lang="en-GB" sz="1600" i="1">
                                            <a:solidFill>
                                              <a:srgbClr val="FF0000"/>
                                            </a:solidFill>
                                            <a:effectLst/>
                                            <a:latin typeface="Cambria Math" panose="02040503050406030204" pitchFamily="18" charset="0"/>
                                            <a:ea typeface="Latin Modern Math" panose="02000503000000000000" pitchFamily="50" charset="0"/>
                                          </a:rPr>
                                        </m:ctrlPr>
                                      </m:sSubPr>
                                      <m:e>
                                        <m:r>
                                          <a:rPr lang="en-GB" sz="1600">
                                            <a:solidFill>
                                              <a:srgbClr val="FF0000"/>
                                            </a:solidFill>
                                            <a:effectLst/>
                                            <a:latin typeface="Cambria Math" panose="02040503050406030204" pitchFamily="18" charset="0"/>
                                            <a:ea typeface="Latin Modern Math" panose="02000503000000000000" pitchFamily="50" charset="0"/>
                                          </a:rPr>
                                          <m:t>𝑽</m:t>
                                        </m:r>
                                      </m:e>
                                      <m:sub>
                                        <m:r>
                                          <a:rPr lang="en-GB" sz="1600">
                                            <a:solidFill>
                                              <a:srgbClr val="FF0000"/>
                                            </a:solidFill>
                                            <a:effectLst/>
                                            <a:latin typeface="Cambria Math" panose="02040503050406030204" pitchFamily="18" charset="0"/>
                                            <a:ea typeface="Latin Modern Math" panose="02000503000000000000" pitchFamily="50" charset="0"/>
                                          </a:rPr>
                                          <m:t>𝑙</m:t>
                                        </m:r>
                                      </m:sub>
                                    </m:sSub>
                                  </m:e>
                                </m:d>
                                <m:r>
                                  <a:rPr lang="en-GB" sz="1600">
                                    <a:solidFill>
                                      <a:schemeClr val="tx1"/>
                                    </a:solidFill>
                                    <a:effectLst/>
                                    <a:latin typeface="Cambria Math" panose="02040503050406030204" pitchFamily="18" charset="0"/>
                                    <a:ea typeface="Latin Modern Math" panose="02000503000000000000" pitchFamily="50" charset="0"/>
                                  </a:rPr>
                                  <m:t>=</m:t>
                                </m:r>
                                <m:sSub>
                                  <m:sSubPr>
                                    <m:ctrlPr>
                                      <a:rPr lang="en-GB" sz="1600" i="1" smtClean="0">
                                        <a:solidFill>
                                          <a:srgbClr val="7030A0"/>
                                        </a:solidFill>
                                        <a:effectLst/>
                                        <a:latin typeface="Cambria Math" panose="02040503050406030204" pitchFamily="18" charset="0"/>
                                        <a:ea typeface="Latin Modern Math" panose="02000503000000000000" pitchFamily="50" charset="0"/>
                                      </a:rPr>
                                    </m:ctrlPr>
                                  </m:sSubPr>
                                  <m:e>
                                    <m:r>
                                      <a:rPr lang="en-GB" sz="1600">
                                        <a:solidFill>
                                          <a:srgbClr val="7030A0"/>
                                        </a:solidFill>
                                        <a:effectLst/>
                                        <a:latin typeface="Cambria Math" panose="02040503050406030204" pitchFamily="18" charset="0"/>
                                        <a:ea typeface="Latin Modern Math" panose="02000503000000000000" pitchFamily="50" charset="0"/>
                                      </a:rPr>
                                      <m:t>𝑒</m:t>
                                    </m:r>
                                  </m:e>
                                  <m:sub>
                                    <m:r>
                                      <a:rPr lang="en-GB" sz="1600">
                                        <a:solidFill>
                                          <a:srgbClr val="7030A0"/>
                                        </a:solidFill>
                                        <a:effectLst/>
                                        <a:latin typeface="Cambria Math" panose="02040503050406030204" pitchFamily="18" charset="0"/>
                                        <a:ea typeface="Latin Modern Math" panose="02000503000000000000" pitchFamily="50" charset="0"/>
                                      </a:rPr>
                                      <m:t>𝑠</m:t>
                                    </m:r>
                                  </m:sub>
                                </m:sSub>
                              </m:oMath>
                            </m:oMathPara>
                          </a14:m>
                          <a:endParaRPr lang="en-GB" sz="1600" dirty="0">
                            <a:solidFill>
                              <a:schemeClr val="tx1"/>
                            </a:solidFill>
                            <a:effectLst/>
                            <a:latin typeface="+mj-lt"/>
                            <a:ea typeface="Latin Modern Math" panose="02000503000000000000" pitchFamily="50" charset="0"/>
                            <a:cs typeface="Times New Roman" panose="02020603050405020304" pitchFamily="18" charset="0"/>
                          </a:endParaRPr>
                        </a:p>
                      </a:txBody>
                      <a:tcPr marL="68580" marR="68580" marT="0" marB="0" anchor="ctr"/>
                    </a:tc>
                    <a:extLst>
                      <a:ext uri="{0D108BD9-81ED-4DB2-BD59-A6C34878D82A}">
                        <a16:rowId xmlns:a16="http://schemas.microsoft.com/office/drawing/2014/main" val="3729883145"/>
                      </a:ext>
                    </a:extLst>
                  </a:tr>
                  <a:tr h="0">
                    <a:tc>
                      <a:txBody>
                        <a:bodyPr/>
                        <a:lstStyle/>
                        <a:p>
                          <a:pPr algn="l">
                            <a:lnSpc>
                              <a:spcPct val="115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GB" sz="1600" i="1" smtClean="0">
                                        <a:solidFill>
                                          <a:schemeClr val="accent5">
                                            <a:lumMod val="75000"/>
                                          </a:schemeClr>
                                        </a:solidFill>
                                        <a:effectLst/>
                                        <a:latin typeface="Cambria Math" panose="02040503050406030204" pitchFamily="18" charset="0"/>
                                        <a:ea typeface="Latin Modern Math" panose="02000503000000000000" pitchFamily="50" charset="0"/>
                                      </a:rPr>
                                    </m:ctrlPr>
                                  </m:fPr>
                                  <m:num>
                                    <m:r>
                                      <a:rPr lang="en-GB" sz="1600">
                                        <a:solidFill>
                                          <a:schemeClr val="accent5">
                                            <a:lumMod val="75000"/>
                                          </a:schemeClr>
                                        </a:solidFill>
                                        <a:effectLst/>
                                        <a:latin typeface="Cambria Math" panose="02040503050406030204" pitchFamily="18" charset="0"/>
                                        <a:ea typeface="Latin Modern Math" panose="02000503000000000000" pitchFamily="50" charset="0"/>
                                      </a:rPr>
                                      <m:t>𝜕</m:t>
                                    </m:r>
                                    <m:sSub>
                                      <m:sSubPr>
                                        <m:ctrlPr>
                                          <a:rPr lang="en-GB" sz="1600" i="1">
                                            <a:solidFill>
                                              <a:schemeClr val="accent5">
                                                <a:lumMod val="75000"/>
                                              </a:schemeClr>
                                            </a:solidFill>
                                            <a:effectLst/>
                                            <a:latin typeface="Cambria Math" panose="02040503050406030204" pitchFamily="18" charset="0"/>
                                            <a:ea typeface="Latin Modern Math" panose="02000503000000000000" pitchFamily="50" charset="0"/>
                                          </a:rPr>
                                        </m:ctrlPr>
                                      </m:sSubPr>
                                      <m:e>
                                        <m:r>
                                          <a:rPr lang="en-GB" sz="1600">
                                            <a:solidFill>
                                              <a:schemeClr val="accent5">
                                                <a:lumMod val="75000"/>
                                              </a:schemeClr>
                                            </a:solidFill>
                                            <a:effectLst/>
                                            <a:latin typeface="Cambria Math" panose="02040503050406030204" pitchFamily="18" charset="0"/>
                                            <a:ea typeface="Latin Modern Math" panose="02000503000000000000" pitchFamily="50" charset="0"/>
                                          </a:rPr>
                                          <m:t>𝛿</m:t>
                                        </m:r>
                                      </m:e>
                                      <m:sub>
                                        <m:r>
                                          <a:rPr lang="en-GB" sz="1600">
                                            <a:solidFill>
                                              <a:schemeClr val="accent5">
                                                <a:lumMod val="75000"/>
                                              </a:schemeClr>
                                            </a:solidFill>
                                            <a:effectLst/>
                                            <a:latin typeface="Cambria Math" panose="02040503050406030204" pitchFamily="18" charset="0"/>
                                            <a:ea typeface="Latin Modern Math" panose="02000503000000000000" pitchFamily="50" charset="0"/>
                                          </a:rPr>
                                          <m:t>𝑠</m:t>
                                        </m:r>
                                        <m:r>
                                          <a:rPr lang="fr-FR" sz="1600" b="0" i="1" smtClean="0">
                                            <a:solidFill>
                                              <a:schemeClr val="accent5">
                                                <a:lumMod val="75000"/>
                                              </a:schemeClr>
                                            </a:solidFill>
                                            <a:effectLst/>
                                            <a:latin typeface="Cambria Math" panose="02040503050406030204" pitchFamily="18" charset="0"/>
                                            <a:ea typeface="Latin Modern Math" panose="02000503000000000000" pitchFamily="50" charset="0"/>
                                          </a:rPr>
                                          <m:t>,</m:t>
                                        </m:r>
                                        <m:r>
                                          <a:rPr lang="fr-FR" sz="1600" b="0" i="1" smtClean="0">
                                            <a:solidFill>
                                              <a:schemeClr val="accent5">
                                                <a:lumMod val="75000"/>
                                              </a:schemeClr>
                                            </a:solidFill>
                                            <a:effectLst/>
                                            <a:latin typeface="Cambria Math" panose="02040503050406030204" pitchFamily="18" charset="0"/>
                                            <a:ea typeface="Latin Modern Math" panose="02000503000000000000" pitchFamily="50" charset="0"/>
                                          </a:rPr>
                                          <m:t>𝑙𝑜𝑤</m:t>
                                        </m:r>
                                      </m:sub>
                                    </m:sSub>
                                  </m:num>
                                  <m:den>
                                    <m:r>
                                      <a:rPr lang="en-GB" sz="1600">
                                        <a:solidFill>
                                          <a:schemeClr val="accent5">
                                            <a:lumMod val="75000"/>
                                          </a:schemeClr>
                                        </a:solidFill>
                                        <a:effectLst/>
                                        <a:latin typeface="Cambria Math" panose="02040503050406030204" pitchFamily="18" charset="0"/>
                                        <a:ea typeface="Latin Modern Math" panose="02000503000000000000" pitchFamily="50" charset="0"/>
                                      </a:rPr>
                                      <m:t>𝜕</m:t>
                                    </m:r>
                                    <m:r>
                                      <a:rPr lang="en-GB" sz="1600">
                                        <a:solidFill>
                                          <a:schemeClr val="accent5">
                                            <a:lumMod val="75000"/>
                                          </a:schemeClr>
                                        </a:solidFill>
                                        <a:effectLst/>
                                        <a:latin typeface="Cambria Math" panose="02040503050406030204" pitchFamily="18" charset="0"/>
                                        <a:ea typeface="Latin Modern Math" panose="02000503000000000000" pitchFamily="50" charset="0"/>
                                      </a:rPr>
                                      <m:t>𝑡</m:t>
                                    </m:r>
                                  </m:den>
                                </m:f>
                                <m:r>
                                  <a:rPr lang="en-GB" sz="1600" smtClean="0">
                                    <a:solidFill>
                                      <a:srgbClr val="FF0000"/>
                                    </a:solidFill>
                                    <a:effectLst/>
                                    <a:latin typeface="Cambria Math" panose="02040503050406030204" pitchFamily="18" charset="0"/>
                                    <a:ea typeface="Latin Modern Math" panose="02000503000000000000" pitchFamily="50" charset="0"/>
                                  </a:rPr>
                                  <m:t>+</m:t>
                                </m:r>
                                <m:r>
                                  <m:rPr>
                                    <m:sty m:val="p"/>
                                  </m:rPr>
                                  <a:rPr lang="en-GB" sz="1600" smtClean="0">
                                    <a:solidFill>
                                      <a:srgbClr val="FF0000"/>
                                    </a:solidFill>
                                    <a:effectLst/>
                                    <a:latin typeface="Cambria Math" panose="02040503050406030204" pitchFamily="18" charset="0"/>
                                    <a:ea typeface="Latin Modern Math" panose="02000503000000000000" pitchFamily="50" charset="0"/>
                                  </a:rPr>
                                  <m:t>∇</m:t>
                                </m:r>
                                <m:r>
                                  <a:rPr lang="en-GB" sz="1600" smtClean="0">
                                    <a:solidFill>
                                      <a:srgbClr val="FF0000"/>
                                    </a:solidFill>
                                    <a:effectLst/>
                                    <a:latin typeface="Cambria Math" panose="02040503050406030204" pitchFamily="18" charset="0"/>
                                    <a:ea typeface="Latin Modern Math" panose="02000503000000000000" pitchFamily="50" charset="0"/>
                                  </a:rPr>
                                  <m:t>⋅</m:t>
                                </m:r>
                                <m:d>
                                  <m:dPr>
                                    <m:ctrlPr>
                                      <a:rPr lang="en-GB" sz="1600" i="1">
                                        <a:solidFill>
                                          <a:srgbClr val="FF0000"/>
                                        </a:solidFill>
                                        <a:effectLst/>
                                        <a:latin typeface="Cambria Math" panose="02040503050406030204" pitchFamily="18" charset="0"/>
                                        <a:ea typeface="Latin Modern Math" panose="02000503000000000000" pitchFamily="50" charset="0"/>
                                      </a:rPr>
                                    </m:ctrlPr>
                                  </m:dPr>
                                  <m:e>
                                    <m:sSub>
                                      <m:sSubPr>
                                        <m:ctrlPr>
                                          <a:rPr lang="en-GB" sz="1600" i="1">
                                            <a:solidFill>
                                              <a:srgbClr val="FF0000"/>
                                            </a:solidFill>
                                            <a:effectLst/>
                                            <a:latin typeface="Cambria Math" panose="02040503050406030204" pitchFamily="18" charset="0"/>
                                            <a:ea typeface="Latin Modern Math" panose="02000503000000000000" pitchFamily="50" charset="0"/>
                                          </a:rPr>
                                        </m:ctrlPr>
                                      </m:sSubPr>
                                      <m:e>
                                        <m:r>
                                          <a:rPr lang="en-GB" sz="1600">
                                            <a:solidFill>
                                              <a:srgbClr val="FF0000"/>
                                            </a:solidFill>
                                            <a:effectLst/>
                                            <a:latin typeface="Cambria Math" panose="02040503050406030204" pitchFamily="18" charset="0"/>
                                            <a:ea typeface="Latin Modern Math" panose="02000503000000000000" pitchFamily="50" charset="0"/>
                                          </a:rPr>
                                          <m:t>𝛿</m:t>
                                        </m:r>
                                      </m:e>
                                      <m:sub>
                                        <m:r>
                                          <a:rPr lang="en-GB" sz="1600">
                                            <a:solidFill>
                                              <a:srgbClr val="FF0000"/>
                                            </a:solidFill>
                                            <a:effectLst/>
                                            <a:latin typeface="Cambria Math" panose="02040503050406030204" pitchFamily="18" charset="0"/>
                                            <a:ea typeface="Latin Modern Math" panose="02000503000000000000" pitchFamily="50" charset="0"/>
                                          </a:rPr>
                                          <m:t>𝑠</m:t>
                                        </m:r>
                                        <m:r>
                                          <a:rPr lang="fr-FR" sz="1600" b="0" i="1" smtClean="0">
                                            <a:solidFill>
                                              <a:srgbClr val="FF0000"/>
                                            </a:solidFill>
                                            <a:effectLst/>
                                            <a:latin typeface="Cambria Math" panose="02040503050406030204" pitchFamily="18" charset="0"/>
                                            <a:ea typeface="Latin Modern Math" panose="02000503000000000000" pitchFamily="50" charset="0"/>
                                          </a:rPr>
                                          <m:t>,</m:t>
                                        </m:r>
                                        <m:r>
                                          <a:rPr lang="fr-FR" sz="1600" b="0" i="1" smtClean="0">
                                            <a:solidFill>
                                              <a:srgbClr val="FF0000"/>
                                            </a:solidFill>
                                            <a:effectLst/>
                                            <a:latin typeface="Cambria Math" panose="02040503050406030204" pitchFamily="18" charset="0"/>
                                            <a:ea typeface="Latin Modern Math" panose="02000503000000000000" pitchFamily="50" charset="0"/>
                                          </a:rPr>
                                          <m:t>𝑙𝑜𝑤</m:t>
                                        </m:r>
                                      </m:sub>
                                    </m:sSub>
                                    <m:sSub>
                                      <m:sSubPr>
                                        <m:ctrlPr>
                                          <a:rPr lang="en-GB" sz="1600" i="1">
                                            <a:solidFill>
                                              <a:srgbClr val="FF0000"/>
                                            </a:solidFill>
                                            <a:effectLst/>
                                            <a:latin typeface="Cambria Math" panose="02040503050406030204" pitchFamily="18" charset="0"/>
                                            <a:ea typeface="Latin Modern Math" panose="02000503000000000000" pitchFamily="50" charset="0"/>
                                          </a:rPr>
                                        </m:ctrlPr>
                                      </m:sSubPr>
                                      <m:e>
                                        <m:r>
                                          <a:rPr lang="en-GB" sz="1600">
                                            <a:solidFill>
                                              <a:srgbClr val="FF0000"/>
                                            </a:solidFill>
                                            <a:effectLst/>
                                            <a:latin typeface="Cambria Math" panose="02040503050406030204" pitchFamily="18" charset="0"/>
                                            <a:ea typeface="Latin Modern Math" panose="02000503000000000000" pitchFamily="50" charset="0"/>
                                          </a:rPr>
                                          <m:t>𝑽</m:t>
                                        </m:r>
                                      </m:e>
                                      <m:sub>
                                        <m:r>
                                          <a:rPr lang="en-GB" sz="1600">
                                            <a:solidFill>
                                              <a:srgbClr val="FF0000"/>
                                            </a:solidFill>
                                            <a:effectLst/>
                                            <a:latin typeface="Cambria Math" panose="02040503050406030204" pitchFamily="18" charset="0"/>
                                            <a:ea typeface="Latin Modern Math" panose="02000503000000000000" pitchFamily="50" charset="0"/>
                                          </a:rPr>
                                          <m:t>𝑠</m:t>
                                        </m:r>
                                        <m:r>
                                          <a:rPr lang="fr-FR" sz="1600" b="0" i="1" smtClean="0">
                                            <a:solidFill>
                                              <a:srgbClr val="FF0000"/>
                                            </a:solidFill>
                                            <a:effectLst/>
                                            <a:latin typeface="Cambria Math" panose="02040503050406030204" pitchFamily="18" charset="0"/>
                                            <a:ea typeface="Latin Modern Math" panose="02000503000000000000" pitchFamily="50" charset="0"/>
                                          </a:rPr>
                                          <m:t>,</m:t>
                                        </m:r>
                                        <m:r>
                                          <a:rPr lang="fr-FR" sz="1600" b="0" i="1" smtClean="0">
                                            <a:solidFill>
                                              <a:srgbClr val="FF0000"/>
                                            </a:solidFill>
                                            <a:effectLst/>
                                            <a:latin typeface="Cambria Math" panose="02040503050406030204" pitchFamily="18" charset="0"/>
                                            <a:ea typeface="Latin Modern Math" panose="02000503000000000000" pitchFamily="50" charset="0"/>
                                          </a:rPr>
                                          <m:t>𝑙𝑜𝑤</m:t>
                                        </m:r>
                                      </m:sub>
                                    </m:sSub>
                                  </m:e>
                                </m:d>
                                <m:r>
                                  <a:rPr lang="en-GB" sz="1600">
                                    <a:solidFill>
                                      <a:schemeClr val="tx1"/>
                                    </a:solidFill>
                                    <a:effectLst/>
                                    <a:latin typeface="Cambria Math" panose="02040503050406030204" pitchFamily="18" charset="0"/>
                                    <a:ea typeface="Latin Modern Math" panose="02000503000000000000" pitchFamily="50" charset="0"/>
                                  </a:rPr>
                                  <m:t>=</m:t>
                                </m:r>
                                <m:sSub>
                                  <m:sSubPr>
                                    <m:ctrlPr>
                                      <a:rPr lang="en-GB" sz="1600" i="1" smtClean="0">
                                        <a:solidFill>
                                          <a:srgbClr val="7030A0"/>
                                        </a:solidFill>
                                        <a:effectLst/>
                                        <a:latin typeface="Cambria Math" panose="02040503050406030204" pitchFamily="18" charset="0"/>
                                        <a:ea typeface="Latin Modern Math" panose="02000503000000000000" pitchFamily="50" charset="0"/>
                                      </a:rPr>
                                    </m:ctrlPr>
                                  </m:sSubPr>
                                  <m:e>
                                    <m:r>
                                      <a:rPr lang="en-GB" sz="1600">
                                        <a:solidFill>
                                          <a:srgbClr val="7030A0"/>
                                        </a:solidFill>
                                        <a:effectLst/>
                                        <a:latin typeface="Cambria Math" panose="02040503050406030204" pitchFamily="18" charset="0"/>
                                        <a:ea typeface="Latin Modern Math" panose="02000503000000000000" pitchFamily="50" charset="0"/>
                                      </a:rPr>
                                      <m:t>(1−</m:t>
                                    </m:r>
                                    <m:r>
                                      <a:rPr lang="en-GB" sz="1600">
                                        <a:solidFill>
                                          <a:srgbClr val="7030A0"/>
                                        </a:solidFill>
                                        <a:effectLst/>
                                        <a:latin typeface="Cambria Math" panose="02040503050406030204" pitchFamily="18" charset="0"/>
                                        <a:ea typeface="Latin Modern Math" panose="02000503000000000000" pitchFamily="50" charset="0"/>
                                      </a:rPr>
                                      <m:t>𝜖</m:t>
                                    </m:r>
                                  </m:e>
                                  <m:sub>
                                    <m:r>
                                      <a:rPr lang="en-GB" sz="1600">
                                        <a:solidFill>
                                          <a:srgbClr val="7030A0"/>
                                        </a:solidFill>
                                        <a:effectLst/>
                                        <a:latin typeface="Cambria Math" panose="02040503050406030204" pitchFamily="18" charset="0"/>
                                        <a:ea typeface="Latin Modern Math" panose="02000503000000000000" pitchFamily="50" charset="0"/>
                                      </a:rPr>
                                      <m:t>0</m:t>
                                    </m:r>
                                  </m:sub>
                                </m:sSub>
                                <m:r>
                                  <a:rPr lang="en-GB" sz="1600">
                                    <a:solidFill>
                                      <a:srgbClr val="7030A0"/>
                                    </a:solidFill>
                                    <a:effectLst/>
                                    <a:latin typeface="Cambria Math" panose="02040503050406030204" pitchFamily="18" charset="0"/>
                                    <a:ea typeface="Latin Modern Math" panose="02000503000000000000" pitchFamily="50" charset="0"/>
                                  </a:rPr>
                                  <m:t>)</m:t>
                                </m:r>
                                <m:sSub>
                                  <m:sSubPr>
                                    <m:ctrlPr>
                                      <a:rPr lang="en-GB" sz="1600" i="1">
                                        <a:solidFill>
                                          <a:srgbClr val="7030A0"/>
                                        </a:solidFill>
                                        <a:effectLst/>
                                        <a:latin typeface="Cambria Math" panose="02040503050406030204" pitchFamily="18" charset="0"/>
                                        <a:ea typeface="Latin Modern Math" panose="02000503000000000000" pitchFamily="50" charset="0"/>
                                      </a:rPr>
                                    </m:ctrlPr>
                                  </m:sSubPr>
                                  <m:e>
                                    <m:r>
                                      <a:rPr lang="en-GB" sz="1600">
                                        <a:solidFill>
                                          <a:srgbClr val="7030A0"/>
                                        </a:solidFill>
                                        <a:effectLst/>
                                        <a:latin typeface="Cambria Math" panose="02040503050406030204" pitchFamily="18" charset="0"/>
                                        <a:ea typeface="Latin Modern Math" panose="02000503000000000000" pitchFamily="50" charset="0"/>
                                      </a:rPr>
                                      <m:t>𝑒</m:t>
                                    </m:r>
                                  </m:e>
                                  <m:sub>
                                    <m:r>
                                      <a:rPr lang="en-GB" sz="1600">
                                        <a:solidFill>
                                          <a:srgbClr val="7030A0"/>
                                        </a:solidFill>
                                        <a:effectLst/>
                                        <a:latin typeface="Cambria Math" panose="02040503050406030204" pitchFamily="18" charset="0"/>
                                        <a:ea typeface="Latin Modern Math" panose="02000503000000000000" pitchFamily="50" charset="0"/>
                                      </a:rPr>
                                      <m:t>𝑏</m:t>
                                    </m:r>
                                  </m:sub>
                                </m:sSub>
                                <m:r>
                                  <a:rPr lang="en-GB" sz="1600">
                                    <a:solidFill>
                                      <a:srgbClr val="7030A0"/>
                                    </a:solidFill>
                                    <a:effectLst/>
                                    <a:latin typeface="Cambria Math" panose="02040503050406030204" pitchFamily="18" charset="0"/>
                                    <a:ea typeface="Latin Modern Math" panose="02000503000000000000" pitchFamily="50" charset="0"/>
                                  </a:rPr>
                                  <m:t>−</m:t>
                                </m:r>
                                <m:sSub>
                                  <m:sSubPr>
                                    <m:ctrlPr>
                                      <a:rPr lang="en-GB" sz="1600" i="1">
                                        <a:solidFill>
                                          <a:srgbClr val="7030A0"/>
                                        </a:solidFill>
                                        <a:effectLst/>
                                        <a:latin typeface="Cambria Math" panose="02040503050406030204" pitchFamily="18" charset="0"/>
                                        <a:ea typeface="Latin Modern Math" panose="02000503000000000000" pitchFamily="50" charset="0"/>
                                      </a:rPr>
                                    </m:ctrlPr>
                                  </m:sSubPr>
                                  <m:e>
                                    <m:r>
                                      <a:rPr lang="en-GB" sz="1600">
                                        <a:solidFill>
                                          <a:srgbClr val="7030A0"/>
                                        </a:solidFill>
                                        <a:effectLst/>
                                        <a:latin typeface="Cambria Math" panose="02040503050406030204" pitchFamily="18" charset="0"/>
                                        <a:ea typeface="Latin Modern Math" panose="02000503000000000000" pitchFamily="50" charset="0"/>
                                      </a:rPr>
                                      <m:t>𝑒</m:t>
                                    </m:r>
                                  </m:e>
                                  <m:sub>
                                    <m:r>
                                      <a:rPr lang="en-GB" sz="1600">
                                        <a:solidFill>
                                          <a:srgbClr val="7030A0"/>
                                        </a:solidFill>
                                        <a:effectLst/>
                                        <a:latin typeface="Cambria Math" panose="02040503050406030204" pitchFamily="18" charset="0"/>
                                        <a:ea typeface="Latin Modern Math" panose="02000503000000000000" pitchFamily="50" charset="0"/>
                                      </a:rPr>
                                      <m:t>𝑠</m:t>
                                    </m:r>
                                  </m:sub>
                                </m:sSub>
                              </m:oMath>
                            </m:oMathPara>
                          </a14:m>
                          <a:endParaRPr lang="en-GB" sz="1600" dirty="0">
                            <a:solidFill>
                              <a:schemeClr val="tx1"/>
                            </a:solidFill>
                            <a:effectLst/>
                            <a:latin typeface="+mj-lt"/>
                            <a:ea typeface="Latin Modern Math" panose="02000503000000000000" pitchFamily="50" charset="0"/>
                            <a:cs typeface="Times New Roman" panose="02020603050405020304" pitchFamily="18" charset="0"/>
                          </a:endParaRPr>
                        </a:p>
                        <a:p>
                          <a:pPr algn="l">
                            <a:lnSpc>
                              <a:spcPct val="115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GB" sz="1600" i="1" smtClean="0">
                                        <a:solidFill>
                                          <a:schemeClr val="accent5">
                                            <a:lumMod val="75000"/>
                                          </a:schemeClr>
                                        </a:solidFill>
                                        <a:effectLst/>
                                        <a:latin typeface="Cambria Math" panose="02040503050406030204" pitchFamily="18" charset="0"/>
                                        <a:ea typeface="Latin Modern Math" panose="02000503000000000000" pitchFamily="50" charset="0"/>
                                      </a:rPr>
                                    </m:ctrlPr>
                                  </m:fPr>
                                  <m:num>
                                    <m:r>
                                      <a:rPr lang="en-GB" sz="1600">
                                        <a:solidFill>
                                          <a:schemeClr val="accent5">
                                            <a:lumMod val="75000"/>
                                          </a:schemeClr>
                                        </a:solidFill>
                                        <a:effectLst/>
                                        <a:latin typeface="Cambria Math" panose="02040503050406030204" pitchFamily="18" charset="0"/>
                                        <a:ea typeface="Latin Modern Math" panose="02000503000000000000" pitchFamily="50" charset="0"/>
                                      </a:rPr>
                                      <m:t>𝜕</m:t>
                                    </m:r>
                                    <m:sSub>
                                      <m:sSubPr>
                                        <m:ctrlPr>
                                          <a:rPr lang="en-GB" sz="1600" i="1">
                                            <a:solidFill>
                                              <a:schemeClr val="accent5">
                                                <a:lumMod val="75000"/>
                                              </a:schemeClr>
                                            </a:solidFill>
                                            <a:effectLst/>
                                            <a:latin typeface="Cambria Math" panose="02040503050406030204" pitchFamily="18" charset="0"/>
                                            <a:ea typeface="Latin Modern Math" panose="02000503000000000000" pitchFamily="50" charset="0"/>
                                          </a:rPr>
                                        </m:ctrlPr>
                                      </m:sSubPr>
                                      <m:e>
                                        <m:r>
                                          <a:rPr lang="en-GB" sz="1600">
                                            <a:solidFill>
                                              <a:schemeClr val="accent5">
                                                <a:lumMod val="75000"/>
                                              </a:schemeClr>
                                            </a:solidFill>
                                            <a:effectLst/>
                                            <a:latin typeface="Cambria Math" panose="02040503050406030204" pitchFamily="18" charset="0"/>
                                            <a:ea typeface="Latin Modern Math" panose="02000503000000000000" pitchFamily="50" charset="0"/>
                                          </a:rPr>
                                          <m:t>𝑧</m:t>
                                        </m:r>
                                      </m:e>
                                      <m:sub>
                                        <m:r>
                                          <a:rPr lang="en-GB" sz="1600">
                                            <a:solidFill>
                                              <a:schemeClr val="accent5">
                                                <a:lumMod val="75000"/>
                                              </a:schemeClr>
                                            </a:solidFill>
                                            <a:effectLst/>
                                            <a:latin typeface="Cambria Math" panose="02040503050406030204" pitchFamily="18" charset="0"/>
                                            <a:ea typeface="Latin Modern Math" panose="02000503000000000000" pitchFamily="50" charset="0"/>
                                          </a:rPr>
                                          <m:t>𝑏</m:t>
                                        </m:r>
                                      </m:sub>
                                    </m:sSub>
                                  </m:num>
                                  <m:den>
                                    <m:r>
                                      <a:rPr lang="en-GB" sz="1600">
                                        <a:solidFill>
                                          <a:schemeClr val="accent5">
                                            <a:lumMod val="75000"/>
                                          </a:schemeClr>
                                        </a:solidFill>
                                        <a:effectLst/>
                                        <a:latin typeface="Cambria Math" panose="02040503050406030204" pitchFamily="18" charset="0"/>
                                        <a:ea typeface="Latin Modern Math" panose="02000503000000000000" pitchFamily="50" charset="0"/>
                                      </a:rPr>
                                      <m:t>𝜕</m:t>
                                    </m:r>
                                    <m:r>
                                      <a:rPr lang="en-GB" sz="1600">
                                        <a:solidFill>
                                          <a:schemeClr val="accent5">
                                            <a:lumMod val="75000"/>
                                          </a:schemeClr>
                                        </a:solidFill>
                                        <a:effectLst/>
                                        <a:latin typeface="Cambria Math" panose="02040503050406030204" pitchFamily="18" charset="0"/>
                                        <a:ea typeface="Latin Modern Math" panose="02000503000000000000" pitchFamily="50" charset="0"/>
                                      </a:rPr>
                                      <m:t>𝑡</m:t>
                                    </m:r>
                                  </m:den>
                                </m:f>
                                <m:r>
                                  <a:rPr lang="en-GB" sz="1600">
                                    <a:solidFill>
                                      <a:schemeClr val="tx1"/>
                                    </a:solidFill>
                                    <a:effectLst/>
                                    <a:latin typeface="Cambria Math" panose="02040503050406030204" pitchFamily="18" charset="0"/>
                                    <a:ea typeface="Latin Modern Math" panose="02000503000000000000" pitchFamily="50" charset="0"/>
                                  </a:rPr>
                                  <m:t>=</m:t>
                                </m:r>
                                <m:r>
                                  <a:rPr lang="en-GB" sz="1600" smtClean="0">
                                    <a:solidFill>
                                      <a:srgbClr val="7030A0"/>
                                    </a:solidFill>
                                    <a:effectLst/>
                                    <a:latin typeface="Cambria Math" panose="02040503050406030204" pitchFamily="18" charset="0"/>
                                    <a:ea typeface="Latin Modern Math" panose="02000503000000000000" pitchFamily="50" charset="0"/>
                                  </a:rPr>
                                  <m:t>−</m:t>
                                </m:r>
                                <m:sSub>
                                  <m:sSubPr>
                                    <m:ctrlPr>
                                      <a:rPr lang="en-GB" sz="1600" i="1">
                                        <a:solidFill>
                                          <a:srgbClr val="7030A0"/>
                                        </a:solidFill>
                                        <a:effectLst/>
                                        <a:latin typeface="Cambria Math" panose="02040503050406030204" pitchFamily="18" charset="0"/>
                                        <a:ea typeface="Latin Modern Math" panose="02000503000000000000" pitchFamily="50" charset="0"/>
                                      </a:rPr>
                                    </m:ctrlPr>
                                  </m:sSubPr>
                                  <m:e>
                                    <m:r>
                                      <a:rPr lang="en-GB" sz="1600">
                                        <a:solidFill>
                                          <a:srgbClr val="7030A0"/>
                                        </a:solidFill>
                                        <a:effectLst/>
                                        <a:latin typeface="Cambria Math" panose="02040503050406030204" pitchFamily="18" charset="0"/>
                                        <a:ea typeface="Latin Modern Math" panose="02000503000000000000" pitchFamily="50" charset="0"/>
                                      </a:rPr>
                                      <m:t>𝑒</m:t>
                                    </m:r>
                                  </m:e>
                                  <m:sub>
                                    <m:r>
                                      <a:rPr lang="en-GB" sz="1600">
                                        <a:solidFill>
                                          <a:srgbClr val="7030A0"/>
                                        </a:solidFill>
                                        <a:effectLst/>
                                        <a:latin typeface="Cambria Math" panose="02040503050406030204" pitchFamily="18" charset="0"/>
                                        <a:ea typeface="Latin Modern Math" panose="02000503000000000000" pitchFamily="50" charset="0"/>
                                      </a:rPr>
                                      <m:t>𝑏</m:t>
                                    </m:r>
                                  </m:sub>
                                </m:sSub>
                              </m:oMath>
                            </m:oMathPara>
                          </a14:m>
                          <a:endParaRPr lang="en-GB" sz="1600" dirty="0">
                            <a:solidFill>
                              <a:schemeClr val="tx1"/>
                            </a:solidFill>
                            <a:effectLst/>
                            <a:latin typeface="+mj-lt"/>
                            <a:ea typeface="Latin Modern Math" panose="02000503000000000000" pitchFamily="50" charset="0"/>
                            <a:cs typeface="Times New Roman" panose="02020603050405020304" pitchFamily="18" charset="0"/>
                          </a:endParaRPr>
                        </a:p>
                      </a:txBody>
                      <a:tcPr marL="68580" marR="68580" marT="0" marB="0" anchor="ctr"/>
                    </a:tc>
                    <a:extLst>
                      <a:ext uri="{0D108BD9-81ED-4DB2-BD59-A6C34878D82A}">
                        <a16:rowId xmlns:a16="http://schemas.microsoft.com/office/drawing/2014/main" val="1639495122"/>
                      </a:ext>
                    </a:extLst>
                  </a:tr>
                  <a:tr h="0">
                    <a:tc>
                      <a:txBody>
                        <a:bodyPr/>
                        <a:lstStyle/>
                        <a:p>
                          <a:pPr algn="l">
                            <a:lnSpc>
                              <a:spcPct val="115000"/>
                            </a:lnSpc>
                            <a:spcBef>
                              <a:spcPts val="600"/>
                            </a:spcBef>
                            <a:spcAft>
                              <a:spcPts val="600"/>
                            </a:spcAft>
                          </a:pPr>
                          <a:endParaRPr lang="en-GB" sz="1600" dirty="0">
                            <a:solidFill>
                              <a:schemeClr val="tx1"/>
                            </a:solidFill>
                            <a:effectLst/>
                            <a:latin typeface="+mj-lt"/>
                            <a:ea typeface="Latin Modern Math" panose="02000503000000000000" pitchFamily="50" charset="0"/>
                            <a:cs typeface="Times New Roman" panose="02020603050405020304" pitchFamily="18" charset="0"/>
                          </a:endParaRPr>
                        </a:p>
                      </a:txBody>
                      <a:tcPr marL="68580" marR="68580" marT="0" marB="0" anchor="ctr"/>
                    </a:tc>
                    <a:extLst>
                      <a:ext uri="{0D108BD9-81ED-4DB2-BD59-A6C34878D82A}">
                        <a16:rowId xmlns:a16="http://schemas.microsoft.com/office/drawing/2014/main" val="822228970"/>
                      </a:ext>
                    </a:extLst>
                  </a:tr>
                </a:tbl>
              </a:graphicData>
            </a:graphic>
          </p:graphicFrame>
        </mc:Choice>
        <mc:Fallback xmlns="">
          <p:graphicFrame>
            <p:nvGraphicFramePr>
              <p:cNvPr id="29" name="Content Placeholder 5">
                <a:extLst>
                  <a:ext uri="{FF2B5EF4-FFF2-40B4-BE49-F238E27FC236}">
                    <a16:creationId xmlns:a16="http://schemas.microsoft.com/office/drawing/2014/main" id="{CA3B966F-BA27-4AE9-B3C4-8397FCDD17C3}"/>
                  </a:ext>
                </a:extLst>
              </p:cNvPr>
              <p:cNvGraphicFramePr>
                <a:graphicFrameLocks/>
              </p:cNvGraphicFramePr>
              <p:nvPr>
                <p:extLst>
                  <p:ext uri="{D42A27DB-BD31-4B8C-83A1-F6EECF244321}">
                    <p14:modId xmlns:p14="http://schemas.microsoft.com/office/powerpoint/2010/main" val="2524602490"/>
                  </p:ext>
                </p:extLst>
              </p:nvPr>
            </p:nvGraphicFramePr>
            <p:xfrm>
              <a:off x="2065301" y="1310718"/>
              <a:ext cx="8583912" cy="2708657"/>
            </p:xfrm>
            <a:graphic>
              <a:graphicData uri="http://schemas.openxmlformats.org/drawingml/2006/table">
                <a:tbl>
                  <a:tblPr firstRow="1" firstCol="1" bandRow="1">
                    <a:tableStyleId>{2D5ABB26-0587-4C30-8999-92F81FD0307C}</a:tableStyleId>
                  </a:tblPr>
                  <a:tblGrid>
                    <a:gridCol w="8583912">
                      <a:extLst>
                        <a:ext uri="{9D8B030D-6E8A-4147-A177-3AD203B41FA5}">
                          <a16:colId xmlns:a16="http://schemas.microsoft.com/office/drawing/2014/main" val="1785101794"/>
                        </a:ext>
                      </a:extLst>
                    </a:gridCol>
                  </a:tblGrid>
                  <a:tr h="609410">
                    <a:tc>
                      <a:txBody>
                        <a:bodyPr/>
                        <a:lstStyle/>
                        <a:p>
                          <a:endParaRPr lang="en-US"/>
                        </a:p>
                      </a:txBody>
                      <a:tcPr marL="68580" marR="68580" marT="0" marB="0" anchor="ctr">
                        <a:blipFill>
                          <a:blip r:embed="rId9"/>
                          <a:stretch>
                            <a:fillRect b="-345000"/>
                          </a:stretch>
                        </a:blipFill>
                      </a:tcPr>
                    </a:tc>
                    <a:extLst>
                      <a:ext uri="{0D108BD9-81ED-4DB2-BD59-A6C34878D82A}">
                        <a16:rowId xmlns:a16="http://schemas.microsoft.com/office/drawing/2014/main" val="2914034231"/>
                      </a:ext>
                    </a:extLst>
                  </a:tr>
                  <a:tr h="616522">
                    <a:tc>
                      <a:txBody>
                        <a:bodyPr/>
                        <a:lstStyle/>
                        <a:p>
                          <a:endParaRPr lang="en-US"/>
                        </a:p>
                      </a:txBody>
                      <a:tcPr marL="68580" marR="68580" marT="0" marB="0" anchor="ctr">
                        <a:blipFill>
                          <a:blip r:embed="rId9"/>
                          <a:stretch>
                            <a:fillRect t="-99010" b="-241584"/>
                          </a:stretch>
                        </a:blipFill>
                      </a:tcPr>
                    </a:tc>
                    <a:extLst>
                      <a:ext uri="{0D108BD9-81ED-4DB2-BD59-A6C34878D82A}">
                        <a16:rowId xmlns:a16="http://schemas.microsoft.com/office/drawing/2014/main" val="3729883145"/>
                      </a:ext>
                    </a:extLst>
                  </a:tr>
                  <a:tr h="1218819">
                    <a:tc>
                      <a:txBody>
                        <a:bodyPr/>
                        <a:lstStyle/>
                        <a:p>
                          <a:endParaRPr lang="en-US"/>
                        </a:p>
                      </a:txBody>
                      <a:tcPr marL="68580" marR="68580" marT="0" marB="0" anchor="ctr">
                        <a:blipFill>
                          <a:blip r:embed="rId9"/>
                          <a:stretch>
                            <a:fillRect t="-100000" b="-21393"/>
                          </a:stretch>
                        </a:blipFill>
                      </a:tcPr>
                    </a:tc>
                    <a:extLst>
                      <a:ext uri="{0D108BD9-81ED-4DB2-BD59-A6C34878D82A}">
                        <a16:rowId xmlns:a16="http://schemas.microsoft.com/office/drawing/2014/main" val="1639495122"/>
                      </a:ext>
                    </a:extLst>
                  </a:tr>
                  <a:tr h="263906">
                    <a:tc>
                      <a:txBody>
                        <a:bodyPr/>
                        <a:lstStyle/>
                        <a:p>
                          <a:pPr algn="l">
                            <a:lnSpc>
                              <a:spcPct val="115000"/>
                            </a:lnSpc>
                            <a:spcBef>
                              <a:spcPts val="600"/>
                            </a:spcBef>
                            <a:spcAft>
                              <a:spcPts val="600"/>
                            </a:spcAft>
                          </a:pPr>
                          <a:endParaRPr lang="en-GB" sz="1600" dirty="0">
                            <a:solidFill>
                              <a:schemeClr val="tx1"/>
                            </a:solidFill>
                            <a:effectLst/>
                            <a:latin typeface="+mj-lt"/>
                            <a:ea typeface="Latin Modern Math" panose="02000503000000000000" pitchFamily="50" charset="0"/>
                            <a:cs typeface="Times New Roman" panose="02020603050405020304" pitchFamily="18" charset="0"/>
                          </a:endParaRPr>
                        </a:p>
                      </a:txBody>
                      <a:tcPr marL="68580" marR="68580" marT="0" marB="0" anchor="ctr"/>
                    </a:tc>
                    <a:extLst>
                      <a:ext uri="{0D108BD9-81ED-4DB2-BD59-A6C34878D82A}">
                        <a16:rowId xmlns:a16="http://schemas.microsoft.com/office/drawing/2014/main" val="822228970"/>
                      </a:ext>
                    </a:extLst>
                  </a:tr>
                </a:tbl>
              </a:graphicData>
            </a:graphic>
          </p:graphicFrame>
        </mc:Fallback>
      </mc:AlternateContent>
      <p:sp>
        <p:nvSpPr>
          <p:cNvPr id="8" name="Rettangolo 7">
            <a:extLst>
              <a:ext uri="{FF2B5EF4-FFF2-40B4-BE49-F238E27FC236}">
                <a16:creationId xmlns:a16="http://schemas.microsoft.com/office/drawing/2014/main" id="{D9076D40-B264-69C9-8293-4646E201F590}"/>
              </a:ext>
            </a:extLst>
          </p:cNvPr>
          <p:cNvSpPr/>
          <p:nvPr/>
        </p:nvSpPr>
        <p:spPr>
          <a:xfrm>
            <a:off x="0" y="0"/>
            <a:ext cx="10094959" cy="946909"/>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it-IT" dirty="0">
              <a:solidFill>
                <a:prstClr val="white"/>
              </a:solidFill>
            </a:endParaRPr>
          </a:p>
        </p:txBody>
      </p:sp>
      <p:sp>
        <p:nvSpPr>
          <p:cNvPr id="13" name="ZoneTexte 11">
            <a:extLst>
              <a:ext uri="{FF2B5EF4-FFF2-40B4-BE49-F238E27FC236}">
                <a16:creationId xmlns:a16="http://schemas.microsoft.com/office/drawing/2014/main" id="{60504821-F79B-B7CF-53E2-8FC9D1084E45}"/>
              </a:ext>
            </a:extLst>
          </p:cNvPr>
          <p:cNvSpPr txBox="1"/>
          <p:nvPr/>
        </p:nvSpPr>
        <p:spPr>
          <a:xfrm>
            <a:off x="12058" y="120892"/>
            <a:ext cx="3822189" cy="709685"/>
          </a:xfrm>
          <a:prstGeom prst="rect">
            <a:avLst/>
          </a:prstGeom>
        </p:spPr>
        <p:txBody>
          <a:bodyPr vert="horz" lIns="91440" tIns="45720" rIns="91440" bIns="45720" rtlCol="0" anchor="ctr">
            <a:normAutofit/>
          </a:bodyPr>
          <a:lstStyle/>
          <a:p>
            <a:pPr algn="just">
              <a:lnSpc>
                <a:spcPct val="90000"/>
              </a:lnSpc>
              <a:spcBef>
                <a:spcPct val="0"/>
              </a:spcBef>
              <a:spcAft>
                <a:spcPts val="600"/>
              </a:spcAft>
            </a:pPr>
            <a:r>
              <a:rPr lang="it-IT" sz="3000" dirty="0">
                <a:solidFill>
                  <a:srgbClr val="7C5148"/>
                </a:solidFill>
                <a:latin typeface="Times New Roman" panose="02020603050405020304" pitchFamily="18" charset="0"/>
                <a:cs typeface="Times New Roman" panose="02020603050405020304" pitchFamily="18" charset="0"/>
              </a:rPr>
              <a:t>2P2L equations</a:t>
            </a:r>
          </a:p>
        </p:txBody>
      </p:sp>
      <p:sp>
        <p:nvSpPr>
          <p:cNvPr id="15" name="Rettangolo 14">
            <a:extLst>
              <a:ext uri="{FF2B5EF4-FFF2-40B4-BE49-F238E27FC236}">
                <a16:creationId xmlns:a16="http://schemas.microsoft.com/office/drawing/2014/main" id="{F9D970F2-7D53-D586-0AC5-86306A5B5397}"/>
              </a:ext>
            </a:extLst>
          </p:cNvPr>
          <p:cNvSpPr/>
          <p:nvPr/>
        </p:nvSpPr>
        <p:spPr bwMode="auto">
          <a:xfrm>
            <a:off x="0" y="6287234"/>
            <a:ext cx="12188825" cy="602861"/>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it-IT" dirty="0">
              <a:solidFill>
                <a:prstClr val="white"/>
              </a:solidFill>
            </a:endParaRPr>
          </a:p>
        </p:txBody>
      </p:sp>
      <p:pic>
        <p:nvPicPr>
          <p:cNvPr id="16" name="Immagine 15">
            <a:extLst>
              <a:ext uri="{FF2B5EF4-FFF2-40B4-BE49-F238E27FC236}">
                <a16:creationId xmlns:a16="http://schemas.microsoft.com/office/drawing/2014/main" id="{DE68D309-F655-4DA1-7301-B31C5CA56E84}"/>
              </a:ext>
            </a:extLst>
          </p:cNvPr>
          <p:cNvPicPr>
            <a:picLocks noChangeAspect="1"/>
          </p:cNvPicPr>
          <p:nvPr/>
        </p:nvPicPr>
        <p:blipFill rotWithShape="1">
          <a:blip r:embed="rId11"/>
          <a:srcRect l="-2539" r="-2292"/>
          <a:stretch/>
        </p:blipFill>
        <p:spPr>
          <a:xfrm>
            <a:off x="9826070" y="6273378"/>
            <a:ext cx="1667430" cy="630572"/>
          </a:xfrm>
          <a:prstGeom prst="rect">
            <a:avLst/>
          </a:prstGeom>
          <a:gradFill flip="none" rotWithShape="1">
            <a:gsLst>
              <a:gs pos="0">
                <a:schemeClr val="bg1"/>
              </a:gs>
              <a:gs pos="35000">
                <a:schemeClr val="accent1">
                  <a:lumMod val="0"/>
                  <a:lumOff val="100000"/>
                </a:schemeClr>
              </a:gs>
              <a:gs pos="7000">
                <a:schemeClr val="accent1">
                  <a:lumMod val="100000"/>
                </a:schemeClr>
              </a:gs>
            </a:gsLst>
            <a:path path="circle">
              <a:fillToRect l="50000" t="-80000" r="50000" b="180000"/>
            </a:path>
            <a:tileRect/>
          </a:gradFill>
        </p:spPr>
      </p:pic>
      <p:pic>
        <p:nvPicPr>
          <p:cNvPr id="17" name="Immagine 16">
            <a:extLst>
              <a:ext uri="{FF2B5EF4-FFF2-40B4-BE49-F238E27FC236}">
                <a16:creationId xmlns:a16="http://schemas.microsoft.com/office/drawing/2014/main" id="{063441A5-69D6-8DA9-3E21-0C1511C38645}"/>
              </a:ext>
            </a:extLst>
          </p:cNvPr>
          <p:cNvPicPr>
            <a:picLocks noChangeAspect="1"/>
          </p:cNvPicPr>
          <p:nvPr/>
        </p:nvPicPr>
        <p:blipFill>
          <a:blip r:embed="rId12"/>
          <a:stretch>
            <a:fillRect/>
          </a:stretch>
        </p:blipFill>
        <p:spPr>
          <a:xfrm>
            <a:off x="11496675" y="6211554"/>
            <a:ext cx="695325" cy="680010"/>
          </a:xfrm>
          <a:prstGeom prst="rect">
            <a:avLst/>
          </a:prstGeom>
        </p:spPr>
      </p:pic>
      <p:sp>
        <p:nvSpPr>
          <p:cNvPr id="18" name="CasellaDiTesto 17">
            <a:extLst>
              <a:ext uri="{FF2B5EF4-FFF2-40B4-BE49-F238E27FC236}">
                <a16:creationId xmlns:a16="http://schemas.microsoft.com/office/drawing/2014/main" id="{57C79810-8079-2C1A-839E-8EC862972D08}"/>
              </a:ext>
            </a:extLst>
          </p:cNvPr>
          <p:cNvSpPr txBox="1"/>
          <p:nvPr/>
        </p:nvSpPr>
        <p:spPr bwMode="auto">
          <a:xfrm>
            <a:off x="7152110" y="6381761"/>
            <a:ext cx="2477220" cy="523220"/>
          </a:xfrm>
          <a:prstGeom prst="rect">
            <a:avLst/>
          </a:prstGeom>
          <a:noFill/>
        </p:spPr>
        <p:txBody>
          <a:bodyPr wrap="square">
            <a:spAutoFit/>
          </a:bodyPr>
          <a:lstStyle/>
          <a:p>
            <a:pPr algn="ctr" eaLnBrk="1" fontAlgn="auto" hangingPunct="1">
              <a:spcBef>
                <a:spcPts val="0"/>
              </a:spcBef>
              <a:spcAft>
                <a:spcPts val="0"/>
              </a:spcAft>
              <a:defRPr/>
            </a:pPr>
            <a:r>
              <a:rPr lang="it-IT" sz="1400" b="1" dirty="0">
                <a:solidFill>
                  <a:srgbClr val="7C5148"/>
                </a:solidFill>
                <a:latin typeface="Times New Roman" panose="02020603050405020304" pitchFamily="18" charset="0"/>
                <a:ea typeface="Tahoma" pitchFamily="34" charset="0"/>
                <a:cs typeface="Times New Roman" panose="02020603050405020304" pitchFamily="18" charset="0"/>
              </a:rPr>
              <a:t>Robin Meurice &amp; Sandra Soares-Frazão</a:t>
            </a:r>
          </a:p>
        </p:txBody>
      </p:sp>
      <p:sp>
        <p:nvSpPr>
          <p:cNvPr id="21" name="CasellaDiTesto 20">
            <a:extLst>
              <a:ext uri="{FF2B5EF4-FFF2-40B4-BE49-F238E27FC236}">
                <a16:creationId xmlns:a16="http://schemas.microsoft.com/office/drawing/2014/main" id="{B40B0FCA-6385-AAA1-4F1F-6378766A90CB}"/>
              </a:ext>
            </a:extLst>
          </p:cNvPr>
          <p:cNvSpPr txBox="1"/>
          <p:nvPr/>
        </p:nvSpPr>
        <p:spPr>
          <a:xfrm>
            <a:off x="-10002" y="6298277"/>
            <a:ext cx="6433332" cy="307777"/>
          </a:xfrm>
          <a:prstGeom prst="rect">
            <a:avLst/>
          </a:prstGeom>
          <a:noFill/>
        </p:spPr>
        <p:txBody>
          <a:bodyPr wrap="square">
            <a:spAutoFit/>
          </a:bodyPr>
          <a:lstStyle/>
          <a:p>
            <a:r>
              <a:rPr lang="en-US" sz="1400" b="1" dirty="0">
                <a:solidFill>
                  <a:srgbClr val="7C5148"/>
                </a:solidFill>
                <a:latin typeface="Times New Roman" panose="02020603050405020304" pitchFamily="18" charset="0"/>
              </a:rPr>
              <a:t>Closing parameters of morphodynamical models without trial-and-error</a:t>
            </a:r>
            <a:endParaRPr lang="en-US" sz="1400" b="1" i="0" u="none" strike="noStrike" baseline="0" dirty="0">
              <a:solidFill>
                <a:srgbClr val="7C5148"/>
              </a:solidFill>
              <a:latin typeface="Times New Roman" panose="02020603050405020304" pitchFamily="18" charset="0"/>
            </a:endParaRPr>
          </a:p>
        </p:txBody>
      </p:sp>
      <p:pic>
        <p:nvPicPr>
          <p:cNvPr id="27" name="Immagine 26" descr="Immagine che contiene testo&#10;&#10;Descrizione generata automaticamente">
            <a:extLst>
              <a:ext uri="{FF2B5EF4-FFF2-40B4-BE49-F238E27FC236}">
                <a16:creationId xmlns:a16="http://schemas.microsoft.com/office/drawing/2014/main" id="{031904B0-A72F-1C60-7E8B-9CA8F41F327A}"/>
              </a:ext>
            </a:extLst>
          </p:cNvPr>
          <p:cNvPicPr>
            <a:picLocks noChangeAspect="1"/>
          </p:cNvPicPr>
          <p:nvPr/>
        </p:nvPicPr>
        <p:blipFill rotWithShape="1">
          <a:blip r:embed="rId13">
            <a:extLst>
              <a:ext uri="{28A0092B-C50C-407E-A947-70E740481C1C}">
                <a14:useLocalDpi xmlns:a14="http://schemas.microsoft.com/office/drawing/2010/main" val="0"/>
              </a:ext>
            </a:extLst>
          </a:blip>
          <a:srcRect l="11042" t="22694" r="8908" b="56901"/>
          <a:stretch/>
        </p:blipFill>
        <p:spPr>
          <a:xfrm>
            <a:off x="9534246" y="-10633"/>
            <a:ext cx="2654579" cy="957542"/>
          </a:xfrm>
          <a:prstGeom prst="rect">
            <a:avLst/>
          </a:prstGeom>
        </p:spPr>
      </p:pic>
      <p:sp>
        <p:nvSpPr>
          <p:cNvPr id="12" name="ZoneTexte 11">
            <a:extLst>
              <a:ext uri="{FF2B5EF4-FFF2-40B4-BE49-F238E27FC236}">
                <a16:creationId xmlns:a16="http://schemas.microsoft.com/office/drawing/2014/main" id="{E462DEB1-1BB3-4A0C-B9A1-4B02596D14EA}"/>
              </a:ext>
            </a:extLst>
          </p:cNvPr>
          <p:cNvSpPr txBox="1"/>
          <p:nvPr/>
        </p:nvSpPr>
        <p:spPr>
          <a:xfrm>
            <a:off x="3175" y="6534047"/>
            <a:ext cx="504738" cy="307777"/>
          </a:xfrm>
          <a:prstGeom prst="rect">
            <a:avLst/>
          </a:prstGeom>
          <a:noFill/>
        </p:spPr>
        <p:txBody>
          <a:bodyPr wrap="square" rtlCol="0">
            <a:spAutoFit/>
          </a:bodyPr>
          <a:lstStyle/>
          <a:p>
            <a:r>
              <a:rPr lang="fr-FR" sz="1400" dirty="0">
                <a:solidFill>
                  <a:srgbClr val="7C5148"/>
                </a:solidFill>
                <a:latin typeface="Times New Roman" panose="02020603050405020304" pitchFamily="18" charset="0"/>
                <a:cs typeface="Times New Roman" panose="02020603050405020304" pitchFamily="18" charset="0"/>
              </a:rPr>
              <a:t>7</a:t>
            </a:r>
          </a:p>
        </p:txBody>
      </p:sp>
      <p:sp>
        <p:nvSpPr>
          <p:cNvPr id="19" name="Rectangle 18">
            <a:extLst>
              <a:ext uri="{FF2B5EF4-FFF2-40B4-BE49-F238E27FC236}">
                <a16:creationId xmlns:a16="http://schemas.microsoft.com/office/drawing/2014/main" id="{7E2E27BF-346F-4CE1-BAA8-DF7E77A3B93F}"/>
              </a:ext>
            </a:extLst>
          </p:cNvPr>
          <p:cNvSpPr/>
          <p:nvPr/>
        </p:nvSpPr>
        <p:spPr>
          <a:xfrm>
            <a:off x="1515291" y="4075794"/>
            <a:ext cx="9814560" cy="150969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CE3C084A-BA69-4496-A07A-8B0052F05990}"/>
              </a:ext>
            </a:extLst>
          </p:cNvPr>
          <p:cNvSpPr/>
          <p:nvPr/>
        </p:nvSpPr>
        <p:spPr>
          <a:xfrm>
            <a:off x="1515291" y="1307907"/>
            <a:ext cx="9814560" cy="248460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140FB19-9B36-4750-AB09-EBBD7A4B6FF1}"/>
              </a:ext>
            </a:extLst>
          </p:cNvPr>
          <p:cNvSpPr/>
          <p:nvPr/>
        </p:nvSpPr>
        <p:spPr>
          <a:xfrm>
            <a:off x="143276" y="2088543"/>
            <a:ext cx="1456014" cy="923330"/>
          </a:xfrm>
          <a:prstGeom prst="rect">
            <a:avLst/>
          </a:prstGeom>
        </p:spPr>
        <p:txBody>
          <a:bodyPr wrap="square">
            <a:spAutoFit/>
          </a:bodyPr>
          <a:lstStyle/>
          <a:p>
            <a:r>
              <a:rPr lang="fr-FR" dirty="0">
                <a:latin typeface="+mj-lt"/>
              </a:rPr>
              <a:t>Mass conservation </a:t>
            </a:r>
            <a:r>
              <a:rPr lang="fr-FR" dirty="0" err="1">
                <a:latin typeface="+mj-lt"/>
              </a:rPr>
              <a:t>equations</a:t>
            </a:r>
            <a:endParaRPr lang="fr-FR" dirty="0">
              <a:latin typeface="+mj-lt"/>
            </a:endParaRPr>
          </a:p>
        </p:txBody>
      </p:sp>
      <p:sp>
        <p:nvSpPr>
          <p:cNvPr id="24" name="Rectangle 23">
            <a:extLst>
              <a:ext uri="{FF2B5EF4-FFF2-40B4-BE49-F238E27FC236}">
                <a16:creationId xmlns:a16="http://schemas.microsoft.com/office/drawing/2014/main" id="{44ADAB8F-3713-4B31-A47C-A0951C9A30F9}"/>
              </a:ext>
            </a:extLst>
          </p:cNvPr>
          <p:cNvSpPr/>
          <p:nvPr/>
        </p:nvSpPr>
        <p:spPr>
          <a:xfrm>
            <a:off x="63581" y="4482606"/>
            <a:ext cx="1615405" cy="923330"/>
          </a:xfrm>
          <a:prstGeom prst="rect">
            <a:avLst/>
          </a:prstGeom>
        </p:spPr>
        <p:txBody>
          <a:bodyPr wrap="square">
            <a:spAutoFit/>
          </a:bodyPr>
          <a:lstStyle/>
          <a:p>
            <a:r>
              <a:rPr lang="fr-FR" dirty="0">
                <a:latin typeface="+mj-lt"/>
              </a:rPr>
              <a:t>Momentum conservation </a:t>
            </a:r>
            <a:r>
              <a:rPr lang="fr-FR" dirty="0" err="1">
                <a:latin typeface="+mj-lt"/>
              </a:rPr>
              <a:t>equations</a:t>
            </a:r>
            <a:endParaRPr lang="en-GB" dirty="0">
              <a:latin typeface="+mj-lt"/>
            </a:endParaRPr>
          </a:p>
        </p:txBody>
      </p:sp>
      <p:pic>
        <p:nvPicPr>
          <p:cNvPr id="28" name="Picture 8">
            <a:extLst>
              <a:ext uri="{FF2B5EF4-FFF2-40B4-BE49-F238E27FC236}">
                <a16:creationId xmlns:a16="http://schemas.microsoft.com/office/drawing/2014/main" id="{BA83B313-05AE-4A86-A12C-D9530B1BF7D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554786" y="5766771"/>
            <a:ext cx="1667430" cy="385257"/>
          </a:xfrm>
          <a:prstGeom prst="rect">
            <a:avLst/>
          </a:prstGeom>
        </p:spPr>
      </p:pic>
    </p:spTree>
    <p:extLst>
      <p:ext uri="{BB962C8B-B14F-4D97-AF65-F5344CB8AC3E}">
        <p14:creationId xmlns:p14="http://schemas.microsoft.com/office/powerpoint/2010/main" val="570357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D9076D40-B264-69C9-8293-4646E201F590}"/>
              </a:ext>
            </a:extLst>
          </p:cNvPr>
          <p:cNvSpPr/>
          <p:nvPr/>
        </p:nvSpPr>
        <p:spPr>
          <a:xfrm>
            <a:off x="0" y="0"/>
            <a:ext cx="10094959" cy="946909"/>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it-IT" dirty="0">
              <a:solidFill>
                <a:prstClr val="white"/>
              </a:solidFill>
            </a:endParaRPr>
          </a:p>
        </p:txBody>
      </p:sp>
      <p:sp>
        <p:nvSpPr>
          <p:cNvPr id="13" name="ZoneTexte 11">
            <a:extLst>
              <a:ext uri="{FF2B5EF4-FFF2-40B4-BE49-F238E27FC236}">
                <a16:creationId xmlns:a16="http://schemas.microsoft.com/office/drawing/2014/main" id="{60504821-F79B-B7CF-53E2-8FC9D1084E45}"/>
              </a:ext>
            </a:extLst>
          </p:cNvPr>
          <p:cNvSpPr txBox="1"/>
          <p:nvPr/>
        </p:nvSpPr>
        <p:spPr>
          <a:xfrm>
            <a:off x="12058" y="120892"/>
            <a:ext cx="3822189" cy="709685"/>
          </a:xfrm>
          <a:prstGeom prst="rect">
            <a:avLst/>
          </a:prstGeom>
        </p:spPr>
        <p:txBody>
          <a:bodyPr vert="horz" lIns="91440" tIns="45720" rIns="91440" bIns="45720" rtlCol="0" anchor="ctr">
            <a:normAutofit fontScale="55000" lnSpcReduction="20000"/>
          </a:bodyPr>
          <a:lstStyle/>
          <a:p>
            <a:pPr algn="just">
              <a:lnSpc>
                <a:spcPct val="90000"/>
              </a:lnSpc>
              <a:spcBef>
                <a:spcPct val="0"/>
              </a:spcBef>
              <a:spcAft>
                <a:spcPts val="600"/>
              </a:spcAft>
            </a:pPr>
            <a:r>
              <a:rPr lang="it-IT" sz="5400" dirty="0">
                <a:solidFill>
                  <a:srgbClr val="7C5148"/>
                </a:solidFill>
                <a:latin typeface="Times New Roman" panose="02020603050405020304" pitchFamily="18" charset="0"/>
                <a:cs typeface="Times New Roman" panose="02020603050405020304" pitchFamily="18" charset="0"/>
              </a:rPr>
              <a:t>Friction source terms</a:t>
            </a:r>
          </a:p>
        </p:txBody>
      </p:sp>
      <p:sp>
        <p:nvSpPr>
          <p:cNvPr id="15" name="Rettangolo 14">
            <a:extLst>
              <a:ext uri="{FF2B5EF4-FFF2-40B4-BE49-F238E27FC236}">
                <a16:creationId xmlns:a16="http://schemas.microsoft.com/office/drawing/2014/main" id="{F9D970F2-7D53-D586-0AC5-86306A5B5397}"/>
              </a:ext>
            </a:extLst>
          </p:cNvPr>
          <p:cNvSpPr/>
          <p:nvPr/>
        </p:nvSpPr>
        <p:spPr bwMode="auto">
          <a:xfrm>
            <a:off x="0" y="6287234"/>
            <a:ext cx="12188825" cy="602861"/>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it-IT" dirty="0">
              <a:solidFill>
                <a:prstClr val="white"/>
              </a:solidFill>
            </a:endParaRPr>
          </a:p>
        </p:txBody>
      </p:sp>
      <p:pic>
        <p:nvPicPr>
          <p:cNvPr id="16" name="Immagine 15">
            <a:extLst>
              <a:ext uri="{FF2B5EF4-FFF2-40B4-BE49-F238E27FC236}">
                <a16:creationId xmlns:a16="http://schemas.microsoft.com/office/drawing/2014/main" id="{DE68D309-F655-4DA1-7301-B31C5CA56E84}"/>
              </a:ext>
            </a:extLst>
          </p:cNvPr>
          <p:cNvPicPr>
            <a:picLocks noChangeAspect="1"/>
          </p:cNvPicPr>
          <p:nvPr/>
        </p:nvPicPr>
        <p:blipFill rotWithShape="1">
          <a:blip r:embed="rId3"/>
          <a:srcRect l="-2539" r="-2292"/>
          <a:stretch/>
        </p:blipFill>
        <p:spPr>
          <a:xfrm>
            <a:off x="9826070" y="6273378"/>
            <a:ext cx="1667430" cy="630572"/>
          </a:xfrm>
          <a:prstGeom prst="rect">
            <a:avLst/>
          </a:prstGeom>
          <a:gradFill flip="none" rotWithShape="1">
            <a:gsLst>
              <a:gs pos="0">
                <a:schemeClr val="bg1"/>
              </a:gs>
              <a:gs pos="35000">
                <a:schemeClr val="accent1">
                  <a:lumMod val="0"/>
                  <a:lumOff val="100000"/>
                </a:schemeClr>
              </a:gs>
              <a:gs pos="7000">
                <a:schemeClr val="accent1">
                  <a:lumMod val="100000"/>
                </a:schemeClr>
              </a:gs>
            </a:gsLst>
            <a:path path="circle">
              <a:fillToRect l="50000" t="-80000" r="50000" b="180000"/>
            </a:path>
            <a:tileRect/>
          </a:gradFill>
        </p:spPr>
      </p:pic>
      <p:pic>
        <p:nvPicPr>
          <p:cNvPr id="17" name="Immagine 16">
            <a:extLst>
              <a:ext uri="{FF2B5EF4-FFF2-40B4-BE49-F238E27FC236}">
                <a16:creationId xmlns:a16="http://schemas.microsoft.com/office/drawing/2014/main" id="{063441A5-69D6-8DA9-3E21-0C1511C38645}"/>
              </a:ext>
            </a:extLst>
          </p:cNvPr>
          <p:cNvPicPr>
            <a:picLocks noChangeAspect="1"/>
          </p:cNvPicPr>
          <p:nvPr/>
        </p:nvPicPr>
        <p:blipFill>
          <a:blip r:embed="rId4"/>
          <a:stretch>
            <a:fillRect/>
          </a:stretch>
        </p:blipFill>
        <p:spPr>
          <a:xfrm>
            <a:off x="11496675" y="6211554"/>
            <a:ext cx="695325" cy="680010"/>
          </a:xfrm>
          <a:prstGeom prst="rect">
            <a:avLst/>
          </a:prstGeom>
        </p:spPr>
      </p:pic>
      <p:sp>
        <p:nvSpPr>
          <p:cNvPr id="18" name="CasellaDiTesto 17">
            <a:extLst>
              <a:ext uri="{FF2B5EF4-FFF2-40B4-BE49-F238E27FC236}">
                <a16:creationId xmlns:a16="http://schemas.microsoft.com/office/drawing/2014/main" id="{57C79810-8079-2C1A-839E-8EC862972D08}"/>
              </a:ext>
            </a:extLst>
          </p:cNvPr>
          <p:cNvSpPr txBox="1"/>
          <p:nvPr/>
        </p:nvSpPr>
        <p:spPr bwMode="auto">
          <a:xfrm>
            <a:off x="7152110" y="6381761"/>
            <a:ext cx="2477220" cy="523220"/>
          </a:xfrm>
          <a:prstGeom prst="rect">
            <a:avLst/>
          </a:prstGeom>
          <a:noFill/>
        </p:spPr>
        <p:txBody>
          <a:bodyPr wrap="square">
            <a:spAutoFit/>
          </a:bodyPr>
          <a:lstStyle/>
          <a:p>
            <a:pPr algn="ctr" eaLnBrk="1" fontAlgn="auto" hangingPunct="1">
              <a:spcBef>
                <a:spcPts val="0"/>
              </a:spcBef>
              <a:spcAft>
                <a:spcPts val="0"/>
              </a:spcAft>
              <a:defRPr/>
            </a:pPr>
            <a:r>
              <a:rPr lang="it-IT" sz="1400" b="1" dirty="0">
                <a:solidFill>
                  <a:srgbClr val="7C5148"/>
                </a:solidFill>
                <a:latin typeface="Times New Roman" panose="02020603050405020304" pitchFamily="18" charset="0"/>
                <a:ea typeface="Tahoma" pitchFamily="34" charset="0"/>
                <a:cs typeface="Times New Roman" panose="02020603050405020304" pitchFamily="18" charset="0"/>
              </a:rPr>
              <a:t>Robin Meurice &amp; Sandra Soares-Frazão</a:t>
            </a:r>
          </a:p>
        </p:txBody>
      </p:sp>
      <p:sp>
        <p:nvSpPr>
          <p:cNvPr id="21" name="CasellaDiTesto 20">
            <a:extLst>
              <a:ext uri="{FF2B5EF4-FFF2-40B4-BE49-F238E27FC236}">
                <a16:creationId xmlns:a16="http://schemas.microsoft.com/office/drawing/2014/main" id="{B40B0FCA-6385-AAA1-4F1F-6378766A90CB}"/>
              </a:ext>
            </a:extLst>
          </p:cNvPr>
          <p:cNvSpPr txBox="1"/>
          <p:nvPr/>
        </p:nvSpPr>
        <p:spPr>
          <a:xfrm>
            <a:off x="-10002" y="6298277"/>
            <a:ext cx="6433332" cy="307777"/>
          </a:xfrm>
          <a:prstGeom prst="rect">
            <a:avLst/>
          </a:prstGeom>
          <a:noFill/>
        </p:spPr>
        <p:txBody>
          <a:bodyPr wrap="square">
            <a:spAutoFit/>
          </a:bodyPr>
          <a:lstStyle/>
          <a:p>
            <a:r>
              <a:rPr lang="en-US" sz="1400" b="1" dirty="0">
                <a:solidFill>
                  <a:srgbClr val="7C5148"/>
                </a:solidFill>
                <a:latin typeface="Times New Roman" panose="02020603050405020304" pitchFamily="18" charset="0"/>
              </a:rPr>
              <a:t>Closing parameters of morphodynamical models without trial-and-error</a:t>
            </a:r>
            <a:endParaRPr lang="en-US" sz="1400" b="1" i="0" u="none" strike="noStrike" baseline="0" dirty="0">
              <a:solidFill>
                <a:srgbClr val="7C5148"/>
              </a:solidFill>
              <a:latin typeface="Times New Roman" panose="02020603050405020304" pitchFamily="18" charset="0"/>
            </a:endParaRPr>
          </a:p>
        </p:txBody>
      </p:sp>
      <p:pic>
        <p:nvPicPr>
          <p:cNvPr id="27" name="Immagine 26" descr="Immagine che contiene testo&#10;&#10;Descrizione generata automaticamente">
            <a:extLst>
              <a:ext uri="{FF2B5EF4-FFF2-40B4-BE49-F238E27FC236}">
                <a16:creationId xmlns:a16="http://schemas.microsoft.com/office/drawing/2014/main" id="{031904B0-A72F-1C60-7E8B-9CA8F41F327A}"/>
              </a:ext>
            </a:extLst>
          </p:cNvPr>
          <p:cNvPicPr>
            <a:picLocks noChangeAspect="1"/>
          </p:cNvPicPr>
          <p:nvPr/>
        </p:nvPicPr>
        <p:blipFill rotWithShape="1">
          <a:blip r:embed="rId5">
            <a:extLst>
              <a:ext uri="{28A0092B-C50C-407E-A947-70E740481C1C}">
                <a14:useLocalDpi xmlns:a14="http://schemas.microsoft.com/office/drawing/2010/main" val="0"/>
              </a:ext>
            </a:extLst>
          </a:blip>
          <a:srcRect l="11042" t="22694" r="8908" b="56901"/>
          <a:stretch/>
        </p:blipFill>
        <p:spPr>
          <a:xfrm>
            <a:off x="9534246" y="-10633"/>
            <a:ext cx="2654579" cy="957542"/>
          </a:xfrm>
          <a:prstGeom prst="rect">
            <a:avLst/>
          </a:prstGeom>
        </p:spPr>
      </p:pic>
      <p:sp>
        <p:nvSpPr>
          <p:cNvPr id="12" name="ZoneTexte 11">
            <a:extLst>
              <a:ext uri="{FF2B5EF4-FFF2-40B4-BE49-F238E27FC236}">
                <a16:creationId xmlns:a16="http://schemas.microsoft.com/office/drawing/2014/main" id="{E462DEB1-1BB3-4A0C-B9A1-4B02596D14EA}"/>
              </a:ext>
            </a:extLst>
          </p:cNvPr>
          <p:cNvSpPr txBox="1"/>
          <p:nvPr/>
        </p:nvSpPr>
        <p:spPr>
          <a:xfrm>
            <a:off x="3175" y="6534047"/>
            <a:ext cx="504738" cy="307777"/>
          </a:xfrm>
          <a:prstGeom prst="rect">
            <a:avLst/>
          </a:prstGeom>
          <a:noFill/>
        </p:spPr>
        <p:txBody>
          <a:bodyPr wrap="square" rtlCol="0">
            <a:spAutoFit/>
          </a:bodyPr>
          <a:lstStyle/>
          <a:p>
            <a:r>
              <a:rPr lang="fr-FR" sz="1400" dirty="0">
                <a:solidFill>
                  <a:srgbClr val="7C5148"/>
                </a:solidFill>
                <a:latin typeface="Times New Roman" panose="02020603050405020304" pitchFamily="18" charset="0"/>
                <a:cs typeface="Times New Roman" panose="02020603050405020304" pitchFamily="18" charset="0"/>
              </a:rPr>
              <a:t>8</a:t>
            </a:r>
          </a:p>
        </p:txBody>
      </p:sp>
      <p:grpSp>
        <p:nvGrpSpPr>
          <p:cNvPr id="19" name="Group 5">
            <a:extLst>
              <a:ext uri="{FF2B5EF4-FFF2-40B4-BE49-F238E27FC236}">
                <a16:creationId xmlns:a16="http://schemas.microsoft.com/office/drawing/2014/main" id="{96357ED5-8AD0-4D9A-BD98-A6282D99742A}"/>
              </a:ext>
            </a:extLst>
          </p:cNvPr>
          <p:cNvGrpSpPr/>
          <p:nvPr/>
        </p:nvGrpSpPr>
        <p:grpSpPr>
          <a:xfrm>
            <a:off x="4321787" y="2308929"/>
            <a:ext cx="6111417" cy="2240141"/>
            <a:chOff x="5543965" y="959168"/>
            <a:chExt cx="6111417" cy="2240141"/>
          </a:xfrm>
        </p:grpSpPr>
        <mc:AlternateContent xmlns:mc="http://schemas.openxmlformats.org/markup-compatibility/2006" xmlns:a14="http://schemas.microsoft.com/office/drawing/2010/main">
          <mc:Choice Requires="a14">
            <p:sp>
              <p:nvSpPr>
                <p:cNvPr id="20" name="ZoneTexte 6">
                  <a:extLst>
                    <a:ext uri="{FF2B5EF4-FFF2-40B4-BE49-F238E27FC236}">
                      <a16:creationId xmlns:a16="http://schemas.microsoft.com/office/drawing/2014/main" id="{82800A14-70CF-46B5-92CD-C28F616AA393}"/>
                    </a:ext>
                  </a:extLst>
                </p:cNvPr>
                <p:cNvSpPr txBox="1"/>
                <p:nvPr/>
              </p:nvSpPr>
              <p:spPr>
                <a:xfrm>
                  <a:off x="5564938" y="959168"/>
                  <a:ext cx="1785809" cy="55932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fr-FR" b="0" i="1" smtClean="0">
                                <a:latin typeface="Cambria Math" panose="02040503050406030204" pitchFamily="18" charset="0"/>
                              </a:rPr>
                            </m:ctrlPr>
                          </m:sSubPr>
                          <m:e>
                            <m:r>
                              <a:rPr lang="fr-FR" b="1" i="1" smtClean="0">
                                <a:latin typeface="Cambria Math" panose="02040503050406030204" pitchFamily="18" charset="0"/>
                              </a:rPr>
                              <m:t>𝝉</m:t>
                            </m:r>
                          </m:e>
                          <m:sub>
                            <m:r>
                              <a:rPr lang="fr-FR" b="0" i="1" smtClean="0">
                                <a:latin typeface="Cambria Math" panose="02040503050406030204" pitchFamily="18" charset="0"/>
                              </a:rPr>
                              <m:t>𝐵</m:t>
                            </m:r>
                            <m:r>
                              <a:rPr lang="fr-FR" b="0" i="1" smtClean="0">
                                <a:latin typeface="Cambria Math" panose="02040503050406030204" pitchFamily="18" charset="0"/>
                              </a:rPr>
                              <m:t>,</m:t>
                            </m:r>
                            <m:r>
                              <a:rPr lang="fr-FR" b="0" i="1" smtClean="0">
                                <a:latin typeface="Cambria Math" panose="02040503050406030204" pitchFamily="18" charset="0"/>
                              </a:rPr>
                              <m:t>𝑙</m:t>
                            </m:r>
                          </m:sub>
                        </m:sSub>
                        <m:r>
                          <a:rPr lang="fr-FR" b="0" i="1" smtClean="0">
                            <a:latin typeface="Cambria Math" panose="02040503050406030204" pitchFamily="18" charset="0"/>
                          </a:rPr>
                          <m:t>=</m:t>
                        </m:r>
                        <m:f>
                          <m:fPr>
                            <m:ctrlPr>
                              <a:rPr lang="fr-FR" b="0" i="1" smtClean="0">
                                <a:latin typeface="Cambria Math" panose="02040503050406030204" pitchFamily="18" charset="0"/>
                              </a:rPr>
                            </m:ctrlPr>
                          </m:fPr>
                          <m:num>
                            <m:sSub>
                              <m:sSubPr>
                                <m:ctrlPr>
                                  <a:rPr lang="fr-FR" b="0" i="1" smtClean="0">
                                    <a:latin typeface="Cambria Math" panose="02040503050406030204" pitchFamily="18" charset="0"/>
                                  </a:rPr>
                                </m:ctrlPr>
                              </m:sSubPr>
                              <m:e>
                                <m:r>
                                  <a:rPr lang="fr-FR" b="0" i="1" smtClean="0">
                                    <a:latin typeface="Cambria Math" panose="02040503050406030204" pitchFamily="18" charset="0"/>
                                  </a:rPr>
                                  <m:t>𝜌</m:t>
                                </m:r>
                              </m:e>
                              <m:sub>
                                <m:r>
                                  <a:rPr lang="fr-FR" b="0" i="1" smtClean="0">
                                    <a:latin typeface="Cambria Math" panose="02040503050406030204" pitchFamily="18" charset="0"/>
                                  </a:rPr>
                                  <m:t>𝑙</m:t>
                                </m:r>
                              </m:sub>
                            </m:sSub>
                            <m:sSup>
                              <m:sSupPr>
                                <m:ctrlPr>
                                  <a:rPr lang="fr-FR" b="0" i="1" smtClean="0">
                                    <a:latin typeface="Cambria Math" panose="02040503050406030204" pitchFamily="18" charset="0"/>
                                  </a:rPr>
                                </m:ctrlPr>
                              </m:sSupPr>
                              <m:e>
                                <m:r>
                                  <a:rPr lang="fr-FR" b="0" i="1" smtClean="0">
                                    <a:latin typeface="Cambria Math" panose="02040503050406030204" pitchFamily="18" charset="0"/>
                                  </a:rPr>
                                  <m:t>𝑛</m:t>
                                </m:r>
                              </m:e>
                              <m:sup>
                                <m:r>
                                  <a:rPr lang="fr-FR" b="0" i="1" smtClean="0">
                                    <a:latin typeface="Cambria Math" panose="02040503050406030204" pitchFamily="18" charset="0"/>
                                  </a:rPr>
                                  <m:t>2</m:t>
                                </m:r>
                              </m:sup>
                            </m:sSup>
                            <m:sSub>
                              <m:sSubPr>
                                <m:ctrlPr>
                                  <a:rPr lang="fr-FR" b="0" i="1" smtClean="0">
                                    <a:latin typeface="Cambria Math" panose="02040503050406030204" pitchFamily="18" charset="0"/>
                                  </a:rPr>
                                </m:ctrlPr>
                              </m:sSubPr>
                              <m:e>
                                <m:r>
                                  <a:rPr lang="fr-FR" b="1" i="1" smtClean="0">
                                    <a:latin typeface="Cambria Math" panose="02040503050406030204" pitchFamily="18" charset="0"/>
                                  </a:rPr>
                                  <m:t>𝑽</m:t>
                                </m:r>
                              </m:e>
                              <m:sub>
                                <m:r>
                                  <a:rPr lang="fr-FR" b="0" i="1" smtClean="0">
                                    <a:latin typeface="Cambria Math" panose="02040503050406030204" pitchFamily="18" charset="0"/>
                                  </a:rPr>
                                  <m:t>𝑙</m:t>
                                </m:r>
                              </m:sub>
                            </m:sSub>
                            <m:d>
                              <m:dPr>
                                <m:begChr m:val="|"/>
                                <m:endChr m:val="|"/>
                                <m:ctrlPr>
                                  <a:rPr lang="fr-FR" b="0" i="1" smtClean="0">
                                    <a:latin typeface="Cambria Math" panose="02040503050406030204" pitchFamily="18" charset="0"/>
                                  </a:rPr>
                                </m:ctrlPr>
                              </m:dPr>
                              <m:e>
                                <m:sSub>
                                  <m:sSubPr>
                                    <m:ctrlPr>
                                      <a:rPr lang="fr-FR" b="0" i="1" smtClean="0">
                                        <a:latin typeface="Cambria Math" panose="02040503050406030204" pitchFamily="18" charset="0"/>
                                      </a:rPr>
                                    </m:ctrlPr>
                                  </m:sSubPr>
                                  <m:e>
                                    <m:r>
                                      <a:rPr lang="fr-FR" b="1" i="1" smtClean="0">
                                        <a:latin typeface="Cambria Math" panose="02040503050406030204" pitchFamily="18" charset="0"/>
                                      </a:rPr>
                                      <m:t>𝑽</m:t>
                                    </m:r>
                                  </m:e>
                                  <m:sub>
                                    <m:r>
                                      <a:rPr lang="fr-FR" b="0" i="1" smtClean="0">
                                        <a:latin typeface="Cambria Math" panose="02040503050406030204" pitchFamily="18" charset="0"/>
                                      </a:rPr>
                                      <m:t>𝑙</m:t>
                                    </m:r>
                                  </m:sub>
                                </m:sSub>
                              </m:e>
                            </m:d>
                          </m:num>
                          <m:den>
                            <m:sSup>
                              <m:sSupPr>
                                <m:ctrlPr>
                                  <a:rPr lang="fr-FR" b="0" i="1" smtClean="0">
                                    <a:latin typeface="Cambria Math" panose="02040503050406030204" pitchFamily="18" charset="0"/>
                                  </a:rPr>
                                </m:ctrlPr>
                              </m:sSupPr>
                              <m:e>
                                <m:r>
                                  <a:rPr lang="fr-FR" b="0" i="1" smtClean="0">
                                    <a:latin typeface="Cambria Math" panose="02040503050406030204" pitchFamily="18" charset="0"/>
                                  </a:rPr>
                                  <m:t>h</m:t>
                                </m:r>
                              </m:e>
                              <m:sup>
                                <m:r>
                                  <a:rPr lang="fr-FR" b="0" i="1" smtClean="0">
                                    <a:latin typeface="Cambria Math" panose="02040503050406030204" pitchFamily="18" charset="0"/>
                                  </a:rPr>
                                  <m:t>1/3</m:t>
                                </m:r>
                              </m:sup>
                            </m:sSup>
                          </m:den>
                        </m:f>
                        <m:r>
                          <a:rPr lang="fr-FR" b="0" i="1" smtClean="0">
                            <a:latin typeface="Cambria Math" panose="02040503050406030204" pitchFamily="18" charset="0"/>
                          </a:rPr>
                          <m:t> </m:t>
                        </m:r>
                      </m:oMath>
                    </m:oMathPara>
                  </a14:m>
                  <a:endParaRPr lang="fr-FR" b="0" dirty="0"/>
                </a:p>
              </p:txBody>
            </p:sp>
          </mc:Choice>
          <mc:Fallback xmlns="">
            <p:sp>
              <p:nvSpPr>
                <p:cNvPr id="12" name="ZoneTexte 6">
                  <a:extLst>
                    <a:ext uri="{FF2B5EF4-FFF2-40B4-BE49-F238E27FC236}">
                      <a16:creationId xmlns:a16="http://schemas.microsoft.com/office/drawing/2014/main" id="{615F79E0-8B08-4245-9C1F-7E2357D7EC4F}"/>
                    </a:ext>
                  </a:extLst>
                </p:cNvPr>
                <p:cNvSpPr txBox="1">
                  <a:spLocks noRot="1" noChangeAspect="1" noMove="1" noResize="1" noEditPoints="1" noAdjustHandles="1" noChangeArrowheads="1" noChangeShapeType="1" noTextEdit="1"/>
                </p:cNvSpPr>
                <p:nvPr/>
              </p:nvSpPr>
              <p:spPr>
                <a:xfrm>
                  <a:off x="5564938" y="959168"/>
                  <a:ext cx="1785809" cy="559320"/>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2" name="ZoneTexte 7">
                  <a:extLst>
                    <a:ext uri="{FF2B5EF4-FFF2-40B4-BE49-F238E27FC236}">
                      <a16:creationId xmlns:a16="http://schemas.microsoft.com/office/drawing/2014/main" id="{DBB822E1-9D6D-4058-A827-5C79D1C3184D}"/>
                    </a:ext>
                  </a:extLst>
                </p:cNvPr>
                <p:cNvSpPr txBox="1"/>
                <p:nvPr/>
              </p:nvSpPr>
              <p:spPr>
                <a:xfrm>
                  <a:off x="5543965" y="1646147"/>
                  <a:ext cx="6111417" cy="58657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fr-FR" b="0" i="1" smtClean="0">
                                <a:latin typeface="Cambria Math" panose="02040503050406030204" pitchFamily="18" charset="0"/>
                              </a:rPr>
                            </m:ctrlPr>
                          </m:sSubPr>
                          <m:e>
                            <m:r>
                              <a:rPr lang="fr-FR" b="1" i="1" smtClean="0">
                                <a:latin typeface="Cambria Math" panose="02040503050406030204" pitchFamily="18" charset="0"/>
                              </a:rPr>
                              <m:t>𝝉</m:t>
                            </m:r>
                          </m:e>
                          <m:sub>
                            <m:r>
                              <a:rPr lang="fr-FR" b="0" i="1" smtClean="0">
                                <a:latin typeface="Cambria Math" panose="02040503050406030204" pitchFamily="18" charset="0"/>
                              </a:rPr>
                              <m:t>𝐵</m:t>
                            </m:r>
                            <m:r>
                              <a:rPr lang="fr-FR" b="0" i="1" smtClean="0">
                                <a:latin typeface="Cambria Math" panose="02040503050406030204" pitchFamily="18" charset="0"/>
                              </a:rPr>
                              <m:t>,</m:t>
                            </m:r>
                            <m:r>
                              <a:rPr lang="fr-FR" b="0" i="1" smtClean="0">
                                <a:latin typeface="Cambria Math" panose="02040503050406030204" pitchFamily="18" charset="0"/>
                              </a:rPr>
                              <m:t>𝑠</m:t>
                            </m:r>
                          </m:sub>
                        </m:sSub>
                        <m:r>
                          <a:rPr lang="fr-FR" b="0" i="1" smtClean="0">
                            <a:latin typeface="Cambria Math" panose="02040503050406030204" pitchFamily="18" charset="0"/>
                          </a:rPr>
                          <m:t>=</m:t>
                        </m:r>
                        <m:sSub>
                          <m:sSubPr>
                            <m:ctrlPr>
                              <a:rPr lang="fr-FR" b="0" i="1" smtClean="0">
                                <a:solidFill>
                                  <a:schemeClr val="tx1"/>
                                </a:solidFill>
                                <a:latin typeface="Cambria Math" panose="02040503050406030204" pitchFamily="18" charset="0"/>
                              </a:rPr>
                            </m:ctrlPr>
                          </m:sSubPr>
                          <m:e>
                            <m:r>
                              <a:rPr lang="fr-FR" b="0" i="1" smtClean="0">
                                <a:solidFill>
                                  <a:schemeClr val="tx1"/>
                                </a:solidFill>
                                <a:latin typeface="Cambria Math" panose="02040503050406030204" pitchFamily="18" charset="0"/>
                              </a:rPr>
                              <m:t>𝛽𝜌</m:t>
                            </m:r>
                          </m:e>
                          <m:sub>
                            <m:r>
                              <a:rPr lang="fr-FR" b="0" i="1" smtClean="0">
                                <a:solidFill>
                                  <a:schemeClr val="tx1"/>
                                </a:solidFill>
                                <a:latin typeface="Cambria Math" panose="02040503050406030204" pitchFamily="18" charset="0"/>
                              </a:rPr>
                              <m:t>𝑠</m:t>
                            </m:r>
                          </m:sub>
                        </m:sSub>
                        <m:sSub>
                          <m:sSubPr>
                            <m:ctrlPr>
                              <a:rPr lang="fr-FR" b="0" i="1" smtClean="0">
                                <a:solidFill>
                                  <a:schemeClr val="tx1"/>
                                </a:solidFill>
                                <a:latin typeface="Cambria Math" panose="02040503050406030204" pitchFamily="18" charset="0"/>
                              </a:rPr>
                            </m:ctrlPr>
                          </m:sSubPr>
                          <m:e>
                            <m:r>
                              <a:rPr lang="fr-FR" b="1" i="1" smtClean="0">
                                <a:solidFill>
                                  <a:schemeClr val="tx1"/>
                                </a:solidFill>
                                <a:latin typeface="Cambria Math" panose="02040503050406030204" pitchFamily="18" charset="0"/>
                              </a:rPr>
                              <m:t>𝑽</m:t>
                            </m:r>
                          </m:e>
                          <m:sub>
                            <m:r>
                              <a:rPr lang="fr-FR" b="0" i="1" smtClean="0">
                                <a:solidFill>
                                  <a:schemeClr val="tx1"/>
                                </a:solidFill>
                                <a:latin typeface="Cambria Math" panose="02040503050406030204" pitchFamily="18" charset="0"/>
                              </a:rPr>
                              <m:t>𝑠</m:t>
                            </m:r>
                            <m:r>
                              <a:rPr lang="fr-FR" b="0" i="1" smtClean="0">
                                <a:solidFill>
                                  <a:schemeClr val="tx1"/>
                                </a:solidFill>
                                <a:latin typeface="Cambria Math" panose="02040503050406030204" pitchFamily="18" charset="0"/>
                              </a:rPr>
                              <m:t>,</m:t>
                            </m:r>
                            <m:r>
                              <a:rPr lang="fr-FR" b="0" i="1" smtClean="0">
                                <a:solidFill>
                                  <a:schemeClr val="tx1"/>
                                </a:solidFill>
                                <a:latin typeface="Cambria Math" panose="02040503050406030204" pitchFamily="18" charset="0"/>
                              </a:rPr>
                              <m:t>𝑙𝑜𝑤</m:t>
                            </m:r>
                          </m:sub>
                        </m:sSub>
                        <m:d>
                          <m:dPr>
                            <m:begChr m:val="|"/>
                            <m:endChr m:val="|"/>
                            <m:ctrlPr>
                              <a:rPr lang="fr-FR" b="0" i="1" smtClean="0">
                                <a:solidFill>
                                  <a:schemeClr val="tx1"/>
                                </a:solidFill>
                                <a:latin typeface="Cambria Math" panose="02040503050406030204" pitchFamily="18" charset="0"/>
                              </a:rPr>
                            </m:ctrlPr>
                          </m:dPr>
                          <m:e>
                            <m:sSub>
                              <m:sSubPr>
                                <m:ctrlPr>
                                  <a:rPr lang="fr-FR" b="0" i="1" smtClean="0">
                                    <a:solidFill>
                                      <a:schemeClr val="tx1"/>
                                    </a:solidFill>
                                    <a:latin typeface="Cambria Math" panose="02040503050406030204" pitchFamily="18" charset="0"/>
                                  </a:rPr>
                                </m:ctrlPr>
                              </m:sSubPr>
                              <m:e>
                                <m:r>
                                  <a:rPr lang="fr-FR" b="1" i="1" smtClean="0">
                                    <a:solidFill>
                                      <a:schemeClr val="tx1"/>
                                    </a:solidFill>
                                    <a:latin typeface="Cambria Math" panose="02040503050406030204" pitchFamily="18" charset="0"/>
                                  </a:rPr>
                                  <m:t>𝑽</m:t>
                                </m:r>
                              </m:e>
                              <m:sub>
                                <m:r>
                                  <a:rPr lang="fr-FR" b="0" i="1" smtClean="0">
                                    <a:solidFill>
                                      <a:schemeClr val="tx1"/>
                                    </a:solidFill>
                                    <a:latin typeface="Cambria Math" panose="02040503050406030204" pitchFamily="18" charset="0"/>
                                  </a:rPr>
                                  <m:t>𝑠</m:t>
                                </m:r>
                                <m:r>
                                  <a:rPr lang="fr-FR" b="0" i="1" smtClean="0">
                                    <a:solidFill>
                                      <a:schemeClr val="tx1"/>
                                    </a:solidFill>
                                    <a:latin typeface="Cambria Math" panose="02040503050406030204" pitchFamily="18" charset="0"/>
                                  </a:rPr>
                                  <m:t>,</m:t>
                                </m:r>
                                <m:r>
                                  <a:rPr lang="fr-FR" b="0" i="1" smtClean="0">
                                    <a:solidFill>
                                      <a:schemeClr val="tx1"/>
                                    </a:solidFill>
                                    <a:latin typeface="Cambria Math" panose="02040503050406030204" pitchFamily="18" charset="0"/>
                                  </a:rPr>
                                  <m:t>𝑙𝑜𝑤</m:t>
                                </m:r>
                              </m:sub>
                            </m:sSub>
                          </m:e>
                        </m:d>
                        <m:r>
                          <a:rPr lang="fr-FR" b="0" i="1" smtClean="0">
                            <a:latin typeface="Cambria Math" panose="02040503050406030204" pitchFamily="18" charset="0"/>
                          </a:rPr>
                          <m:t>+</m:t>
                        </m:r>
                        <m:r>
                          <a:rPr lang="fr-FR" b="0" i="1" smtClean="0">
                            <a:solidFill>
                              <a:schemeClr val="accent6"/>
                            </a:solidFill>
                            <a:latin typeface="Cambria Math" panose="02040503050406030204" pitchFamily="18" charset="0"/>
                          </a:rPr>
                          <m:t>𝑔</m:t>
                        </m:r>
                        <m:d>
                          <m:dPr>
                            <m:ctrlPr>
                              <a:rPr lang="fr-FR" b="0" i="1" smtClean="0">
                                <a:solidFill>
                                  <a:schemeClr val="accent6"/>
                                </a:solidFill>
                                <a:latin typeface="Cambria Math" panose="02040503050406030204" pitchFamily="18" charset="0"/>
                              </a:rPr>
                            </m:ctrlPr>
                          </m:dPr>
                          <m:e>
                            <m:sSub>
                              <m:sSubPr>
                                <m:ctrlPr>
                                  <a:rPr lang="fr-FR" b="0" i="1" smtClean="0">
                                    <a:solidFill>
                                      <a:schemeClr val="accent6"/>
                                    </a:solidFill>
                                    <a:latin typeface="Cambria Math" panose="02040503050406030204" pitchFamily="18" charset="0"/>
                                  </a:rPr>
                                </m:ctrlPr>
                              </m:sSubPr>
                              <m:e>
                                <m:r>
                                  <a:rPr lang="fr-FR" b="0" i="1" smtClean="0">
                                    <a:solidFill>
                                      <a:schemeClr val="accent6"/>
                                    </a:solidFill>
                                    <a:latin typeface="Cambria Math" panose="02040503050406030204" pitchFamily="18" charset="0"/>
                                  </a:rPr>
                                  <m:t>𝜌</m:t>
                                </m:r>
                              </m:e>
                              <m:sub>
                                <m:r>
                                  <a:rPr lang="fr-FR" b="0" i="1" smtClean="0">
                                    <a:solidFill>
                                      <a:schemeClr val="accent6"/>
                                    </a:solidFill>
                                    <a:latin typeface="Cambria Math" panose="02040503050406030204" pitchFamily="18" charset="0"/>
                                  </a:rPr>
                                  <m:t>𝑠</m:t>
                                </m:r>
                              </m:sub>
                            </m:sSub>
                            <m:r>
                              <a:rPr lang="fr-FR" b="0" i="1" smtClean="0">
                                <a:solidFill>
                                  <a:schemeClr val="accent6"/>
                                </a:solidFill>
                                <a:latin typeface="Cambria Math" panose="02040503050406030204" pitchFamily="18" charset="0"/>
                              </a:rPr>
                              <m:t>−</m:t>
                            </m:r>
                            <m:sSub>
                              <m:sSubPr>
                                <m:ctrlPr>
                                  <a:rPr lang="fr-FR" b="0" i="1" smtClean="0">
                                    <a:solidFill>
                                      <a:schemeClr val="accent6"/>
                                    </a:solidFill>
                                    <a:latin typeface="Cambria Math" panose="02040503050406030204" pitchFamily="18" charset="0"/>
                                  </a:rPr>
                                </m:ctrlPr>
                              </m:sSubPr>
                              <m:e>
                                <m:r>
                                  <a:rPr lang="fr-FR" b="0" i="1" smtClean="0">
                                    <a:solidFill>
                                      <a:schemeClr val="accent6"/>
                                    </a:solidFill>
                                    <a:latin typeface="Cambria Math" panose="02040503050406030204" pitchFamily="18" charset="0"/>
                                  </a:rPr>
                                  <m:t>𝜌</m:t>
                                </m:r>
                              </m:e>
                              <m:sub>
                                <m:r>
                                  <a:rPr lang="fr-FR" b="0" i="1" smtClean="0">
                                    <a:solidFill>
                                      <a:schemeClr val="accent6"/>
                                    </a:solidFill>
                                    <a:latin typeface="Cambria Math" panose="02040503050406030204" pitchFamily="18" charset="0"/>
                                  </a:rPr>
                                  <m:t>𝑙</m:t>
                                </m:r>
                              </m:sub>
                            </m:sSub>
                          </m:e>
                        </m:d>
                        <m:sSub>
                          <m:sSubPr>
                            <m:ctrlPr>
                              <a:rPr lang="fr-FR" b="0" i="1" smtClean="0">
                                <a:solidFill>
                                  <a:schemeClr val="accent6"/>
                                </a:solidFill>
                                <a:latin typeface="Cambria Math" panose="02040503050406030204" pitchFamily="18" charset="0"/>
                              </a:rPr>
                            </m:ctrlPr>
                          </m:sSubPr>
                          <m:e>
                            <m:r>
                              <a:rPr lang="fr-FR" b="0" i="1" smtClean="0">
                                <a:solidFill>
                                  <a:schemeClr val="accent6"/>
                                </a:solidFill>
                                <a:latin typeface="Cambria Math" panose="02040503050406030204" pitchFamily="18" charset="0"/>
                              </a:rPr>
                              <m:t>(</m:t>
                            </m:r>
                            <m:r>
                              <a:rPr lang="fr-FR" b="0" i="1" smtClean="0">
                                <a:solidFill>
                                  <a:schemeClr val="accent6"/>
                                </a:solidFill>
                                <a:latin typeface="Cambria Math" panose="02040503050406030204" pitchFamily="18" charset="0"/>
                              </a:rPr>
                              <m:t>𝛿</m:t>
                            </m:r>
                          </m:e>
                          <m:sub>
                            <m:r>
                              <a:rPr lang="fr-FR" b="0" i="1" smtClean="0">
                                <a:solidFill>
                                  <a:schemeClr val="accent6"/>
                                </a:solidFill>
                                <a:latin typeface="Cambria Math" panose="02040503050406030204" pitchFamily="18" charset="0"/>
                              </a:rPr>
                              <m:t>𝑠</m:t>
                            </m:r>
                            <m:r>
                              <a:rPr lang="fr-FR" b="0" i="1" smtClean="0">
                                <a:solidFill>
                                  <a:schemeClr val="accent6"/>
                                </a:solidFill>
                                <a:latin typeface="Cambria Math" panose="02040503050406030204" pitchFamily="18" charset="0"/>
                              </a:rPr>
                              <m:t>,</m:t>
                            </m:r>
                            <m:r>
                              <a:rPr lang="fr-FR" b="0" i="1" smtClean="0">
                                <a:solidFill>
                                  <a:schemeClr val="accent6"/>
                                </a:solidFill>
                                <a:latin typeface="Cambria Math" panose="02040503050406030204" pitchFamily="18" charset="0"/>
                              </a:rPr>
                              <m:t>𝑙𝑜𝑤</m:t>
                            </m:r>
                          </m:sub>
                        </m:sSub>
                        <m:r>
                          <a:rPr lang="fr-FR" b="0" i="1" smtClean="0">
                            <a:solidFill>
                              <a:schemeClr val="accent6"/>
                            </a:solidFill>
                            <a:latin typeface="Cambria Math" panose="02040503050406030204" pitchFamily="18" charset="0"/>
                          </a:rPr>
                          <m:t>+</m:t>
                        </m:r>
                        <m:sSub>
                          <m:sSubPr>
                            <m:ctrlPr>
                              <a:rPr lang="fr-FR" b="0" i="1" smtClean="0">
                                <a:solidFill>
                                  <a:schemeClr val="accent6"/>
                                </a:solidFill>
                                <a:latin typeface="Cambria Math" panose="02040503050406030204" pitchFamily="18" charset="0"/>
                              </a:rPr>
                            </m:ctrlPr>
                          </m:sSubPr>
                          <m:e>
                            <m:r>
                              <a:rPr lang="fr-FR" b="0" i="1" smtClean="0">
                                <a:solidFill>
                                  <a:schemeClr val="accent6"/>
                                </a:solidFill>
                                <a:latin typeface="Cambria Math" panose="02040503050406030204" pitchFamily="18" charset="0"/>
                              </a:rPr>
                              <m:t>𝛿</m:t>
                            </m:r>
                          </m:e>
                          <m:sub>
                            <m:r>
                              <a:rPr lang="fr-FR" b="0" i="1" smtClean="0">
                                <a:solidFill>
                                  <a:schemeClr val="accent6"/>
                                </a:solidFill>
                                <a:latin typeface="Cambria Math" panose="02040503050406030204" pitchFamily="18" charset="0"/>
                              </a:rPr>
                              <m:t>𝑠</m:t>
                            </m:r>
                            <m:r>
                              <a:rPr lang="fr-FR" b="0" i="1" smtClean="0">
                                <a:solidFill>
                                  <a:schemeClr val="accent6"/>
                                </a:solidFill>
                                <a:latin typeface="Cambria Math" panose="02040503050406030204" pitchFamily="18" charset="0"/>
                              </a:rPr>
                              <m:t>,</m:t>
                            </m:r>
                            <m:r>
                              <a:rPr lang="fr-FR" b="0" i="1" smtClean="0">
                                <a:solidFill>
                                  <a:schemeClr val="accent6"/>
                                </a:solidFill>
                                <a:latin typeface="Cambria Math" panose="02040503050406030204" pitchFamily="18" charset="0"/>
                              </a:rPr>
                              <m:t>𝑢𝑝</m:t>
                            </m:r>
                          </m:sub>
                        </m:sSub>
                        <m:r>
                          <a:rPr lang="fr-FR" b="0" i="1" smtClean="0">
                            <a:solidFill>
                              <a:schemeClr val="accent6"/>
                            </a:solidFill>
                            <a:latin typeface="Cambria Math" panose="02040503050406030204" pitchFamily="18" charset="0"/>
                          </a:rPr>
                          <m:t>)</m:t>
                        </m:r>
                        <m:f>
                          <m:fPr>
                            <m:ctrlPr>
                              <a:rPr lang="fr-FR" b="0" i="1" smtClean="0">
                                <a:solidFill>
                                  <a:schemeClr val="accent6"/>
                                </a:solidFill>
                                <a:latin typeface="Cambria Math" panose="02040503050406030204" pitchFamily="18" charset="0"/>
                              </a:rPr>
                            </m:ctrlPr>
                          </m:fPr>
                          <m:num>
                            <m:sSub>
                              <m:sSubPr>
                                <m:ctrlPr>
                                  <a:rPr lang="fr-FR" b="0" i="1" smtClean="0">
                                    <a:solidFill>
                                      <a:schemeClr val="accent6"/>
                                    </a:solidFill>
                                    <a:latin typeface="Cambria Math" panose="02040503050406030204" pitchFamily="18" charset="0"/>
                                  </a:rPr>
                                </m:ctrlPr>
                              </m:sSubPr>
                              <m:e>
                                <m:r>
                                  <a:rPr lang="fr-FR" b="1" i="1" smtClean="0">
                                    <a:solidFill>
                                      <a:schemeClr val="accent6"/>
                                    </a:solidFill>
                                    <a:latin typeface="Cambria Math" panose="02040503050406030204" pitchFamily="18" charset="0"/>
                                  </a:rPr>
                                  <m:t>𝑽</m:t>
                                </m:r>
                              </m:e>
                              <m:sub>
                                <m:r>
                                  <a:rPr lang="fr-FR" b="0" i="1" smtClean="0">
                                    <a:solidFill>
                                      <a:schemeClr val="accent6"/>
                                    </a:solidFill>
                                    <a:latin typeface="Cambria Math" panose="02040503050406030204" pitchFamily="18" charset="0"/>
                                  </a:rPr>
                                  <m:t>𝑠</m:t>
                                </m:r>
                                <m:r>
                                  <a:rPr lang="fr-FR" b="0" i="1" smtClean="0">
                                    <a:solidFill>
                                      <a:schemeClr val="accent6"/>
                                    </a:solidFill>
                                    <a:latin typeface="Cambria Math" panose="02040503050406030204" pitchFamily="18" charset="0"/>
                                  </a:rPr>
                                  <m:t>,</m:t>
                                </m:r>
                                <m:r>
                                  <a:rPr lang="fr-FR" b="0" i="1" smtClean="0">
                                    <a:solidFill>
                                      <a:schemeClr val="accent6"/>
                                    </a:solidFill>
                                    <a:latin typeface="Cambria Math" panose="02040503050406030204" pitchFamily="18" charset="0"/>
                                  </a:rPr>
                                  <m:t>𝑙𝑜𝑤</m:t>
                                </m:r>
                              </m:sub>
                            </m:sSub>
                          </m:num>
                          <m:den>
                            <m:r>
                              <a:rPr lang="fr-FR" b="0" i="1" smtClean="0">
                                <a:solidFill>
                                  <a:schemeClr val="accent6"/>
                                </a:solidFill>
                                <a:latin typeface="Cambria Math" panose="02040503050406030204" pitchFamily="18" charset="0"/>
                              </a:rPr>
                              <m:t>|</m:t>
                            </m:r>
                            <m:sSub>
                              <m:sSubPr>
                                <m:ctrlPr>
                                  <a:rPr lang="fr-FR" b="0" i="1" smtClean="0">
                                    <a:solidFill>
                                      <a:schemeClr val="accent6"/>
                                    </a:solidFill>
                                    <a:latin typeface="Cambria Math" panose="02040503050406030204" pitchFamily="18" charset="0"/>
                                  </a:rPr>
                                </m:ctrlPr>
                              </m:sSubPr>
                              <m:e>
                                <m:r>
                                  <a:rPr lang="fr-FR" b="1" i="1" smtClean="0">
                                    <a:solidFill>
                                      <a:schemeClr val="accent6"/>
                                    </a:solidFill>
                                    <a:latin typeface="Cambria Math" panose="02040503050406030204" pitchFamily="18" charset="0"/>
                                  </a:rPr>
                                  <m:t>𝑽</m:t>
                                </m:r>
                              </m:e>
                              <m:sub>
                                <m:r>
                                  <a:rPr lang="fr-FR" b="0" i="1" smtClean="0">
                                    <a:solidFill>
                                      <a:schemeClr val="accent6"/>
                                    </a:solidFill>
                                    <a:latin typeface="Cambria Math" panose="02040503050406030204" pitchFamily="18" charset="0"/>
                                  </a:rPr>
                                  <m:t>𝑠</m:t>
                                </m:r>
                                <m:r>
                                  <a:rPr lang="fr-FR" b="0" i="1" smtClean="0">
                                    <a:solidFill>
                                      <a:schemeClr val="accent6"/>
                                    </a:solidFill>
                                    <a:latin typeface="Cambria Math" panose="02040503050406030204" pitchFamily="18" charset="0"/>
                                  </a:rPr>
                                  <m:t>,</m:t>
                                </m:r>
                                <m:r>
                                  <a:rPr lang="fr-FR" b="0" i="1" smtClean="0">
                                    <a:solidFill>
                                      <a:schemeClr val="accent6"/>
                                    </a:solidFill>
                                    <a:latin typeface="Cambria Math" panose="02040503050406030204" pitchFamily="18" charset="0"/>
                                  </a:rPr>
                                  <m:t>𝑙𝑜𝑤</m:t>
                                </m:r>
                              </m:sub>
                            </m:sSub>
                            <m:r>
                              <a:rPr lang="fr-FR" b="0" i="1" smtClean="0">
                                <a:solidFill>
                                  <a:schemeClr val="accent6"/>
                                </a:solidFill>
                                <a:latin typeface="Cambria Math" panose="02040503050406030204" pitchFamily="18" charset="0"/>
                              </a:rPr>
                              <m:t>|</m:t>
                            </m:r>
                          </m:den>
                        </m:f>
                        <m:sSub>
                          <m:sSubPr>
                            <m:ctrlPr>
                              <a:rPr lang="fr-FR" i="1">
                                <a:solidFill>
                                  <a:srgbClr val="FF0000"/>
                                </a:solidFill>
                                <a:latin typeface="Cambria Math" panose="02040503050406030204" pitchFamily="18" charset="0"/>
                              </a:rPr>
                            </m:ctrlPr>
                          </m:sSubPr>
                          <m:e>
                            <m:r>
                              <a:rPr lang="fr-FR" i="1">
                                <a:solidFill>
                                  <a:srgbClr val="FF0000"/>
                                </a:solidFill>
                                <a:latin typeface="Cambria Math" panose="02040503050406030204" pitchFamily="18" charset="0"/>
                              </a:rPr>
                              <m:t>𝜇</m:t>
                            </m:r>
                          </m:e>
                          <m:sub>
                            <m:r>
                              <a:rPr lang="fr-FR" i="1">
                                <a:solidFill>
                                  <a:srgbClr val="FF0000"/>
                                </a:solidFill>
                                <a:latin typeface="Cambria Math" panose="02040503050406030204" pitchFamily="18" charset="0"/>
                              </a:rPr>
                              <m:t>𝑑</m:t>
                            </m:r>
                          </m:sub>
                        </m:sSub>
                      </m:oMath>
                    </m:oMathPara>
                  </a14:m>
                  <a:endParaRPr lang="en-GB" b="1" dirty="0"/>
                </a:p>
              </p:txBody>
            </p:sp>
          </mc:Choice>
          <mc:Fallback xmlns="">
            <p:sp>
              <p:nvSpPr>
                <p:cNvPr id="22" name="ZoneTexte 7">
                  <a:extLst>
                    <a:ext uri="{FF2B5EF4-FFF2-40B4-BE49-F238E27FC236}">
                      <a16:creationId xmlns:a16="http://schemas.microsoft.com/office/drawing/2014/main" id="{DBB822E1-9D6D-4058-A827-5C79D1C3184D}"/>
                    </a:ext>
                  </a:extLst>
                </p:cNvPr>
                <p:cNvSpPr txBox="1">
                  <a:spLocks noRot="1" noChangeAspect="1" noMove="1" noResize="1" noEditPoints="1" noAdjustHandles="1" noChangeArrowheads="1" noChangeShapeType="1" noTextEdit="1"/>
                </p:cNvSpPr>
                <p:nvPr/>
              </p:nvSpPr>
              <p:spPr>
                <a:xfrm>
                  <a:off x="5543965" y="1646147"/>
                  <a:ext cx="6111417" cy="586571"/>
                </a:xfrm>
                <a:prstGeom prst="rect">
                  <a:avLst/>
                </a:prstGeom>
                <a:blipFill>
                  <a:blip r:embed="rId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3" name="ZoneTexte 8">
                  <a:extLst>
                    <a:ext uri="{FF2B5EF4-FFF2-40B4-BE49-F238E27FC236}">
                      <a16:creationId xmlns:a16="http://schemas.microsoft.com/office/drawing/2014/main" id="{7202BF00-5F36-442C-9A12-33D4C8702D71}"/>
                    </a:ext>
                  </a:extLst>
                </p:cNvPr>
                <p:cNvSpPr txBox="1"/>
                <p:nvPr/>
              </p:nvSpPr>
              <p:spPr>
                <a:xfrm>
                  <a:off x="5602026" y="2439411"/>
                  <a:ext cx="3559372" cy="298415"/>
                </a:xfrm>
                <a:prstGeom prst="rect">
                  <a:avLst/>
                </a:prstGeom>
                <a:noFill/>
              </p:spPr>
              <p:txBody>
                <a:bodyPr wrap="none" lIns="0" tIns="0" rIns="0" bIns="0" rtlCol="0">
                  <a:spAutoFit/>
                </a:bodyPr>
                <a:lstStyle/>
                <a:p>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𝜏</m:t>
                          </m:r>
                        </m:e>
                        <m:sub>
                          <m:r>
                            <a:rPr lang="fr-FR" b="0" i="1" smtClean="0">
                              <a:latin typeface="Cambria Math" panose="02040503050406030204" pitchFamily="18" charset="0"/>
                            </a:rPr>
                            <m:t>𝐵</m:t>
                          </m:r>
                        </m:sub>
                      </m:sSub>
                    </m:oMath>
                  </a14:m>
                  <a:r>
                    <a:rPr lang="en-GB" dirty="0"/>
                    <a:t> =</a:t>
                  </a:r>
                  <a:r>
                    <a:rPr lang="fr-FR" b="0" dirty="0"/>
                    <a:t> </a:t>
                  </a:r>
                  <a14:m>
                    <m:oMath xmlns:m="http://schemas.openxmlformats.org/officeDocument/2006/math">
                      <m:sSub>
                        <m:sSubPr>
                          <m:ctrlPr>
                            <a:rPr lang="fr-FR" b="0" i="1" smtClean="0">
                              <a:solidFill>
                                <a:schemeClr val="accent5"/>
                              </a:solidFill>
                              <a:latin typeface="Cambria Math" panose="02040503050406030204" pitchFamily="18" charset="0"/>
                            </a:rPr>
                          </m:ctrlPr>
                        </m:sSubPr>
                        <m:e>
                          <m:r>
                            <a:rPr lang="fr-FR" b="0" i="1" smtClean="0">
                              <a:solidFill>
                                <a:schemeClr val="accent5"/>
                              </a:solidFill>
                              <a:latin typeface="Cambria Math" panose="02040503050406030204" pitchFamily="18" charset="0"/>
                            </a:rPr>
                            <m:t>𝜏</m:t>
                          </m:r>
                        </m:e>
                        <m:sub>
                          <m:r>
                            <a:rPr lang="fr-FR" b="0" i="1" smtClean="0">
                              <a:solidFill>
                                <a:schemeClr val="accent5"/>
                              </a:solidFill>
                              <a:latin typeface="Cambria Math" panose="02040503050406030204" pitchFamily="18" charset="0"/>
                            </a:rPr>
                            <m:t>𝑐</m:t>
                          </m:r>
                        </m:sub>
                      </m:sSub>
                      <m:r>
                        <a:rPr lang="fr-FR" b="0" i="1" smtClean="0">
                          <a:latin typeface="Cambria Math" panose="02040503050406030204" pitchFamily="18" charset="0"/>
                        </a:rPr>
                        <m:t>+</m:t>
                      </m:r>
                      <m:r>
                        <a:rPr lang="fr-FR" b="0" i="1" smtClean="0">
                          <a:solidFill>
                            <a:schemeClr val="accent6"/>
                          </a:solidFill>
                          <a:latin typeface="Cambria Math" panose="02040503050406030204" pitchFamily="18" charset="0"/>
                        </a:rPr>
                        <m:t>𝑔</m:t>
                      </m:r>
                      <m:d>
                        <m:dPr>
                          <m:ctrlPr>
                            <a:rPr lang="fr-FR" b="0" i="1" smtClean="0">
                              <a:solidFill>
                                <a:schemeClr val="accent6"/>
                              </a:solidFill>
                              <a:latin typeface="Cambria Math" panose="02040503050406030204" pitchFamily="18" charset="0"/>
                            </a:rPr>
                          </m:ctrlPr>
                        </m:dPr>
                        <m:e>
                          <m:sSub>
                            <m:sSubPr>
                              <m:ctrlPr>
                                <a:rPr lang="fr-FR" b="0" i="1" smtClean="0">
                                  <a:solidFill>
                                    <a:schemeClr val="accent6"/>
                                  </a:solidFill>
                                  <a:latin typeface="Cambria Math" panose="02040503050406030204" pitchFamily="18" charset="0"/>
                                </a:rPr>
                              </m:ctrlPr>
                            </m:sSubPr>
                            <m:e>
                              <m:r>
                                <a:rPr lang="fr-FR" b="0" i="1" smtClean="0">
                                  <a:solidFill>
                                    <a:schemeClr val="accent6"/>
                                  </a:solidFill>
                                  <a:latin typeface="Cambria Math" panose="02040503050406030204" pitchFamily="18" charset="0"/>
                                </a:rPr>
                                <m:t>𝜌</m:t>
                              </m:r>
                            </m:e>
                            <m:sub>
                              <m:r>
                                <a:rPr lang="fr-FR" b="0" i="1" smtClean="0">
                                  <a:solidFill>
                                    <a:schemeClr val="accent6"/>
                                  </a:solidFill>
                                  <a:latin typeface="Cambria Math" panose="02040503050406030204" pitchFamily="18" charset="0"/>
                                </a:rPr>
                                <m:t>𝑠</m:t>
                              </m:r>
                            </m:sub>
                          </m:sSub>
                          <m:r>
                            <a:rPr lang="fr-FR" b="0" i="1" smtClean="0">
                              <a:solidFill>
                                <a:schemeClr val="accent6"/>
                              </a:solidFill>
                              <a:latin typeface="Cambria Math" panose="02040503050406030204" pitchFamily="18" charset="0"/>
                            </a:rPr>
                            <m:t>−</m:t>
                          </m:r>
                          <m:sSub>
                            <m:sSubPr>
                              <m:ctrlPr>
                                <a:rPr lang="fr-FR" b="0" i="1" smtClean="0">
                                  <a:solidFill>
                                    <a:schemeClr val="accent6"/>
                                  </a:solidFill>
                                  <a:latin typeface="Cambria Math" panose="02040503050406030204" pitchFamily="18" charset="0"/>
                                </a:rPr>
                              </m:ctrlPr>
                            </m:sSubPr>
                            <m:e>
                              <m:r>
                                <a:rPr lang="fr-FR" b="0" i="1" smtClean="0">
                                  <a:solidFill>
                                    <a:schemeClr val="accent6"/>
                                  </a:solidFill>
                                  <a:latin typeface="Cambria Math" panose="02040503050406030204" pitchFamily="18" charset="0"/>
                                </a:rPr>
                                <m:t>𝜌</m:t>
                              </m:r>
                            </m:e>
                            <m:sub>
                              <m:r>
                                <a:rPr lang="fr-FR" b="0" i="1" smtClean="0">
                                  <a:solidFill>
                                    <a:schemeClr val="accent6"/>
                                  </a:solidFill>
                                  <a:latin typeface="Cambria Math" panose="02040503050406030204" pitchFamily="18" charset="0"/>
                                </a:rPr>
                                <m:t>𝑙</m:t>
                              </m:r>
                            </m:sub>
                          </m:sSub>
                        </m:e>
                      </m:d>
                      <m:sSub>
                        <m:sSubPr>
                          <m:ctrlPr>
                            <a:rPr lang="fr-FR" b="0" i="1" smtClean="0">
                              <a:solidFill>
                                <a:schemeClr val="accent6"/>
                              </a:solidFill>
                              <a:latin typeface="Cambria Math" panose="02040503050406030204" pitchFamily="18" charset="0"/>
                            </a:rPr>
                          </m:ctrlPr>
                        </m:sSubPr>
                        <m:e>
                          <m:r>
                            <a:rPr lang="fr-FR" b="0" i="1" smtClean="0">
                              <a:solidFill>
                                <a:schemeClr val="accent6"/>
                              </a:solidFill>
                              <a:latin typeface="Cambria Math" panose="02040503050406030204" pitchFamily="18" charset="0"/>
                            </a:rPr>
                            <m:t>(</m:t>
                          </m:r>
                          <m:r>
                            <a:rPr lang="fr-FR" b="0" i="1" smtClean="0">
                              <a:solidFill>
                                <a:schemeClr val="accent6"/>
                              </a:solidFill>
                              <a:latin typeface="Cambria Math" panose="02040503050406030204" pitchFamily="18" charset="0"/>
                            </a:rPr>
                            <m:t>𝛿</m:t>
                          </m:r>
                        </m:e>
                        <m:sub>
                          <m:r>
                            <a:rPr lang="fr-FR" b="0" i="1" smtClean="0">
                              <a:solidFill>
                                <a:schemeClr val="accent6"/>
                              </a:solidFill>
                              <a:latin typeface="Cambria Math" panose="02040503050406030204" pitchFamily="18" charset="0"/>
                            </a:rPr>
                            <m:t>𝑠</m:t>
                          </m:r>
                          <m:r>
                            <a:rPr lang="fr-FR" b="0" i="1" smtClean="0">
                              <a:solidFill>
                                <a:schemeClr val="accent6"/>
                              </a:solidFill>
                              <a:latin typeface="Cambria Math" panose="02040503050406030204" pitchFamily="18" charset="0"/>
                            </a:rPr>
                            <m:t>,</m:t>
                          </m:r>
                          <m:r>
                            <a:rPr lang="fr-FR" b="0" i="1" smtClean="0">
                              <a:solidFill>
                                <a:schemeClr val="accent6"/>
                              </a:solidFill>
                              <a:latin typeface="Cambria Math" panose="02040503050406030204" pitchFamily="18" charset="0"/>
                            </a:rPr>
                            <m:t>𝑙𝑜𝑤</m:t>
                          </m:r>
                        </m:sub>
                      </m:sSub>
                      <m:r>
                        <a:rPr lang="fr-FR" b="0" i="1" smtClean="0">
                          <a:solidFill>
                            <a:schemeClr val="accent6"/>
                          </a:solidFill>
                          <a:latin typeface="Cambria Math" panose="02040503050406030204" pitchFamily="18" charset="0"/>
                        </a:rPr>
                        <m:t>+</m:t>
                      </m:r>
                      <m:sSub>
                        <m:sSubPr>
                          <m:ctrlPr>
                            <a:rPr lang="fr-FR" b="0" i="1" smtClean="0">
                              <a:solidFill>
                                <a:schemeClr val="accent6"/>
                              </a:solidFill>
                              <a:latin typeface="Cambria Math" panose="02040503050406030204" pitchFamily="18" charset="0"/>
                            </a:rPr>
                          </m:ctrlPr>
                        </m:sSubPr>
                        <m:e>
                          <m:r>
                            <a:rPr lang="fr-FR" b="0" i="1" smtClean="0">
                              <a:solidFill>
                                <a:schemeClr val="accent6"/>
                              </a:solidFill>
                              <a:latin typeface="Cambria Math" panose="02040503050406030204" pitchFamily="18" charset="0"/>
                            </a:rPr>
                            <m:t>𝛿</m:t>
                          </m:r>
                        </m:e>
                        <m:sub>
                          <m:r>
                            <a:rPr lang="fr-FR" b="0" i="1" smtClean="0">
                              <a:solidFill>
                                <a:schemeClr val="accent6"/>
                              </a:solidFill>
                              <a:latin typeface="Cambria Math" panose="02040503050406030204" pitchFamily="18" charset="0"/>
                            </a:rPr>
                            <m:t>𝑠</m:t>
                          </m:r>
                          <m:r>
                            <a:rPr lang="fr-FR" b="0" i="1" smtClean="0">
                              <a:solidFill>
                                <a:schemeClr val="accent6"/>
                              </a:solidFill>
                              <a:latin typeface="Cambria Math" panose="02040503050406030204" pitchFamily="18" charset="0"/>
                            </a:rPr>
                            <m:t>,</m:t>
                          </m:r>
                          <m:r>
                            <a:rPr lang="fr-FR" b="0" i="1" smtClean="0">
                              <a:solidFill>
                                <a:schemeClr val="accent6"/>
                              </a:solidFill>
                              <a:latin typeface="Cambria Math" panose="02040503050406030204" pitchFamily="18" charset="0"/>
                            </a:rPr>
                            <m:t>𝑢𝑝</m:t>
                          </m:r>
                        </m:sub>
                      </m:sSub>
                      <m:r>
                        <a:rPr lang="fr-FR" b="0" i="1" smtClean="0">
                          <a:solidFill>
                            <a:schemeClr val="accent6"/>
                          </a:solidFill>
                          <a:latin typeface="Cambria Math" panose="02040503050406030204" pitchFamily="18" charset="0"/>
                        </a:rPr>
                        <m:t>)</m:t>
                      </m:r>
                      <m:sSub>
                        <m:sSubPr>
                          <m:ctrlPr>
                            <a:rPr lang="fr-FR" i="1">
                              <a:solidFill>
                                <a:srgbClr val="FF0000"/>
                              </a:solidFill>
                              <a:latin typeface="Cambria Math" panose="02040503050406030204" pitchFamily="18" charset="0"/>
                            </a:rPr>
                          </m:ctrlPr>
                        </m:sSubPr>
                        <m:e>
                          <m:r>
                            <a:rPr lang="fr-FR" i="1">
                              <a:solidFill>
                                <a:srgbClr val="FF0000"/>
                              </a:solidFill>
                              <a:latin typeface="Cambria Math" panose="02040503050406030204" pitchFamily="18" charset="0"/>
                            </a:rPr>
                            <m:t>𝜇</m:t>
                          </m:r>
                        </m:e>
                        <m:sub>
                          <m:r>
                            <a:rPr lang="fr-FR" i="1">
                              <a:solidFill>
                                <a:srgbClr val="FF0000"/>
                              </a:solidFill>
                              <a:latin typeface="Cambria Math" panose="02040503050406030204" pitchFamily="18" charset="0"/>
                            </a:rPr>
                            <m:t>𝑠</m:t>
                          </m:r>
                        </m:sub>
                      </m:sSub>
                    </m:oMath>
                  </a14:m>
                  <a:endParaRPr lang="en-GB" dirty="0"/>
                </a:p>
              </p:txBody>
            </p:sp>
          </mc:Choice>
          <mc:Fallback xmlns="">
            <p:sp>
              <p:nvSpPr>
                <p:cNvPr id="23" name="ZoneTexte 8">
                  <a:extLst>
                    <a:ext uri="{FF2B5EF4-FFF2-40B4-BE49-F238E27FC236}">
                      <a16:creationId xmlns:a16="http://schemas.microsoft.com/office/drawing/2014/main" id="{7202BF00-5F36-442C-9A12-33D4C8702D71}"/>
                    </a:ext>
                  </a:extLst>
                </p:cNvPr>
                <p:cNvSpPr txBox="1">
                  <a:spLocks noRot="1" noChangeAspect="1" noMove="1" noResize="1" noEditPoints="1" noAdjustHandles="1" noChangeArrowheads="1" noChangeShapeType="1" noTextEdit="1"/>
                </p:cNvSpPr>
                <p:nvPr/>
              </p:nvSpPr>
              <p:spPr>
                <a:xfrm>
                  <a:off x="5602026" y="2439411"/>
                  <a:ext cx="3559372" cy="298415"/>
                </a:xfrm>
                <a:prstGeom prst="rect">
                  <a:avLst/>
                </a:prstGeom>
                <a:blipFill>
                  <a:blip r:embed="rId9"/>
                  <a:stretch>
                    <a:fillRect l="-1715" t="-24490" r="-172" b="-4081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4" name="TextBox 4">
                  <a:extLst>
                    <a:ext uri="{FF2B5EF4-FFF2-40B4-BE49-F238E27FC236}">
                      <a16:creationId xmlns:a16="http://schemas.microsoft.com/office/drawing/2014/main" id="{A5CC3C9D-DED4-4BDB-9325-D105219BCFE4}"/>
                    </a:ext>
                  </a:extLst>
                </p:cNvPr>
                <p:cNvSpPr txBox="1"/>
                <p:nvPr/>
              </p:nvSpPr>
              <p:spPr>
                <a:xfrm>
                  <a:off x="5602026" y="2922310"/>
                  <a:ext cx="82458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𝜇</m:t>
                            </m:r>
                          </m:e>
                          <m:sub>
                            <m:r>
                              <a:rPr lang="fr-FR" b="0" i="1" smtClean="0">
                                <a:latin typeface="Cambria Math" panose="02040503050406030204" pitchFamily="18" charset="0"/>
                              </a:rPr>
                              <m:t>𝑑</m:t>
                            </m:r>
                          </m:sub>
                        </m:sSub>
                        <m:r>
                          <a:rPr lang="fr-FR" b="0" i="1" smtClean="0">
                            <a:latin typeface="Cambria Math" panose="02040503050406030204" pitchFamily="18" charset="0"/>
                          </a:rPr>
                          <m:t>&lt;</m:t>
                        </m:r>
                        <m:sSub>
                          <m:sSubPr>
                            <m:ctrlPr>
                              <a:rPr lang="fr-FR" b="0" i="1" smtClean="0">
                                <a:latin typeface="Cambria Math" panose="02040503050406030204" pitchFamily="18" charset="0"/>
                              </a:rPr>
                            </m:ctrlPr>
                          </m:sSubPr>
                          <m:e>
                            <m:r>
                              <a:rPr lang="fr-FR" b="0" i="1" smtClean="0">
                                <a:latin typeface="Cambria Math" panose="02040503050406030204" pitchFamily="18" charset="0"/>
                              </a:rPr>
                              <m:t>𝜇</m:t>
                            </m:r>
                          </m:e>
                          <m:sub>
                            <m:r>
                              <a:rPr lang="fr-FR" b="0" i="1" smtClean="0">
                                <a:latin typeface="Cambria Math" panose="02040503050406030204" pitchFamily="18" charset="0"/>
                              </a:rPr>
                              <m:t>𝑠</m:t>
                            </m:r>
                          </m:sub>
                        </m:sSub>
                      </m:oMath>
                    </m:oMathPara>
                  </a14:m>
                  <a:endParaRPr lang="en-GB" dirty="0"/>
                </a:p>
              </p:txBody>
            </p:sp>
          </mc:Choice>
          <mc:Fallback xmlns="">
            <p:sp>
              <p:nvSpPr>
                <p:cNvPr id="5" name="TextBox 4">
                  <a:extLst>
                    <a:ext uri="{FF2B5EF4-FFF2-40B4-BE49-F238E27FC236}">
                      <a16:creationId xmlns:a16="http://schemas.microsoft.com/office/drawing/2014/main" id="{D9A060B6-5EC2-4BCF-921F-D4C55DF3D5AE}"/>
                    </a:ext>
                  </a:extLst>
                </p:cNvPr>
                <p:cNvSpPr txBox="1">
                  <a:spLocks noRot="1" noChangeAspect="1" noMove="1" noResize="1" noEditPoints="1" noAdjustHandles="1" noChangeArrowheads="1" noChangeShapeType="1" noTextEdit="1"/>
                </p:cNvSpPr>
                <p:nvPr/>
              </p:nvSpPr>
              <p:spPr>
                <a:xfrm>
                  <a:off x="5602026" y="2922310"/>
                  <a:ext cx="824585" cy="276999"/>
                </a:xfrm>
                <a:prstGeom prst="rect">
                  <a:avLst/>
                </a:prstGeom>
                <a:blipFill>
                  <a:blip r:embed="rId10"/>
                  <a:stretch>
                    <a:fillRect l="-5882" r="-735" b="-22222"/>
                  </a:stretch>
                </a:blipFill>
              </p:spPr>
              <p:txBody>
                <a:bodyPr/>
                <a:lstStyle/>
                <a:p>
                  <a:r>
                    <a:rPr lang="en-GB">
                      <a:noFill/>
                    </a:rPr>
                    <a:t> </a:t>
                  </a:r>
                </a:p>
              </p:txBody>
            </p:sp>
          </mc:Fallback>
        </mc:AlternateContent>
      </p:grpSp>
      <p:grpSp>
        <p:nvGrpSpPr>
          <p:cNvPr id="25" name="Group 7">
            <a:extLst>
              <a:ext uri="{FF2B5EF4-FFF2-40B4-BE49-F238E27FC236}">
                <a16:creationId xmlns:a16="http://schemas.microsoft.com/office/drawing/2014/main" id="{EDDA43CD-4454-4B87-B03E-053AC114FA43}"/>
              </a:ext>
            </a:extLst>
          </p:cNvPr>
          <p:cNvGrpSpPr/>
          <p:nvPr/>
        </p:nvGrpSpPr>
        <p:grpSpPr>
          <a:xfrm>
            <a:off x="1213220" y="2453974"/>
            <a:ext cx="3247153" cy="2162716"/>
            <a:chOff x="3951679" y="1118509"/>
            <a:chExt cx="3247153" cy="2162716"/>
          </a:xfrm>
        </p:grpSpPr>
        <p:sp>
          <p:nvSpPr>
            <p:cNvPr id="26" name="TextBox 6">
              <a:extLst>
                <a:ext uri="{FF2B5EF4-FFF2-40B4-BE49-F238E27FC236}">
                  <a16:creationId xmlns:a16="http://schemas.microsoft.com/office/drawing/2014/main" id="{EF3C3FBF-B00B-4721-B7EC-E17887CF4490}"/>
                </a:ext>
              </a:extLst>
            </p:cNvPr>
            <p:cNvSpPr txBox="1"/>
            <p:nvPr/>
          </p:nvSpPr>
          <p:spPr>
            <a:xfrm>
              <a:off x="4431647" y="1118509"/>
              <a:ext cx="2713342" cy="369332"/>
            </a:xfrm>
            <a:prstGeom prst="rect">
              <a:avLst/>
            </a:prstGeom>
            <a:noFill/>
          </p:spPr>
          <p:txBody>
            <a:bodyPr wrap="square" rtlCol="0">
              <a:spAutoFit/>
            </a:bodyPr>
            <a:lstStyle/>
            <a:p>
              <a:r>
                <a:rPr lang="fr-FR" dirty="0" err="1">
                  <a:latin typeface="+mj-lt"/>
                </a:rPr>
                <a:t>Shear</a:t>
              </a:r>
              <a:r>
                <a:rPr lang="fr-FR" dirty="0">
                  <a:latin typeface="+mj-lt"/>
                </a:rPr>
                <a:t> </a:t>
              </a:r>
              <a:r>
                <a:rPr lang="fr-FR" dirty="0" err="1">
                  <a:latin typeface="+mj-lt"/>
                </a:rPr>
                <a:t>exerted</a:t>
              </a:r>
              <a:r>
                <a:rPr lang="fr-FR" dirty="0">
                  <a:latin typeface="+mj-lt"/>
                </a:rPr>
                <a:t> by the water</a:t>
              </a:r>
              <a:endParaRPr lang="en-GB" dirty="0">
                <a:latin typeface="+mj-lt"/>
              </a:endParaRPr>
            </a:p>
          </p:txBody>
        </p:sp>
        <p:sp>
          <p:nvSpPr>
            <p:cNvPr id="28" name="TextBox 18">
              <a:extLst>
                <a:ext uri="{FF2B5EF4-FFF2-40B4-BE49-F238E27FC236}">
                  <a16:creationId xmlns:a16="http://schemas.microsoft.com/office/drawing/2014/main" id="{955C4C9A-2BBB-4D36-BDD3-15BE8BDC699B}"/>
                </a:ext>
              </a:extLst>
            </p:cNvPr>
            <p:cNvSpPr txBox="1"/>
            <p:nvPr/>
          </p:nvSpPr>
          <p:spPr>
            <a:xfrm>
              <a:off x="3951679" y="1744843"/>
              <a:ext cx="3193310" cy="369332"/>
            </a:xfrm>
            <a:prstGeom prst="rect">
              <a:avLst/>
            </a:prstGeom>
            <a:noFill/>
          </p:spPr>
          <p:txBody>
            <a:bodyPr wrap="none" rtlCol="0">
              <a:spAutoFit/>
            </a:bodyPr>
            <a:lstStyle/>
            <a:p>
              <a:r>
                <a:rPr lang="fr-FR" err="1">
                  <a:latin typeface="+mj-lt"/>
                </a:rPr>
                <a:t>Shear</a:t>
              </a:r>
              <a:r>
                <a:rPr lang="fr-FR">
                  <a:latin typeface="+mj-lt"/>
                </a:rPr>
                <a:t> </a:t>
              </a:r>
              <a:r>
                <a:rPr lang="fr-FR" err="1">
                  <a:latin typeface="+mj-lt"/>
                </a:rPr>
                <a:t>exerted</a:t>
              </a:r>
              <a:r>
                <a:rPr lang="fr-FR">
                  <a:latin typeface="+mj-lt"/>
                </a:rPr>
                <a:t> by the </a:t>
              </a:r>
              <a:r>
                <a:rPr lang="fr-FR" err="1">
                  <a:latin typeface="+mj-lt"/>
                </a:rPr>
                <a:t>solid</a:t>
              </a:r>
              <a:r>
                <a:rPr lang="fr-FR">
                  <a:latin typeface="+mj-lt"/>
                </a:rPr>
                <a:t> phase</a:t>
              </a:r>
              <a:endParaRPr lang="en-GB">
                <a:latin typeface="+mj-lt"/>
              </a:endParaRPr>
            </a:p>
          </p:txBody>
        </p:sp>
        <p:sp>
          <p:nvSpPr>
            <p:cNvPr id="29" name="TextBox 19">
              <a:extLst>
                <a:ext uri="{FF2B5EF4-FFF2-40B4-BE49-F238E27FC236}">
                  <a16:creationId xmlns:a16="http://schemas.microsoft.com/office/drawing/2014/main" id="{1412C7B8-BE9E-4787-9B0C-6AB7346A351F}"/>
                </a:ext>
              </a:extLst>
            </p:cNvPr>
            <p:cNvSpPr txBox="1"/>
            <p:nvPr/>
          </p:nvSpPr>
          <p:spPr>
            <a:xfrm>
              <a:off x="5200080" y="2911893"/>
              <a:ext cx="1998752" cy="369332"/>
            </a:xfrm>
            <a:prstGeom prst="rect">
              <a:avLst/>
            </a:prstGeom>
            <a:noFill/>
          </p:spPr>
          <p:txBody>
            <a:bodyPr wrap="none" rtlCol="0">
              <a:spAutoFit/>
            </a:bodyPr>
            <a:lstStyle/>
            <a:p>
              <a:r>
                <a:rPr lang="fr-FR">
                  <a:latin typeface="+mj-lt"/>
                </a:rPr>
                <a:t>Friction coefficients</a:t>
              </a:r>
              <a:endParaRPr lang="en-GB">
                <a:latin typeface="+mj-lt"/>
              </a:endParaRPr>
            </a:p>
          </p:txBody>
        </p:sp>
        <p:sp>
          <p:nvSpPr>
            <p:cNvPr id="30" name="TextBox 20">
              <a:extLst>
                <a:ext uri="{FF2B5EF4-FFF2-40B4-BE49-F238E27FC236}">
                  <a16:creationId xmlns:a16="http://schemas.microsoft.com/office/drawing/2014/main" id="{2441FCFB-9397-4B52-BA35-AC3F4E47BAEE}"/>
                </a:ext>
              </a:extLst>
            </p:cNvPr>
            <p:cNvSpPr txBox="1"/>
            <p:nvPr/>
          </p:nvSpPr>
          <p:spPr>
            <a:xfrm>
              <a:off x="5618609" y="2371177"/>
              <a:ext cx="1526380" cy="369332"/>
            </a:xfrm>
            <a:prstGeom prst="rect">
              <a:avLst/>
            </a:prstGeom>
            <a:noFill/>
          </p:spPr>
          <p:txBody>
            <a:bodyPr wrap="none" rtlCol="0">
              <a:spAutoFit/>
            </a:bodyPr>
            <a:lstStyle/>
            <a:p>
              <a:r>
                <a:rPr lang="fr-FR" err="1">
                  <a:latin typeface="+mj-lt"/>
                </a:rPr>
                <a:t>Bed</a:t>
              </a:r>
              <a:r>
                <a:rPr lang="fr-FR">
                  <a:latin typeface="+mj-lt"/>
                </a:rPr>
                <a:t> </a:t>
              </a:r>
              <a:r>
                <a:rPr lang="fr-FR" err="1">
                  <a:latin typeface="+mj-lt"/>
                </a:rPr>
                <a:t>resistance</a:t>
              </a:r>
              <a:endParaRPr lang="en-GB">
                <a:latin typeface="+mj-lt"/>
              </a:endParaRPr>
            </a:p>
          </p:txBody>
        </p:sp>
      </p:grpSp>
      <mc:AlternateContent xmlns:mc="http://schemas.openxmlformats.org/markup-compatibility/2006" xmlns:a14="http://schemas.microsoft.com/office/drawing/2010/main">
        <mc:Choice Requires="a14">
          <p:sp>
            <p:nvSpPr>
              <p:cNvPr id="31" name="TextBox 14">
                <a:extLst>
                  <a:ext uri="{FF2B5EF4-FFF2-40B4-BE49-F238E27FC236}">
                    <a16:creationId xmlns:a16="http://schemas.microsoft.com/office/drawing/2014/main" id="{5A10BA88-87C2-48DF-8885-AB8B9C8E850A}"/>
                  </a:ext>
                </a:extLst>
              </p:cNvPr>
              <p:cNvSpPr txBox="1"/>
              <p:nvPr/>
            </p:nvSpPr>
            <p:spPr>
              <a:xfrm>
                <a:off x="8407204" y="3724783"/>
                <a:ext cx="2147582" cy="646331"/>
              </a:xfrm>
              <a:prstGeom prst="rect">
                <a:avLst/>
              </a:prstGeom>
              <a:noFill/>
            </p:spPr>
            <p:txBody>
              <a:bodyPr wrap="square" rtlCol="0">
                <a:spAutoFit/>
              </a:bodyPr>
              <a:lstStyle/>
              <a:p>
                <a14:m>
                  <m:oMath xmlns:m="http://schemas.openxmlformats.org/officeDocument/2006/math">
                    <m:r>
                      <a:rPr lang="fr-FR" b="0" i="1" smtClean="0">
                        <a:solidFill>
                          <a:schemeClr val="tx1"/>
                        </a:solidFill>
                        <a:latin typeface="Cambria Math" panose="02040503050406030204" pitchFamily="18" charset="0"/>
                      </a:rPr>
                      <m:t>~</m:t>
                    </m:r>
                  </m:oMath>
                </a14:m>
                <a:r>
                  <a:rPr lang="fr-FR">
                    <a:solidFill>
                      <a:schemeClr val="tx1"/>
                    </a:solidFill>
                    <a:latin typeface="+mj-lt"/>
                  </a:rPr>
                  <a:t>Mohr-Coulomb</a:t>
                </a:r>
              </a:p>
              <a:p>
                <a:pPr/>
                <a14:m>
                  <m:oMathPara xmlns:m="http://schemas.openxmlformats.org/officeDocument/2006/math">
                    <m:oMathParaPr>
                      <m:jc m:val="centerGroup"/>
                    </m:oMathParaPr>
                    <m:oMath xmlns:m="http://schemas.openxmlformats.org/officeDocument/2006/math">
                      <m:r>
                        <a:rPr lang="fr-FR" b="0" i="1" smtClean="0">
                          <a:solidFill>
                            <a:schemeClr val="tx1"/>
                          </a:solidFill>
                          <a:latin typeface="Cambria Math" panose="02040503050406030204" pitchFamily="18" charset="0"/>
                        </a:rPr>
                        <m:t>𝜏</m:t>
                      </m:r>
                      <m:r>
                        <a:rPr lang="fr-FR" b="0" i="1" smtClean="0">
                          <a:solidFill>
                            <a:schemeClr val="tx1"/>
                          </a:solidFill>
                          <a:latin typeface="Cambria Math" panose="02040503050406030204" pitchFamily="18" charset="0"/>
                        </a:rPr>
                        <m:t>=</m:t>
                      </m:r>
                      <m:r>
                        <a:rPr lang="fr-FR" b="0" i="1" smtClean="0">
                          <a:solidFill>
                            <a:schemeClr val="accent5"/>
                          </a:solidFill>
                          <a:latin typeface="Cambria Math" panose="02040503050406030204" pitchFamily="18" charset="0"/>
                        </a:rPr>
                        <m:t>𝑐</m:t>
                      </m:r>
                      <m:r>
                        <a:rPr lang="fr-FR" b="0" i="1" smtClean="0">
                          <a:solidFill>
                            <a:schemeClr val="tx1"/>
                          </a:solidFill>
                          <a:latin typeface="Cambria Math" panose="02040503050406030204" pitchFamily="18" charset="0"/>
                        </a:rPr>
                        <m:t>+</m:t>
                      </m:r>
                      <m:func>
                        <m:funcPr>
                          <m:ctrlPr>
                            <a:rPr lang="fr-FR" b="0" i="1" smtClean="0">
                              <a:solidFill>
                                <a:srgbClr val="FF0000"/>
                              </a:solidFill>
                              <a:latin typeface="Cambria Math" panose="02040503050406030204" pitchFamily="18" charset="0"/>
                            </a:rPr>
                          </m:ctrlPr>
                        </m:funcPr>
                        <m:fName>
                          <m:r>
                            <a:rPr lang="fr-FR" i="1" smtClean="0">
                              <a:solidFill>
                                <a:schemeClr val="accent6"/>
                              </a:solidFill>
                              <a:latin typeface="Cambria Math" panose="02040503050406030204" pitchFamily="18" charset="0"/>
                            </a:rPr>
                            <m:t>𝜎</m:t>
                          </m:r>
                          <m:r>
                            <m:rPr>
                              <m:sty m:val="p"/>
                            </m:rPr>
                            <a:rPr lang="fr-FR" b="0" i="0" smtClean="0">
                              <a:solidFill>
                                <a:srgbClr val="FF0000"/>
                              </a:solidFill>
                              <a:latin typeface="Cambria Math" panose="02040503050406030204" pitchFamily="18" charset="0"/>
                            </a:rPr>
                            <m:t>tan</m:t>
                          </m:r>
                        </m:fName>
                        <m:e>
                          <m:d>
                            <m:dPr>
                              <m:ctrlPr>
                                <a:rPr lang="fr-FR" b="0" i="1" smtClean="0">
                                  <a:solidFill>
                                    <a:srgbClr val="FF0000"/>
                                  </a:solidFill>
                                  <a:latin typeface="Cambria Math" panose="02040503050406030204" pitchFamily="18" charset="0"/>
                                </a:rPr>
                              </m:ctrlPr>
                            </m:dPr>
                            <m:e>
                              <m:r>
                                <a:rPr lang="fr-FR" b="0" i="1" smtClean="0">
                                  <a:solidFill>
                                    <a:srgbClr val="FF0000"/>
                                  </a:solidFill>
                                  <a:latin typeface="Cambria Math" panose="02040503050406030204" pitchFamily="18" charset="0"/>
                                </a:rPr>
                                <m:t>𝜙</m:t>
                              </m:r>
                            </m:e>
                          </m:d>
                        </m:e>
                      </m:func>
                    </m:oMath>
                  </m:oMathPara>
                </a14:m>
                <a:endParaRPr lang="en-GB">
                  <a:solidFill>
                    <a:srgbClr val="FF0000"/>
                  </a:solidFill>
                  <a:latin typeface="+mj-lt"/>
                </a:endParaRPr>
              </a:p>
            </p:txBody>
          </p:sp>
        </mc:Choice>
        <mc:Fallback xmlns="">
          <p:sp>
            <p:nvSpPr>
              <p:cNvPr id="31" name="TextBox 14">
                <a:extLst>
                  <a:ext uri="{FF2B5EF4-FFF2-40B4-BE49-F238E27FC236}">
                    <a16:creationId xmlns:a16="http://schemas.microsoft.com/office/drawing/2014/main" id="{5A10BA88-87C2-48DF-8885-AB8B9C8E850A}"/>
                  </a:ext>
                </a:extLst>
              </p:cNvPr>
              <p:cNvSpPr txBox="1">
                <a:spLocks noRot="1" noChangeAspect="1" noMove="1" noResize="1" noEditPoints="1" noAdjustHandles="1" noChangeArrowheads="1" noChangeShapeType="1" noTextEdit="1"/>
              </p:cNvSpPr>
              <p:nvPr/>
            </p:nvSpPr>
            <p:spPr>
              <a:xfrm>
                <a:off x="8407204" y="3724783"/>
                <a:ext cx="2147582" cy="646331"/>
              </a:xfrm>
              <a:prstGeom prst="rect">
                <a:avLst/>
              </a:prstGeom>
              <a:blipFill>
                <a:blip r:embed="rId11"/>
                <a:stretch>
                  <a:fillRect t="-4717" b="-6604"/>
                </a:stretch>
              </a:blipFill>
            </p:spPr>
            <p:txBody>
              <a:bodyPr/>
              <a:lstStyle/>
              <a:p>
                <a:r>
                  <a:rPr lang="en-GB">
                    <a:noFill/>
                  </a:rPr>
                  <a:t> </a:t>
                </a:r>
              </a:p>
            </p:txBody>
          </p:sp>
        </mc:Fallback>
      </mc:AlternateContent>
      <p:pic>
        <p:nvPicPr>
          <p:cNvPr id="32" name="Picture 8">
            <a:extLst>
              <a:ext uri="{FF2B5EF4-FFF2-40B4-BE49-F238E27FC236}">
                <a16:creationId xmlns:a16="http://schemas.microsoft.com/office/drawing/2014/main" id="{4D8A4C9E-965C-468D-8D75-4847A02ADA7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554786" y="5766771"/>
            <a:ext cx="1667430" cy="385257"/>
          </a:xfrm>
          <a:prstGeom prst="rect">
            <a:avLst/>
          </a:prstGeom>
        </p:spPr>
      </p:pic>
      <p:sp>
        <p:nvSpPr>
          <p:cNvPr id="2" name="Rectangle 1">
            <a:extLst>
              <a:ext uri="{FF2B5EF4-FFF2-40B4-BE49-F238E27FC236}">
                <a16:creationId xmlns:a16="http://schemas.microsoft.com/office/drawing/2014/main" id="{2AB74B22-BE71-4631-8312-D9D69C60ABED}"/>
              </a:ext>
            </a:extLst>
          </p:cNvPr>
          <p:cNvSpPr/>
          <p:nvPr/>
        </p:nvSpPr>
        <p:spPr>
          <a:xfrm>
            <a:off x="10091469" y="3104527"/>
            <a:ext cx="341735" cy="36933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244738EC-BA77-49F1-BFF7-2AEB8048006B}"/>
              </a:ext>
            </a:extLst>
          </p:cNvPr>
          <p:cNvSpPr/>
          <p:nvPr/>
        </p:nvSpPr>
        <p:spPr>
          <a:xfrm>
            <a:off x="7678056" y="3784503"/>
            <a:ext cx="261164" cy="320361"/>
          </a:xfrm>
          <a:prstGeom prst="rect">
            <a:avLst/>
          </a:prstGeom>
          <a:no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66700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D9076D40-B264-69C9-8293-4646E201F590}"/>
              </a:ext>
            </a:extLst>
          </p:cNvPr>
          <p:cNvSpPr/>
          <p:nvPr/>
        </p:nvSpPr>
        <p:spPr>
          <a:xfrm>
            <a:off x="0" y="0"/>
            <a:ext cx="10094959" cy="946909"/>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it-IT" dirty="0">
              <a:solidFill>
                <a:prstClr val="white"/>
              </a:solidFill>
            </a:endParaRPr>
          </a:p>
        </p:txBody>
      </p:sp>
      <p:sp>
        <p:nvSpPr>
          <p:cNvPr id="13" name="ZoneTexte 11">
            <a:extLst>
              <a:ext uri="{FF2B5EF4-FFF2-40B4-BE49-F238E27FC236}">
                <a16:creationId xmlns:a16="http://schemas.microsoft.com/office/drawing/2014/main" id="{60504821-F79B-B7CF-53E2-8FC9D1084E45}"/>
              </a:ext>
            </a:extLst>
          </p:cNvPr>
          <p:cNvSpPr txBox="1"/>
          <p:nvPr/>
        </p:nvSpPr>
        <p:spPr>
          <a:xfrm>
            <a:off x="12058" y="120892"/>
            <a:ext cx="7999828" cy="709685"/>
          </a:xfrm>
          <a:prstGeom prst="rect">
            <a:avLst/>
          </a:prstGeom>
        </p:spPr>
        <p:txBody>
          <a:bodyPr vert="horz" lIns="91440" tIns="45720" rIns="91440" bIns="45720" rtlCol="0" anchor="ctr">
            <a:normAutofit fontScale="55000" lnSpcReduction="20000"/>
          </a:bodyPr>
          <a:lstStyle/>
          <a:p>
            <a:pPr algn="just">
              <a:lnSpc>
                <a:spcPct val="90000"/>
              </a:lnSpc>
              <a:spcBef>
                <a:spcPct val="0"/>
              </a:spcBef>
              <a:spcAft>
                <a:spcPts val="600"/>
              </a:spcAft>
            </a:pPr>
            <a:r>
              <a:rPr lang="it-IT" sz="5400" dirty="0">
                <a:solidFill>
                  <a:srgbClr val="7C5148"/>
                </a:solidFill>
                <a:latin typeface="Times New Roman" panose="02020603050405020304" pitchFamily="18" charset="0"/>
                <a:cs typeface="Times New Roman" panose="02020603050405020304" pitchFamily="18" charset="0"/>
              </a:rPr>
              <a:t>Closing parameters with a numerical experiment</a:t>
            </a:r>
          </a:p>
        </p:txBody>
      </p:sp>
      <p:sp>
        <p:nvSpPr>
          <p:cNvPr id="15" name="Rettangolo 14">
            <a:extLst>
              <a:ext uri="{FF2B5EF4-FFF2-40B4-BE49-F238E27FC236}">
                <a16:creationId xmlns:a16="http://schemas.microsoft.com/office/drawing/2014/main" id="{F9D970F2-7D53-D586-0AC5-86306A5B5397}"/>
              </a:ext>
            </a:extLst>
          </p:cNvPr>
          <p:cNvSpPr/>
          <p:nvPr/>
        </p:nvSpPr>
        <p:spPr bwMode="auto">
          <a:xfrm>
            <a:off x="0" y="6287234"/>
            <a:ext cx="12188825" cy="602861"/>
          </a:xfrm>
          <a:prstGeom prst="rect">
            <a:avLst/>
          </a:prstGeom>
          <a:gradFill flip="none" rotWithShape="1">
            <a:gsLst>
              <a:gs pos="0">
                <a:schemeClr val="bg1"/>
              </a:gs>
              <a:gs pos="48000">
                <a:srgbClr val="F5C3A4"/>
              </a:gs>
              <a:gs pos="100000">
                <a:srgbClr val="FFC19C"/>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it-IT" dirty="0">
              <a:solidFill>
                <a:prstClr val="white"/>
              </a:solidFill>
            </a:endParaRPr>
          </a:p>
        </p:txBody>
      </p:sp>
      <p:pic>
        <p:nvPicPr>
          <p:cNvPr id="16" name="Immagine 15">
            <a:extLst>
              <a:ext uri="{FF2B5EF4-FFF2-40B4-BE49-F238E27FC236}">
                <a16:creationId xmlns:a16="http://schemas.microsoft.com/office/drawing/2014/main" id="{DE68D309-F655-4DA1-7301-B31C5CA56E84}"/>
              </a:ext>
            </a:extLst>
          </p:cNvPr>
          <p:cNvPicPr>
            <a:picLocks noChangeAspect="1"/>
          </p:cNvPicPr>
          <p:nvPr/>
        </p:nvPicPr>
        <p:blipFill rotWithShape="1">
          <a:blip r:embed="rId5"/>
          <a:srcRect l="-2539" r="-2292"/>
          <a:stretch/>
        </p:blipFill>
        <p:spPr>
          <a:xfrm>
            <a:off x="9826070" y="6273378"/>
            <a:ext cx="1667430" cy="630572"/>
          </a:xfrm>
          <a:prstGeom prst="rect">
            <a:avLst/>
          </a:prstGeom>
          <a:gradFill flip="none" rotWithShape="1">
            <a:gsLst>
              <a:gs pos="0">
                <a:schemeClr val="bg1"/>
              </a:gs>
              <a:gs pos="35000">
                <a:schemeClr val="accent1">
                  <a:lumMod val="0"/>
                  <a:lumOff val="100000"/>
                </a:schemeClr>
              </a:gs>
              <a:gs pos="7000">
                <a:schemeClr val="accent1">
                  <a:lumMod val="100000"/>
                </a:schemeClr>
              </a:gs>
            </a:gsLst>
            <a:path path="circle">
              <a:fillToRect l="50000" t="-80000" r="50000" b="180000"/>
            </a:path>
            <a:tileRect/>
          </a:gradFill>
        </p:spPr>
      </p:pic>
      <p:pic>
        <p:nvPicPr>
          <p:cNvPr id="17" name="Immagine 16">
            <a:extLst>
              <a:ext uri="{FF2B5EF4-FFF2-40B4-BE49-F238E27FC236}">
                <a16:creationId xmlns:a16="http://schemas.microsoft.com/office/drawing/2014/main" id="{063441A5-69D6-8DA9-3E21-0C1511C38645}"/>
              </a:ext>
            </a:extLst>
          </p:cNvPr>
          <p:cNvPicPr>
            <a:picLocks noChangeAspect="1"/>
          </p:cNvPicPr>
          <p:nvPr/>
        </p:nvPicPr>
        <p:blipFill>
          <a:blip r:embed="rId6"/>
          <a:stretch>
            <a:fillRect/>
          </a:stretch>
        </p:blipFill>
        <p:spPr>
          <a:xfrm>
            <a:off x="11496675" y="6211554"/>
            <a:ext cx="695325" cy="680010"/>
          </a:xfrm>
          <a:prstGeom prst="rect">
            <a:avLst/>
          </a:prstGeom>
        </p:spPr>
      </p:pic>
      <p:sp>
        <p:nvSpPr>
          <p:cNvPr id="18" name="CasellaDiTesto 17">
            <a:extLst>
              <a:ext uri="{FF2B5EF4-FFF2-40B4-BE49-F238E27FC236}">
                <a16:creationId xmlns:a16="http://schemas.microsoft.com/office/drawing/2014/main" id="{57C79810-8079-2C1A-839E-8EC862972D08}"/>
              </a:ext>
            </a:extLst>
          </p:cNvPr>
          <p:cNvSpPr txBox="1"/>
          <p:nvPr/>
        </p:nvSpPr>
        <p:spPr bwMode="auto">
          <a:xfrm>
            <a:off x="7152110" y="6381761"/>
            <a:ext cx="2477220" cy="523220"/>
          </a:xfrm>
          <a:prstGeom prst="rect">
            <a:avLst/>
          </a:prstGeom>
          <a:noFill/>
        </p:spPr>
        <p:txBody>
          <a:bodyPr wrap="square">
            <a:spAutoFit/>
          </a:bodyPr>
          <a:lstStyle/>
          <a:p>
            <a:pPr algn="ctr" eaLnBrk="1" fontAlgn="auto" hangingPunct="1">
              <a:spcBef>
                <a:spcPts val="0"/>
              </a:spcBef>
              <a:spcAft>
                <a:spcPts val="0"/>
              </a:spcAft>
              <a:defRPr/>
            </a:pPr>
            <a:r>
              <a:rPr lang="it-IT" sz="1400" b="1" dirty="0">
                <a:solidFill>
                  <a:srgbClr val="7C5148"/>
                </a:solidFill>
                <a:latin typeface="Times New Roman" panose="02020603050405020304" pitchFamily="18" charset="0"/>
                <a:ea typeface="Tahoma" pitchFamily="34" charset="0"/>
                <a:cs typeface="Times New Roman" panose="02020603050405020304" pitchFamily="18" charset="0"/>
              </a:rPr>
              <a:t>Robin Meurice &amp; Sandra Soares-Frazão</a:t>
            </a:r>
          </a:p>
        </p:txBody>
      </p:sp>
      <p:sp>
        <p:nvSpPr>
          <p:cNvPr id="21" name="CasellaDiTesto 20">
            <a:extLst>
              <a:ext uri="{FF2B5EF4-FFF2-40B4-BE49-F238E27FC236}">
                <a16:creationId xmlns:a16="http://schemas.microsoft.com/office/drawing/2014/main" id="{B40B0FCA-6385-AAA1-4F1F-6378766A90CB}"/>
              </a:ext>
            </a:extLst>
          </p:cNvPr>
          <p:cNvSpPr txBox="1"/>
          <p:nvPr/>
        </p:nvSpPr>
        <p:spPr>
          <a:xfrm>
            <a:off x="-10002" y="6298277"/>
            <a:ext cx="6433332" cy="307777"/>
          </a:xfrm>
          <a:prstGeom prst="rect">
            <a:avLst/>
          </a:prstGeom>
          <a:noFill/>
        </p:spPr>
        <p:txBody>
          <a:bodyPr wrap="square">
            <a:spAutoFit/>
          </a:bodyPr>
          <a:lstStyle/>
          <a:p>
            <a:r>
              <a:rPr lang="en-US" sz="1400" b="1" dirty="0">
                <a:solidFill>
                  <a:srgbClr val="7C5148"/>
                </a:solidFill>
                <a:latin typeface="Times New Roman" panose="02020603050405020304" pitchFamily="18" charset="0"/>
              </a:rPr>
              <a:t>Closing parameters of morphodynamical models without trial-and-error</a:t>
            </a:r>
            <a:endParaRPr lang="en-US" sz="1400" b="1" i="0" u="none" strike="noStrike" baseline="0" dirty="0">
              <a:solidFill>
                <a:srgbClr val="7C5148"/>
              </a:solidFill>
              <a:latin typeface="Times New Roman" panose="02020603050405020304" pitchFamily="18" charset="0"/>
            </a:endParaRPr>
          </a:p>
        </p:txBody>
      </p:sp>
      <p:pic>
        <p:nvPicPr>
          <p:cNvPr id="27" name="Immagine 26" descr="Immagine che contiene testo&#10;&#10;Descrizione generata automaticamente">
            <a:extLst>
              <a:ext uri="{FF2B5EF4-FFF2-40B4-BE49-F238E27FC236}">
                <a16:creationId xmlns:a16="http://schemas.microsoft.com/office/drawing/2014/main" id="{031904B0-A72F-1C60-7E8B-9CA8F41F327A}"/>
              </a:ext>
            </a:extLst>
          </p:cNvPr>
          <p:cNvPicPr>
            <a:picLocks noChangeAspect="1"/>
          </p:cNvPicPr>
          <p:nvPr/>
        </p:nvPicPr>
        <p:blipFill rotWithShape="1">
          <a:blip r:embed="rId7">
            <a:extLst>
              <a:ext uri="{28A0092B-C50C-407E-A947-70E740481C1C}">
                <a14:useLocalDpi xmlns:a14="http://schemas.microsoft.com/office/drawing/2010/main" val="0"/>
              </a:ext>
            </a:extLst>
          </a:blip>
          <a:srcRect l="11042" t="22694" r="8908" b="56901"/>
          <a:stretch/>
        </p:blipFill>
        <p:spPr>
          <a:xfrm>
            <a:off x="9534246" y="-10633"/>
            <a:ext cx="2654579" cy="957542"/>
          </a:xfrm>
          <a:prstGeom prst="rect">
            <a:avLst/>
          </a:prstGeom>
        </p:spPr>
      </p:pic>
      <p:sp>
        <p:nvSpPr>
          <p:cNvPr id="12" name="ZoneTexte 11">
            <a:extLst>
              <a:ext uri="{FF2B5EF4-FFF2-40B4-BE49-F238E27FC236}">
                <a16:creationId xmlns:a16="http://schemas.microsoft.com/office/drawing/2014/main" id="{E462DEB1-1BB3-4A0C-B9A1-4B02596D14EA}"/>
              </a:ext>
            </a:extLst>
          </p:cNvPr>
          <p:cNvSpPr txBox="1"/>
          <p:nvPr/>
        </p:nvSpPr>
        <p:spPr>
          <a:xfrm>
            <a:off x="3175" y="6534047"/>
            <a:ext cx="504738" cy="307777"/>
          </a:xfrm>
          <a:prstGeom prst="rect">
            <a:avLst/>
          </a:prstGeom>
          <a:noFill/>
        </p:spPr>
        <p:txBody>
          <a:bodyPr wrap="square" rtlCol="0">
            <a:spAutoFit/>
          </a:bodyPr>
          <a:lstStyle/>
          <a:p>
            <a:r>
              <a:rPr lang="fr-FR" sz="1400" dirty="0">
                <a:solidFill>
                  <a:srgbClr val="7C5148"/>
                </a:solidFill>
                <a:latin typeface="Times New Roman" panose="02020603050405020304" pitchFamily="18" charset="0"/>
                <a:cs typeface="Times New Roman" panose="02020603050405020304" pitchFamily="18" charset="0"/>
              </a:rPr>
              <a:t>9</a:t>
            </a:r>
          </a:p>
        </p:txBody>
      </p:sp>
      <p:sp>
        <p:nvSpPr>
          <p:cNvPr id="14" name="Rectangle 13">
            <a:extLst>
              <a:ext uri="{FF2B5EF4-FFF2-40B4-BE49-F238E27FC236}">
                <a16:creationId xmlns:a16="http://schemas.microsoft.com/office/drawing/2014/main" id="{7127B234-A299-4CD5-8743-8F34AA87F032}"/>
              </a:ext>
            </a:extLst>
          </p:cNvPr>
          <p:cNvSpPr/>
          <p:nvPr/>
        </p:nvSpPr>
        <p:spPr>
          <a:xfrm>
            <a:off x="1665838" y="3432754"/>
            <a:ext cx="398353" cy="287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9" name="TextBox 4">
                <a:extLst>
                  <a:ext uri="{FF2B5EF4-FFF2-40B4-BE49-F238E27FC236}">
                    <a16:creationId xmlns:a16="http://schemas.microsoft.com/office/drawing/2014/main" id="{F2926450-45C0-4A42-8A6C-A6A386A43F70}"/>
                  </a:ext>
                </a:extLst>
              </p:cNvPr>
              <p:cNvSpPr txBox="1"/>
              <p:nvPr/>
            </p:nvSpPr>
            <p:spPr>
              <a:xfrm>
                <a:off x="713313" y="1275933"/>
                <a:ext cx="4135883" cy="4801314"/>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fr-FR" sz="2000" dirty="0">
                    <a:latin typeface="+mj-lt"/>
                  </a:rPr>
                  <a:t>Erodible </a:t>
                </a:r>
                <a:r>
                  <a:rPr lang="fr-FR" sz="2000" dirty="0" err="1">
                    <a:latin typeface="+mj-lt"/>
                  </a:rPr>
                  <a:t>slope</a:t>
                </a:r>
                <a:endParaRPr lang="fr-FR" sz="2000" dirty="0">
                  <a:latin typeface="+mj-lt"/>
                </a:endParaRPr>
              </a:p>
              <a:p>
                <a:pPr marL="342900" indent="-342900">
                  <a:lnSpc>
                    <a:spcPct val="150000"/>
                  </a:lnSpc>
                  <a:buFont typeface="Arial" panose="020B0604020202020204" pitchFamily="34" charset="0"/>
                  <a:buChar char="•"/>
                </a:pPr>
                <a:r>
                  <a:rPr lang="fr-FR" sz="2000" dirty="0" err="1">
                    <a:latin typeface="+mj-lt"/>
                  </a:rPr>
                  <a:t>Upstream</a:t>
                </a:r>
                <a:r>
                  <a:rPr lang="fr-FR" sz="2000" dirty="0">
                    <a:latin typeface="+mj-lt"/>
                  </a:rPr>
                  <a:t>: constant water and </a:t>
                </a:r>
                <a:r>
                  <a:rPr lang="fr-FR" sz="2000" dirty="0" err="1">
                    <a:latin typeface="+mj-lt"/>
                  </a:rPr>
                  <a:t>sediment</a:t>
                </a:r>
                <a:r>
                  <a:rPr lang="fr-FR" sz="2000" dirty="0">
                    <a:latin typeface="+mj-lt"/>
                  </a:rPr>
                  <a:t> </a:t>
                </a:r>
                <a:r>
                  <a:rPr lang="fr-FR" sz="2000" dirty="0" err="1">
                    <a:latin typeface="+mj-lt"/>
                  </a:rPr>
                  <a:t>discharges</a:t>
                </a:r>
                <a:r>
                  <a:rPr lang="fr-FR" sz="2000" dirty="0">
                    <a:latin typeface="+mj-lt"/>
                  </a:rPr>
                  <a:t> (</a:t>
                </a:r>
                <a:r>
                  <a:rPr lang="fr-FR" sz="2000" dirty="0" err="1">
                    <a:latin typeface="+mj-lt"/>
                  </a:rPr>
                  <a:t>choice</a:t>
                </a:r>
                <a:r>
                  <a:rPr lang="fr-FR" sz="2000" dirty="0">
                    <a:latin typeface="+mj-lt"/>
                  </a:rPr>
                  <a:t> of a transport </a:t>
                </a:r>
                <a:r>
                  <a:rPr lang="fr-FR" sz="2000" dirty="0" err="1">
                    <a:latin typeface="+mj-lt"/>
                  </a:rPr>
                  <a:t>law</a:t>
                </a:r>
                <a:r>
                  <a:rPr lang="fr-FR" sz="2000" dirty="0">
                    <a:latin typeface="+mj-lt"/>
                  </a:rPr>
                  <a:t>)</a:t>
                </a:r>
              </a:p>
              <a:p>
                <a:pPr marL="342900" indent="-342900">
                  <a:lnSpc>
                    <a:spcPct val="150000"/>
                  </a:lnSpc>
                  <a:buFont typeface="Arial" panose="020B0604020202020204" pitchFamily="34" charset="0"/>
                  <a:buChar char="•"/>
                </a:pPr>
                <a:r>
                  <a:rPr lang="fr-FR" sz="2000" dirty="0" err="1">
                    <a:latin typeface="+mj-lt"/>
                  </a:rPr>
                  <a:t>Downstream</a:t>
                </a:r>
                <a:r>
                  <a:rPr lang="fr-FR" sz="2000" dirty="0">
                    <a:latin typeface="+mj-lt"/>
                  </a:rPr>
                  <a:t>: </a:t>
                </a:r>
                <a:r>
                  <a:rPr lang="fr-FR" sz="2000" dirty="0" err="1">
                    <a:latin typeface="+mj-lt"/>
                  </a:rPr>
                  <a:t>knickpoint</a:t>
                </a:r>
                <a:endParaRPr lang="fr-FR" sz="2000" dirty="0">
                  <a:latin typeface="+mj-lt"/>
                </a:endParaRPr>
              </a:p>
              <a:p>
                <a:pPr marL="342900" indent="-342900">
                  <a:lnSpc>
                    <a:spcPct val="150000"/>
                  </a:lnSpc>
                  <a:buFont typeface="Arial" panose="020B0604020202020204" pitchFamily="34" charset="0"/>
                  <a:buChar char="•"/>
                </a:pPr>
                <a:r>
                  <a:rPr lang="fr-FR" sz="2000" dirty="0">
                    <a:latin typeface="+mj-lt"/>
                  </a:rPr>
                  <a:t>Variable conditions </a:t>
                </a:r>
                <a:r>
                  <a:rPr lang="fr-FR" dirty="0"/>
                  <a:t>(</a:t>
                </a:r>
                <a14:m>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𝑑</m:t>
                        </m:r>
                      </m:e>
                      <m:sub>
                        <m:r>
                          <a:rPr lang="fr-FR" i="1">
                            <a:latin typeface="Cambria Math" panose="02040503050406030204" pitchFamily="18" charset="0"/>
                          </a:rPr>
                          <m:t>50</m:t>
                        </m:r>
                      </m:sub>
                    </m:sSub>
                  </m:oMath>
                </a14:m>
                <a:r>
                  <a:rPr lang="fr-FR" dirty="0"/>
                  <a:t>, </a:t>
                </a:r>
                <a14:m>
                  <m:oMath xmlns:m="http://schemas.openxmlformats.org/officeDocument/2006/math">
                    <m:r>
                      <a:rPr lang="fr-FR" i="1">
                        <a:latin typeface="Cambria Math" panose="02040503050406030204" pitchFamily="18" charset="0"/>
                      </a:rPr>
                      <m:t>h</m:t>
                    </m:r>
                  </m:oMath>
                </a14:m>
                <a:r>
                  <a:rPr lang="fr-FR" dirty="0"/>
                  <a:t>, </a:t>
                </a:r>
                <a14:m>
                  <m:oMath xmlns:m="http://schemas.openxmlformats.org/officeDocument/2006/math">
                    <m:r>
                      <a:rPr lang="fr-FR" i="1">
                        <a:latin typeface="Cambria Math" panose="02040503050406030204" pitchFamily="18" charset="0"/>
                      </a:rPr>
                      <m:t>𝑄</m:t>
                    </m:r>
                  </m:oMath>
                </a14:m>
                <a:r>
                  <a:rPr lang="fr-FR" dirty="0"/>
                  <a:t>, etc.)</a:t>
                </a:r>
              </a:p>
              <a:p>
                <a:pPr marL="342900" indent="-342900">
                  <a:lnSpc>
                    <a:spcPct val="150000"/>
                  </a:lnSpc>
                  <a:buFont typeface="Arial" panose="020B0604020202020204" pitchFamily="34" charset="0"/>
                  <a:buChar char="•"/>
                </a:pPr>
                <a:r>
                  <a:rPr lang="fr-FR" sz="2000" dirty="0">
                    <a:latin typeface="+mj-lt"/>
                  </a:rPr>
                  <a:t>Variable</a:t>
                </a:r>
                <a:r>
                  <a:rPr lang="fr-FR" sz="2000" dirty="0"/>
                  <a:t> </a:t>
                </a:r>
                <a14:m>
                  <m:oMath xmlns:m="http://schemas.openxmlformats.org/officeDocument/2006/math">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𝜇</m:t>
                        </m:r>
                      </m:e>
                      <m:sub>
                        <m:r>
                          <a:rPr lang="fr-FR" sz="2000" b="0" i="1" smtClean="0">
                            <a:latin typeface="Cambria Math" panose="02040503050406030204" pitchFamily="18" charset="0"/>
                          </a:rPr>
                          <m:t>𝑑</m:t>
                        </m:r>
                      </m:sub>
                    </m:sSub>
                  </m:oMath>
                </a14:m>
                <a:endParaRPr lang="fr-FR" sz="2000" dirty="0">
                  <a:latin typeface="+mj-lt"/>
                </a:endParaRPr>
              </a:p>
              <a:p>
                <a:pPr marL="342900" indent="-342900">
                  <a:lnSpc>
                    <a:spcPct val="150000"/>
                  </a:lnSpc>
                  <a:buFont typeface="Arial" panose="020B0604020202020204" pitchFamily="34" charset="0"/>
                  <a:buChar char="•"/>
                </a:pPr>
                <a:r>
                  <a:rPr lang="fr-FR" sz="2000" dirty="0">
                    <a:latin typeface="+mj-lt"/>
                  </a:rPr>
                  <a:t>Objective: </a:t>
                </a:r>
                <a:r>
                  <a:rPr lang="fr-FR" sz="2000" dirty="0" err="1">
                    <a:latin typeface="+mj-lt"/>
                  </a:rPr>
                  <a:t>reaching</a:t>
                </a:r>
                <a:r>
                  <a:rPr lang="fr-FR" sz="2000" dirty="0">
                    <a:latin typeface="+mj-lt"/>
                  </a:rPr>
                  <a:t> the </a:t>
                </a:r>
                <a:r>
                  <a:rPr lang="fr-FR" sz="2000" dirty="0" err="1">
                    <a:latin typeface="+mj-lt"/>
                  </a:rPr>
                  <a:t>expected</a:t>
                </a:r>
                <a:r>
                  <a:rPr lang="fr-FR" sz="2000" dirty="0">
                    <a:latin typeface="+mj-lt"/>
                  </a:rPr>
                  <a:t> </a:t>
                </a:r>
                <a:r>
                  <a:rPr lang="fr-FR" sz="2000" dirty="0" err="1">
                    <a:latin typeface="+mj-lt"/>
                  </a:rPr>
                  <a:t>equilibrium</a:t>
                </a:r>
                <a:r>
                  <a:rPr lang="fr-FR" sz="2000" dirty="0">
                    <a:latin typeface="+mj-lt"/>
                  </a:rPr>
                  <a:t> </a:t>
                </a:r>
                <a:r>
                  <a:rPr lang="fr-FR" sz="2000" dirty="0" err="1">
                    <a:latin typeface="+mj-lt"/>
                  </a:rPr>
                  <a:t>slope</a:t>
                </a:r>
                <a:endParaRPr lang="fr-FR" sz="2400" dirty="0">
                  <a:latin typeface="+mj-lt"/>
                </a:endParaRPr>
              </a:p>
              <a:p>
                <a:pPr marL="285750" indent="-285750">
                  <a:buFont typeface="Arial" panose="020B0604020202020204" pitchFamily="34" charset="0"/>
                  <a:buChar char="•"/>
                </a:pPr>
                <a:endParaRPr lang="fr-FR" dirty="0">
                  <a:latin typeface="+mj-lt"/>
                </a:endParaRPr>
              </a:p>
              <a:p>
                <a:endParaRPr lang="en-GB" dirty="0">
                  <a:latin typeface="+mj-lt"/>
                </a:endParaRPr>
              </a:p>
            </p:txBody>
          </p:sp>
        </mc:Choice>
        <mc:Fallback xmlns="">
          <p:sp>
            <p:nvSpPr>
              <p:cNvPr id="19" name="TextBox 4">
                <a:extLst>
                  <a:ext uri="{FF2B5EF4-FFF2-40B4-BE49-F238E27FC236}">
                    <a16:creationId xmlns:a16="http://schemas.microsoft.com/office/drawing/2014/main" id="{F2926450-45C0-4A42-8A6C-A6A386A43F70}"/>
                  </a:ext>
                </a:extLst>
              </p:cNvPr>
              <p:cNvSpPr txBox="1">
                <a:spLocks noRot="1" noChangeAspect="1" noMove="1" noResize="1" noEditPoints="1" noAdjustHandles="1" noChangeArrowheads="1" noChangeShapeType="1" noTextEdit="1"/>
              </p:cNvSpPr>
              <p:nvPr/>
            </p:nvSpPr>
            <p:spPr>
              <a:xfrm>
                <a:off x="713313" y="1275933"/>
                <a:ext cx="4135883" cy="4801314"/>
              </a:xfrm>
              <a:prstGeom prst="rect">
                <a:avLst/>
              </a:prstGeom>
              <a:blipFill>
                <a:blip r:embed="rId8"/>
                <a:stretch>
                  <a:fillRect l="-1327"/>
                </a:stretch>
              </a:blipFill>
            </p:spPr>
            <p:txBody>
              <a:bodyPr/>
              <a:lstStyle/>
              <a:p>
                <a:r>
                  <a:rPr lang="en-GB">
                    <a:noFill/>
                  </a:rPr>
                  <a:t> </a:t>
                </a:r>
              </a:p>
            </p:txBody>
          </p:sp>
        </mc:Fallback>
      </mc:AlternateContent>
      <p:sp>
        <p:nvSpPr>
          <p:cNvPr id="20" name="Rectangle 19">
            <a:extLst>
              <a:ext uri="{FF2B5EF4-FFF2-40B4-BE49-F238E27FC236}">
                <a16:creationId xmlns:a16="http://schemas.microsoft.com/office/drawing/2014/main" id="{C9C5DC19-BA7B-4FEC-8B98-68BD322B561C}"/>
              </a:ext>
            </a:extLst>
          </p:cNvPr>
          <p:cNvSpPr/>
          <p:nvPr/>
        </p:nvSpPr>
        <p:spPr>
          <a:xfrm>
            <a:off x="6610525" y="2756827"/>
            <a:ext cx="352337" cy="4058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Graphique 21" descr="Puzzle">
            <a:extLst>
              <a:ext uri="{FF2B5EF4-FFF2-40B4-BE49-F238E27FC236}">
                <a16:creationId xmlns:a16="http://schemas.microsoft.com/office/drawing/2014/main" id="{3868A942-B6DA-45CD-83B6-96D0CAE764E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388501" y="960765"/>
            <a:ext cx="770153" cy="770153"/>
          </a:xfrm>
          <a:prstGeom prst="rect">
            <a:avLst/>
          </a:prstGeom>
        </p:spPr>
      </p:pic>
      <p:pic>
        <p:nvPicPr>
          <p:cNvPr id="23" name="Slope_final">
            <a:hlinkClick r:id="" action="ppaction://media"/>
            <a:extLst>
              <a:ext uri="{FF2B5EF4-FFF2-40B4-BE49-F238E27FC236}">
                <a16:creationId xmlns:a16="http://schemas.microsoft.com/office/drawing/2014/main" id="{69349989-FF8C-4B91-94B9-451A49FDB5C1}"/>
              </a:ext>
            </a:extLst>
          </p:cNvPr>
          <p:cNvPicPr>
            <a:picLocks noChangeAspect="1"/>
          </p:cNvPicPr>
          <p:nvPr>
            <a:videoFile r:link="rId2"/>
            <p:extLst>
              <p:ext uri="{DAA4B4D4-6D71-4841-9C94-3DE7FCFB9230}">
                <p14:media xmlns:p14="http://schemas.microsoft.com/office/powerpoint/2010/main" r:embed="rId1"/>
              </p:ext>
            </p:extLst>
          </p:nvPr>
        </p:nvPicPr>
        <p:blipFill>
          <a:blip r:embed="rId11"/>
          <a:stretch>
            <a:fillRect/>
          </a:stretch>
        </p:blipFill>
        <p:spPr>
          <a:xfrm>
            <a:off x="4849196" y="1186842"/>
            <a:ext cx="5978611" cy="4484315"/>
          </a:xfrm>
          <a:prstGeom prst="rect">
            <a:avLst/>
          </a:prstGeom>
        </p:spPr>
      </p:pic>
      <p:pic>
        <p:nvPicPr>
          <p:cNvPr id="24" name="Picture 8">
            <a:extLst>
              <a:ext uri="{FF2B5EF4-FFF2-40B4-BE49-F238E27FC236}">
                <a16:creationId xmlns:a16="http://schemas.microsoft.com/office/drawing/2014/main" id="{521B1DCF-DDC2-429C-B2B1-C60ED78B75C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554786" y="5766771"/>
            <a:ext cx="1667430" cy="385257"/>
          </a:xfrm>
          <a:prstGeom prst="rect">
            <a:avLst/>
          </a:prstGeom>
        </p:spPr>
      </p:pic>
      <mc:AlternateContent xmlns:mc="http://schemas.openxmlformats.org/markup-compatibility/2006" xmlns:a14="http://schemas.microsoft.com/office/drawing/2010/main">
        <mc:Choice Requires="a14">
          <p:sp>
            <p:nvSpPr>
              <p:cNvPr id="2" name="ZoneTexte 1">
                <a:extLst>
                  <a:ext uri="{FF2B5EF4-FFF2-40B4-BE49-F238E27FC236}">
                    <a16:creationId xmlns:a16="http://schemas.microsoft.com/office/drawing/2014/main" id="{C9A247EA-5B8C-4998-B438-C045B7495958}"/>
                  </a:ext>
                </a:extLst>
              </p:cNvPr>
              <p:cNvSpPr txBox="1"/>
              <p:nvPr/>
            </p:nvSpPr>
            <p:spPr>
              <a:xfrm>
                <a:off x="8526174" y="1265991"/>
                <a:ext cx="314573"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fr-FR" sz="1200" i="1" dirty="0" smtClean="0">
                          <a:latin typeface="Cambria Math" panose="02040503050406030204" pitchFamily="18" charset="0"/>
                        </a:rPr>
                        <m:t>𝑑</m:t>
                      </m:r>
                    </m:oMath>
                  </m:oMathPara>
                </a14:m>
                <a:endParaRPr lang="en-GB" sz="1200" dirty="0"/>
              </a:p>
            </p:txBody>
          </p:sp>
        </mc:Choice>
        <mc:Fallback xmlns="">
          <p:sp>
            <p:nvSpPr>
              <p:cNvPr id="2" name="ZoneTexte 1">
                <a:extLst>
                  <a:ext uri="{FF2B5EF4-FFF2-40B4-BE49-F238E27FC236}">
                    <a16:creationId xmlns:a16="http://schemas.microsoft.com/office/drawing/2014/main" id="{C9A247EA-5B8C-4998-B438-C045B7495958}"/>
                  </a:ext>
                </a:extLst>
              </p:cNvPr>
              <p:cNvSpPr txBox="1">
                <a:spLocks noRot="1" noChangeAspect="1" noMove="1" noResize="1" noEditPoints="1" noAdjustHandles="1" noChangeArrowheads="1" noChangeShapeType="1" noTextEdit="1"/>
              </p:cNvSpPr>
              <p:nvPr/>
            </p:nvSpPr>
            <p:spPr>
              <a:xfrm>
                <a:off x="8526174" y="1265991"/>
                <a:ext cx="314573" cy="276999"/>
              </a:xfrm>
              <a:prstGeom prst="rect">
                <a:avLst/>
              </a:prstGeom>
              <a:blipFill>
                <a:blip r:embed="rId13"/>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241019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84"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3"/>
                                        </p:tgtEl>
                                      </p:cBhvr>
                                    </p:cmd>
                                  </p:childTnLst>
                                </p:cTn>
                              </p:par>
                            </p:childTnLst>
                          </p:cTn>
                        </p:par>
                      </p:childTnLst>
                    </p:cTn>
                  </p:par>
                </p:childTnLst>
              </p:cTn>
              <p:nextCondLst>
                <p:cond evt="onClick" delay="0">
                  <p:tgtEl>
                    <p:spTgt spid="23"/>
                  </p:tgtEl>
                </p:cond>
              </p:nextCondLst>
            </p:seq>
            <p:video>
              <p:cMediaNode vol="80000">
                <p:cTn id="12" fill="hold" display="0">
                  <p:stCondLst>
                    <p:cond delay="indefinite"/>
                  </p:stCondLst>
                </p:cTn>
                <p:tgtEl>
                  <p:spTgt spid="23"/>
                </p:tgtEl>
              </p:cMediaNode>
            </p:video>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EF86A76A20B75478EC8169330E665A2" ma:contentTypeVersion="13" ma:contentTypeDescription="Crée un document." ma:contentTypeScope="" ma:versionID="8a2c0df21aeb1657ce79a35e4d1abe3a">
  <xsd:schema xmlns:xsd="http://www.w3.org/2001/XMLSchema" xmlns:xs="http://www.w3.org/2001/XMLSchema" xmlns:p="http://schemas.microsoft.com/office/2006/metadata/properties" xmlns:ns3="8be9fb81-2848-46e4-a4ad-3f9f442e73e5" xmlns:ns4="7bbf6cdf-a526-4b77-89c3-e1aace2bf8b2" targetNamespace="http://schemas.microsoft.com/office/2006/metadata/properties" ma:root="true" ma:fieldsID="77bdcb78cbaa1365324884e51fa8549e" ns3:_="" ns4:_="">
    <xsd:import namespace="8be9fb81-2848-46e4-a4ad-3f9f442e73e5"/>
    <xsd:import namespace="7bbf6cdf-a526-4b77-89c3-e1aace2bf8b2"/>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e9fb81-2848-46e4-a4ad-3f9f442e73e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bbf6cdf-a526-4b77-89c3-e1aace2bf8b2"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SharingHintHash" ma:index="12"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A07D2B1-79C4-4325-BC20-6CB9F4626339}">
  <ds:schemaRefs>
    <ds:schemaRef ds:uri="http://purl.org/dc/terms/"/>
    <ds:schemaRef ds:uri="8be9fb81-2848-46e4-a4ad-3f9f442e73e5"/>
    <ds:schemaRef ds:uri="http://schemas.microsoft.com/office/2006/metadata/properties"/>
    <ds:schemaRef ds:uri="http://schemas.microsoft.com/office/infopath/2007/PartnerControls"/>
    <ds:schemaRef ds:uri="http://purl.org/dc/elements/1.1/"/>
    <ds:schemaRef ds:uri="http://schemas.microsoft.com/office/2006/documentManagement/types"/>
    <ds:schemaRef ds:uri="7bbf6cdf-a526-4b77-89c3-e1aace2bf8b2"/>
    <ds:schemaRef ds:uri="http://purl.org/dc/dcmitype/"/>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4A93ADF-66BF-43B7-B4EB-16227943FDA3}">
  <ds:schemaRefs>
    <ds:schemaRef ds:uri="http://schemas.microsoft.com/sharepoint/v3/contenttype/forms"/>
  </ds:schemaRefs>
</ds:datastoreItem>
</file>

<file path=customXml/itemProps3.xml><?xml version="1.0" encoding="utf-8"?>
<ds:datastoreItem xmlns:ds="http://schemas.openxmlformats.org/officeDocument/2006/customXml" ds:itemID="{821EC288-DAD5-4EB7-A8CE-A56EEBF741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be9fb81-2848-46e4-a4ad-3f9f442e73e5"/>
    <ds:schemaRef ds:uri="7bbf6cdf-a526-4b77-89c3-e1aace2bf8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Ion</Template>
  <TotalTime>6577</TotalTime>
  <Words>5214</Words>
  <Application>Microsoft Office PowerPoint</Application>
  <PresentationFormat>Grand écran</PresentationFormat>
  <Paragraphs>800</Paragraphs>
  <Slides>28</Slides>
  <Notes>28</Notes>
  <HiddenSlides>0</HiddenSlides>
  <MMClips>1</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28</vt:i4>
      </vt:variant>
    </vt:vector>
  </HeadingPairs>
  <TitlesOfParts>
    <vt:vector size="37" baseType="lpstr">
      <vt:lpstr>Arial</vt:lpstr>
      <vt:lpstr>Calibri</vt:lpstr>
      <vt:lpstr>Calibri Light</vt:lpstr>
      <vt:lpstr>Cambria Math</vt:lpstr>
      <vt:lpstr>Latin Modern Math</vt:lpstr>
      <vt:lpstr>Tahoma</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Anne-Laure Cadji</dc:creator>
  <cp:lastModifiedBy>Robin Meurice</cp:lastModifiedBy>
  <cp:revision>299</cp:revision>
  <dcterms:created xsi:type="dcterms:W3CDTF">2021-03-24T14:44:26Z</dcterms:created>
  <dcterms:modified xsi:type="dcterms:W3CDTF">2023-01-31T13:10:22Z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0x0101003EF86A76A20B75478EC8169330E665A2</vt:lpwstr>
  </property>
</Properties>
</file>