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
  </p:notesMasterIdLst>
  <p:sldIdLst>
    <p:sldId id="256" r:id="rId2"/>
  </p:sldIdLst>
  <p:sldSz cx="34559875" cy="51120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101" userDrawn="1">
          <p15:clr>
            <a:srgbClr val="A4A3A4"/>
          </p15:clr>
        </p15:guide>
        <p15:guide id="2" pos="1088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66BE"/>
    <a:srgbClr val="FFFFFF"/>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18" autoAdjust="0"/>
    <p:restoredTop sz="91457" autoAdjust="0"/>
  </p:normalViewPr>
  <p:slideViewPr>
    <p:cSldViewPr snapToGrid="0">
      <p:cViewPr>
        <p:scale>
          <a:sx n="33" d="100"/>
          <a:sy n="33" d="100"/>
        </p:scale>
        <p:origin x="984" y="-1950"/>
      </p:cViewPr>
      <p:guideLst>
        <p:guide orient="horz" pos="16101"/>
        <p:guide pos="1088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çois Carlier" userId="268983c61a7e14cf" providerId="LiveId" clId="{D40801DF-00B1-4568-91EE-CEAEABB14721}"/>
    <pc:docChg chg="undo custSel modSld modMainMaster modNotesMaster">
      <pc:chgData name="François Carlier" userId="268983c61a7e14cf" providerId="LiveId" clId="{D40801DF-00B1-4568-91EE-CEAEABB14721}" dt="2022-02-23T13:36:12.438" v="74" actId="255"/>
      <pc:docMkLst>
        <pc:docMk/>
      </pc:docMkLst>
      <pc:sldChg chg="modSp mod modNotes">
        <pc:chgData name="François Carlier" userId="268983c61a7e14cf" providerId="LiveId" clId="{D40801DF-00B1-4568-91EE-CEAEABB14721}" dt="2022-02-23T13:36:12.438" v="74" actId="255"/>
        <pc:sldMkLst>
          <pc:docMk/>
          <pc:sldMk cId="546382689" sldId="256"/>
        </pc:sldMkLst>
        <pc:spChg chg="mod">
          <ac:chgData name="François Carlier" userId="268983c61a7e14cf" providerId="LiveId" clId="{D40801DF-00B1-4568-91EE-CEAEABB14721}" dt="2022-02-23T13:36:12.438" v="74" actId="255"/>
          <ac:spMkLst>
            <pc:docMk/>
            <pc:sldMk cId="546382689" sldId="256"/>
            <ac:spMk id="4" creationId="{00000000-0000-0000-0000-000000000000}"/>
          </ac:spMkLst>
        </pc:spChg>
        <pc:spChg chg="mod">
          <ac:chgData name="François Carlier" userId="268983c61a7e14cf" providerId="LiveId" clId="{D40801DF-00B1-4568-91EE-CEAEABB14721}" dt="2022-02-23T13:34:34.783" v="58"/>
          <ac:spMkLst>
            <pc:docMk/>
            <pc:sldMk cId="546382689" sldId="256"/>
            <ac:spMk id="11" creationId="{00000000-0000-0000-0000-000000000000}"/>
          </ac:spMkLst>
        </pc:spChg>
        <pc:spChg chg="mod">
          <ac:chgData name="François Carlier" userId="268983c61a7e14cf" providerId="LiveId" clId="{D40801DF-00B1-4568-91EE-CEAEABB14721}" dt="2022-02-23T13:34:34.783" v="58"/>
          <ac:spMkLst>
            <pc:docMk/>
            <pc:sldMk cId="546382689" sldId="256"/>
            <ac:spMk id="12" creationId="{00000000-0000-0000-0000-000000000000}"/>
          </ac:spMkLst>
        </pc:spChg>
        <pc:spChg chg="mod">
          <ac:chgData name="François Carlier" userId="268983c61a7e14cf" providerId="LiveId" clId="{D40801DF-00B1-4568-91EE-CEAEABB14721}" dt="2022-02-23T13:34:34.783" v="58"/>
          <ac:spMkLst>
            <pc:docMk/>
            <pc:sldMk cId="546382689" sldId="256"/>
            <ac:spMk id="15" creationId="{00000000-0000-0000-0000-000000000000}"/>
          </ac:spMkLst>
        </pc:spChg>
        <pc:spChg chg="mod">
          <ac:chgData name="François Carlier" userId="268983c61a7e14cf" providerId="LiveId" clId="{D40801DF-00B1-4568-91EE-CEAEABB14721}" dt="2022-02-23T13:34:34.783" v="58"/>
          <ac:spMkLst>
            <pc:docMk/>
            <pc:sldMk cId="546382689" sldId="256"/>
            <ac:spMk id="16" creationId="{00000000-0000-0000-0000-000000000000}"/>
          </ac:spMkLst>
        </pc:spChg>
        <pc:spChg chg="mod">
          <ac:chgData name="François Carlier" userId="268983c61a7e14cf" providerId="LiveId" clId="{D40801DF-00B1-4568-91EE-CEAEABB14721}" dt="2022-02-23T13:34:34.783" v="58"/>
          <ac:spMkLst>
            <pc:docMk/>
            <pc:sldMk cId="546382689" sldId="256"/>
            <ac:spMk id="17" creationId="{00000000-0000-0000-0000-000000000000}"/>
          </ac:spMkLst>
        </pc:spChg>
        <pc:spChg chg="mod">
          <ac:chgData name="François Carlier" userId="268983c61a7e14cf" providerId="LiveId" clId="{D40801DF-00B1-4568-91EE-CEAEABB14721}" dt="2022-02-23T13:34:34.783" v="58"/>
          <ac:spMkLst>
            <pc:docMk/>
            <pc:sldMk cId="546382689" sldId="256"/>
            <ac:spMk id="29" creationId="{C76A6FFC-2932-4D40-B6E7-8A1F96B5537A}"/>
          </ac:spMkLst>
        </pc:spChg>
        <pc:spChg chg="mod">
          <ac:chgData name="François Carlier" userId="268983c61a7e14cf" providerId="LiveId" clId="{D40801DF-00B1-4568-91EE-CEAEABB14721}" dt="2022-02-23T13:34:34.783" v="58"/>
          <ac:spMkLst>
            <pc:docMk/>
            <pc:sldMk cId="546382689" sldId="256"/>
            <ac:spMk id="31" creationId="{00000000-0000-0000-0000-000000000000}"/>
          </ac:spMkLst>
        </pc:spChg>
        <pc:spChg chg="mod">
          <ac:chgData name="François Carlier" userId="268983c61a7e14cf" providerId="LiveId" clId="{D40801DF-00B1-4568-91EE-CEAEABB14721}" dt="2022-02-23T13:34:34.783" v="58"/>
          <ac:spMkLst>
            <pc:docMk/>
            <pc:sldMk cId="546382689" sldId="256"/>
            <ac:spMk id="32" creationId="{00000000-0000-0000-0000-000000000000}"/>
          </ac:spMkLst>
        </pc:spChg>
        <pc:spChg chg="mod">
          <ac:chgData name="François Carlier" userId="268983c61a7e14cf" providerId="LiveId" clId="{D40801DF-00B1-4568-91EE-CEAEABB14721}" dt="2022-02-23T13:34:34.783" v="58"/>
          <ac:spMkLst>
            <pc:docMk/>
            <pc:sldMk cId="546382689" sldId="256"/>
            <ac:spMk id="35" creationId="{00000000-0000-0000-0000-000000000000}"/>
          </ac:spMkLst>
        </pc:spChg>
        <pc:spChg chg="mod">
          <ac:chgData name="François Carlier" userId="268983c61a7e14cf" providerId="LiveId" clId="{D40801DF-00B1-4568-91EE-CEAEABB14721}" dt="2022-02-23T13:34:34.783" v="58"/>
          <ac:spMkLst>
            <pc:docMk/>
            <pc:sldMk cId="546382689" sldId="256"/>
            <ac:spMk id="39" creationId="{684797EE-0A6F-4B17-AC10-5E909AFC6994}"/>
          </ac:spMkLst>
        </pc:spChg>
        <pc:spChg chg="mod">
          <ac:chgData name="François Carlier" userId="268983c61a7e14cf" providerId="LiveId" clId="{D40801DF-00B1-4568-91EE-CEAEABB14721}" dt="2022-02-23T13:34:34.783" v="58"/>
          <ac:spMkLst>
            <pc:docMk/>
            <pc:sldMk cId="546382689" sldId="256"/>
            <ac:spMk id="44" creationId="{BB64314D-8CE7-453D-A421-8B0BE1B87371}"/>
          </ac:spMkLst>
        </pc:spChg>
        <pc:spChg chg="mod">
          <ac:chgData name="François Carlier" userId="268983c61a7e14cf" providerId="LiveId" clId="{D40801DF-00B1-4568-91EE-CEAEABB14721}" dt="2022-02-23T13:34:34.783" v="58"/>
          <ac:spMkLst>
            <pc:docMk/>
            <pc:sldMk cId="546382689" sldId="256"/>
            <ac:spMk id="61" creationId="{00000000-0000-0000-0000-000000000000}"/>
          </ac:spMkLst>
        </pc:spChg>
        <pc:spChg chg="mod">
          <ac:chgData name="François Carlier" userId="268983c61a7e14cf" providerId="LiveId" clId="{D40801DF-00B1-4568-91EE-CEAEABB14721}" dt="2022-02-23T13:34:34.783" v="58"/>
          <ac:spMkLst>
            <pc:docMk/>
            <pc:sldMk cId="546382689" sldId="256"/>
            <ac:spMk id="62" creationId="{00000000-0000-0000-0000-000000000000}"/>
          </ac:spMkLst>
        </pc:spChg>
        <pc:spChg chg="mod">
          <ac:chgData name="François Carlier" userId="268983c61a7e14cf" providerId="LiveId" clId="{D40801DF-00B1-4568-91EE-CEAEABB14721}" dt="2022-02-23T13:34:34.783" v="58"/>
          <ac:spMkLst>
            <pc:docMk/>
            <pc:sldMk cId="546382689" sldId="256"/>
            <ac:spMk id="65" creationId="{00000000-0000-0000-0000-000000000000}"/>
          </ac:spMkLst>
        </pc:spChg>
        <pc:spChg chg="mod">
          <ac:chgData name="François Carlier" userId="268983c61a7e14cf" providerId="LiveId" clId="{D40801DF-00B1-4568-91EE-CEAEABB14721}" dt="2022-02-23T13:34:34.783" v="58"/>
          <ac:spMkLst>
            <pc:docMk/>
            <pc:sldMk cId="546382689" sldId="256"/>
            <ac:spMk id="76" creationId="{00000000-0000-0000-0000-000000000000}"/>
          </ac:spMkLst>
        </pc:spChg>
        <pc:spChg chg="mod">
          <ac:chgData name="François Carlier" userId="268983c61a7e14cf" providerId="LiveId" clId="{D40801DF-00B1-4568-91EE-CEAEABB14721}" dt="2022-02-23T13:34:34.783" v="58"/>
          <ac:spMkLst>
            <pc:docMk/>
            <pc:sldMk cId="546382689" sldId="256"/>
            <ac:spMk id="88" creationId="{9253222C-8154-4AB1-B876-702DFA3F2C1A}"/>
          </ac:spMkLst>
        </pc:spChg>
        <pc:spChg chg="mod">
          <ac:chgData name="François Carlier" userId="268983c61a7e14cf" providerId="LiveId" clId="{D40801DF-00B1-4568-91EE-CEAEABB14721}" dt="2022-02-23T13:34:34.783" v="58"/>
          <ac:spMkLst>
            <pc:docMk/>
            <pc:sldMk cId="546382689" sldId="256"/>
            <ac:spMk id="90" creationId="{E37D808D-521E-40B4-ACD9-4FE51BA767A3}"/>
          </ac:spMkLst>
        </pc:spChg>
        <pc:spChg chg="mod">
          <ac:chgData name="François Carlier" userId="268983c61a7e14cf" providerId="LiveId" clId="{D40801DF-00B1-4568-91EE-CEAEABB14721}" dt="2022-02-23T13:34:34.783" v="58"/>
          <ac:spMkLst>
            <pc:docMk/>
            <pc:sldMk cId="546382689" sldId="256"/>
            <ac:spMk id="93" creationId="{DC7EF5C5-1A34-42E8-AE4A-FEB5100B96E8}"/>
          </ac:spMkLst>
        </pc:spChg>
        <pc:spChg chg="mod">
          <ac:chgData name="François Carlier" userId="268983c61a7e14cf" providerId="LiveId" clId="{D40801DF-00B1-4568-91EE-CEAEABB14721}" dt="2022-02-23T13:34:34.783" v="58"/>
          <ac:spMkLst>
            <pc:docMk/>
            <pc:sldMk cId="546382689" sldId="256"/>
            <ac:spMk id="94" creationId="{8A74CBAB-00E3-42B6-99C9-7B1BABE83D22}"/>
          </ac:spMkLst>
        </pc:spChg>
        <pc:spChg chg="mod">
          <ac:chgData name="François Carlier" userId="268983c61a7e14cf" providerId="LiveId" clId="{D40801DF-00B1-4568-91EE-CEAEABB14721}" dt="2022-02-23T13:34:34.783" v="58"/>
          <ac:spMkLst>
            <pc:docMk/>
            <pc:sldMk cId="546382689" sldId="256"/>
            <ac:spMk id="96" creationId="{43B89BF6-3270-4658-A671-CA800ADD4225}"/>
          </ac:spMkLst>
        </pc:spChg>
        <pc:spChg chg="mod">
          <ac:chgData name="François Carlier" userId="268983c61a7e14cf" providerId="LiveId" clId="{D40801DF-00B1-4568-91EE-CEAEABB14721}" dt="2022-02-23T13:34:34.783" v="58"/>
          <ac:spMkLst>
            <pc:docMk/>
            <pc:sldMk cId="546382689" sldId="256"/>
            <ac:spMk id="101" creationId="{243CD12A-B1B7-4B64-9D40-17ECE27C5D01}"/>
          </ac:spMkLst>
        </pc:spChg>
        <pc:spChg chg="mod">
          <ac:chgData name="François Carlier" userId="268983c61a7e14cf" providerId="LiveId" clId="{D40801DF-00B1-4568-91EE-CEAEABB14721}" dt="2022-02-23T13:34:34.783" v="58"/>
          <ac:spMkLst>
            <pc:docMk/>
            <pc:sldMk cId="546382689" sldId="256"/>
            <ac:spMk id="110" creationId="{00000000-0000-0000-0000-000000000000}"/>
          </ac:spMkLst>
        </pc:spChg>
        <pc:spChg chg="mod">
          <ac:chgData name="François Carlier" userId="268983c61a7e14cf" providerId="LiveId" clId="{D40801DF-00B1-4568-91EE-CEAEABB14721}" dt="2022-02-23T13:34:34.783" v="58"/>
          <ac:spMkLst>
            <pc:docMk/>
            <pc:sldMk cId="546382689" sldId="256"/>
            <ac:spMk id="115" creationId="{EA7DDAB0-39B8-4626-B548-05C33774F9B7}"/>
          </ac:spMkLst>
        </pc:spChg>
        <pc:spChg chg="mod">
          <ac:chgData name="François Carlier" userId="268983c61a7e14cf" providerId="LiveId" clId="{D40801DF-00B1-4568-91EE-CEAEABB14721}" dt="2022-02-23T13:34:34.783" v="58"/>
          <ac:spMkLst>
            <pc:docMk/>
            <pc:sldMk cId="546382689" sldId="256"/>
            <ac:spMk id="116" creationId="{0D9CA19A-C062-4EA5-BF4B-7152DBDF312C}"/>
          </ac:spMkLst>
        </pc:spChg>
        <pc:spChg chg="mod">
          <ac:chgData name="François Carlier" userId="268983c61a7e14cf" providerId="LiveId" clId="{D40801DF-00B1-4568-91EE-CEAEABB14721}" dt="2022-02-23T13:34:34.783" v="58"/>
          <ac:spMkLst>
            <pc:docMk/>
            <pc:sldMk cId="546382689" sldId="256"/>
            <ac:spMk id="117" creationId="{B337CB72-0575-4283-8C71-2F7822FBAEB9}"/>
          </ac:spMkLst>
        </pc:spChg>
        <pc:spChg chg="mod">
          <ac:chgData name="François Carlier" userId="268983c61a7e14cf" providerId="LiveId" clId="{D40801DF-00B1-4568-91EE-CEAEABB14721}" dt="2022-02-23T13:34:34.783" v="58"/>
          <ac:spMkLst>
            <pc:docMk/>
            <pc:sldMk cId="546382689" sldId="256"/>
            <ac:spMk id="118" creationId="{4CD70D3A-A259-402D-93F5-6B5A17B270E0}"/>
          </ac:spMkLst>
        </pc:spChg>
        <pc:spChg chg="mod">
          <ac:chgData name="François Carlier" userId="268983c61a7e14cf" providerId="LiveId" clId="{D40801DF-00B1-4568-91EE-CEAEABB14721}" dt="2022-02-23T13:34:34.783" v="58"/>
          <ac:spMkLst>
            <pc:docMk/>
            <pc:sldMk cId="546382689" sldId="256"/>
            <ac:spMk id="119" creationId="{8B24E36A-B78D-459E-86E6-D49793BF3053}"/>
          </ac:spMkLst>
        </pc:spChg>
        <pc:spChg chg="mod">
          <ac:chgData name="François Carlier" userId="268983c61a7e14cf" providerId="LiveId" clId="{D40801DF-00B1-4568-91EE-CEAEABB14721}" dt="2022-02-23T13:34:34.783" v="58"/>
          <ac:spMkLst>
            <pc:docMk/>
            <pc:sldMk cId="546382689" sldId="256"/>
            <ac:spMk id="120" creationId="{2CB76D84-0C10-4AAA-BC87-DBA71E7A223A}"/>
          </ac:spMkLst>
        </pc:spChg>
        <pc:spChg chg="mod">
          <ac:chgData name="François Carlier" userId="268983c61a7e14cf" providerId="LiveId" clId="{D40801DF-00B1-4568-91EE-CEAEABB14721}" dt="2022-02-23T13:34:34.783" v="58"/>
          <ac:spMkLst>
            <pc:docMk/>
            <pc:sldMk cId="546382689" sldId="256"/>
            <ac:spMk id="129" creationId="{5826C0C5-902D-45E9-982B-49D4393FDAA3}"/>
          </ac:spMkLst>
        </pc:spChg>
        <pc:spChg chg="mod">
          <ac:chgData name="François Carlier" userId="268983c61a7e14cf" providerId="LiveId" clId="{D40801DF-00B1-4568-91EE-CEAEABB14721}" dt="2022-02-23T13:34:34.783" v="58"/>
          <ac:spMkLst>
            <pc:docMk/>
            <pc:sldMk cId="546382689" sldId="256"/>
            <ac:spMk id="130" creationId="{4F4A6B30-21B9-459C-B423-E6678FA48C04}"/>
          </ac:spMkLst>
        </pc:spChg>
        <pc:spChg chg="mod">
          <ac:chgData name="François Carlier" userId="268983c61a7e14cf" providerId="LiveId" clId="{D40801DF-00B1-4568-91EE-CEAEABB14721}" dt="2022-02-23T13:34:34.783" v="58"/>
          <ac:spMkLst>
            <pc:docMk/>
            <pc:sldMk cId="546382689" sldId="256"/>
            <ac:spMk id="133" creationId="{C5021005-B1AA-4C6B-BF1A-AEFD174187E1}"/>
          </ac:spMkLst>
        </pc:spChg>
        <pc:spChg chg="mod">
          <ac:chgData name="François Carlier" userId="268983c61a7e14cf" providerId="LiveId" clId="{D40801DF-00B1-4568-91EE-CEAEABB14721}" dt="2022-02-23T13:34:34.783" v="58"/>
          <ac:spMkLst>
            <pc:docMk/>
            <pc:sldMk cId="546382689" sldId="256"/>
            <ac:spMk id="140" creationId="{00000000-0000-0000-0000-000000000000}"/>
          </ac:spMkLst>
        </pc:spChg>
        <pc:spChg chg="mod">
          <ac:chgData name="François Carlier" userId="268983c61a7e14cf" providerId="LiveId" clId="{D40801DF-00B1-4568-91EE-CEAEABB14721}" dt="2022-02-23T13:34:34.783" v="58"/>
          <ac:spMkLst>
            <pc:docMk/>
            <pc:sldMk cId="546382689" sldId="256"/>
            <ac:spMk id="145" creationId="{00000000-0000-0000-0000-000000000000}"/>
          </ac:spMkLst>
        </pc:spChg>
        <pc:spChg chg="mod">
          <ac:chgData name="François Carlier" userId="268983c61a7e14cf" providerId="LiveId" clId="{D40801DF-00B1-4568-91EE-CEAEABB14721}" dt="2022-02-23T13:34:34.783" v="58"/>
          <ac:spMkLst>
            <pc:docMk/>
            <pc:sldMk cId="546382689" sldId="256"/>
            <ac:spMk id="146" creationId="{00000000-0000-0000-0000-000000000000}"/>
          </ac:spMkLst>
        </pc:spChg>
        <pc:spChg chg="mod">
          <ac:chgData name="François Carlier" userId="268983c61a7e14cf" providerId="LiveId" clId="{D40801DF-00B1-4568-91EE-CEAEABB14721}" dt="2022-02-23T13:34:34.783" v="58"/>
          <ac:spMkLst>
            <pc:docMk/>
            <pc:sldMk cId="546382689" sldId="256"/>
            <ac:spMk id="147" creationId="{00000000-0000-0000-0000-000000000000}"/>
          </ac:spMkLst>
        </pc:spChg>
        <pc:spChg chg="mod">
          <ac:chgData name="François Carlier" userId="268983c61a7e14cf" providerId="LiveId" clId="{D40801DF-00B1-4568-91EE-CEAEABB14721}" dt="2022-02-23T13:34:34.783" v="58"/>
          <ac:spMkLst>
            <pc:docMk/>
            <pc:sldMk cId="546382689" sldId="256"/>
            <ac:spMk id="151" creationId="{43BB1442-DA07-4A3D-83DE-DC19E26D0BBE}"/>
          </ac:spMkLst>
        </pc:spChg>
        <pc:spChg chg="mod">
          <ac:chgData name="François Carlier" userId="268983c61a7e14cf" providerId="LiveId" clId="{D40801DF-00B1-4568-91EE-CEAEABB14721}" dt="2022-02-23T13:34:34.783" v="58"/>
          <ac:spMkLst>
            <pc:docMk/>
            <pc:sldMk cId="546382689" sldId="256"/>
            <ac:spMk id="152" creationId="{5E974C7F-591E-4585-B92E-EFEACADF5371}"/>
          </ac:spMkLst>
        </pc:spChg>
        <pc:spChg chg="mod">
          <ac:chgData name="François Carlier" userId="268983c61a7e14cf" providerId="LiveId" clId="{D40801DF-00B1-4568-91EE-CEAEABB14721}" dt="2022-02-23T13:34:34.783" v="58"/>
          <ac:spMkLst>
            <pc:docMk/>
            <pc:sldMk cId="546382689" sldId="256"/>
            <ac:spMk id="153" creationId="{D3D82DF1-7675-48C9-B938-4697370481DD}"/>
          </ac:spMkLst>
        </pc:spChg>
        <pc:spChg chg="mod">
          <ac:chgData name="François Carlier" userId="268983c61a7e14cf" providerId="LiveId" clId="{D40801DF-00B1-4568-91EE-CEAEABB14721}" dt="2022-02-23T13:34:34.783" v="58"/>
          <ac:spMkLst>
            <pc:docMk/>
            <pc:sldMk cId="546382689" sldId="256"/>
            <ac:spMk id="154" creationId="{E2DE9357-CDC3-4FAE-9FC6-0336141A688F}"/>
          </ac:spMkLst>
        </pc:spChg>
        <pc:spChg chg="mod">
          <ac:chgData name="François Carlier" userId="268983c61a7e14cf" providerId="LiveId" clId="{D40801DF-00B1-4568-91EE-CEAEABB14721}" dt="2022-02-23T13:34:34.783" v="58"/>
          <ac:spMkLst>
            <pc:docMk/>
            <pc:sldMk cId="546382689" sldId="256"/>
            <ac:spMk id="155" creationId="{DFD57E52-7611-45DC-9F48-7AB2568DB283}"/>
          </ac:spMkLst>
        </pc:spChg>
        <pc:spChg chg="mod">
          <ac:chgData name="François Carlier" userId="268983c61a7e14cf" providerId="LiveId" clId="{D40801DF-00B1-4568-91EE-CEAEABB14721}" dt="2022-02-23T13:34:34.783" v="58"/>
          <ac:spMkLst>
            <pc:docMk/>
            <pc:sldMk cId="546382689" sldId="256"/>
            <ac:spMk id="156" creationId="{9D118458-D089-434A-8A0D-EA086CB999F2}"/>
          </ac:spMkLst>
        </pc:spChg>
        <pc:spChg chg="mod">
          <ac:chgData name="François Carlier" userId="268983c61a7e14cf" providerId="LiveId" clId="{D40801DF-00B1-4568-91EE-CEAEABB14721}" dt="2022-02-23T13:34:34.783" v="58"/>
          <ac:spMkLst>
            <pc:docMk/>
            <pc:sldMk cId="546382689" sldId="256"/>
            <ac:spMk id="159" creationId="{F156D807-5810-49F8-BF4C-E1DFDD57E197}"/>
          </ac:spMkLst>
        </pc:spChg>
        <pc:spChg chg="mod">
          <ac:chgData name="François Carlier" userId="268983c61a7e14cf" providerId="LiveId" clId="{D40801DF-00B1-4568-91EE-CEAEABB14721}" dt="2022-02-23T13:34:34.783" v="58"/>
          <ac:spMkLst>
            <pc:docMk/>
            <pc:sldMk cId="546382689" sldId="256"/>
            <ac:spMk id="169" creationId="{C48B74BB-84B8-48EB-B6CC-2217EE766A94}"/>
          </ac:spMkLst>
        </pc:spChg>
        <pc:spChg chg="mod">
          <ac:chgData name="François Carlier" userId="268983c61a7e14cf" providerId="LiveId" clId="{D40801DF-00B1-4568-91EE-CEAEABB14721}" dt="2022-02-23T13:34:34.783" v="58"/>
          <ac:spMkLst>
            <pc:docMk/>
            <pc:sldMk cId="546382689" sldId="256"/>
            <ac:spMk id="178" creationId="{0BA1A984-57B3-4334-8EA5-8274A90174E5}"/>
          </ac:spMkLst>
        </pc:spChg>
        <pc:spChg chg="mod">
          <ac:chgData name="François Carlier" userId="268983c61a7e14cf" providerId="LiveId" clId="{D40801DF-00B1-4568-91EE-CEAEABB14721}" dt="2022-02-23T13:34:34.783" v="58"/>
          <ac:spMkLst>
            <pc:docMk/>
            <pc:sldMk cId="546382689" sldId="256"/>
            <ac:spMk id="193" creationId="{A583EE55-FD79-4A85-8249-EB14E9DF234C}"/>
          </ac:spMkLst>
        </pc:spChg>
        <pc:spChg chg="mod">
          <ac:chgData name="François Carlier" userId="268983c61a7e14cf" providerId="LiveId" clId="{D40801DF-00B1-4568-91EE-CEAEABB14721}" dt="2022-02-23T13:34:34.783" v="58"/>
          <ac:spMkLst>
            <pc:docMk/>
            <pc:sldMk cId="546382689" sldId="256"/>
            <ac:spMk id="197" creationId="{632A7F76-5776-428E-A6DB-561ED9D5B21E}"/>
          </ac:spMkLst>
        </pc:spChg>
        <pc:spChg chg="mod">
          <ac:chgData name="François Carlier" userId="268983c61a7e14cf" providerId="LiveId" clId="{D40801DF-00B1-4568-91EE-CEAEABB14721}" dt="2022-02-23T13:34:34.783" v="58"/>
          <ac:spMkLst>
            <pc:docMk/>
            <pc:sldMk cId="546382689" sldId="256"/>
            <ac:spMk id="202" creationId="{A27B2AE0-E39C-460E-83EA-117FAA869DAB}"/>
          </ac:spMkLst>
        </pc:spChg>
        <pc:spChg chg="mod">
          <ac:chgData name="François Carlier" userId="268983c61a7e14cf" providerId="LiveId" clId="{D40801DF-00B1-4568-91EE-CEAEABB14721}" dt="2022-02-23T13:34:34.783" v="58"/>
          <ac:spMkLst>
            <pc:docMk/>
            <pc:sldMk cId="546382689" sldId="256"/>
            <ac:spMk id="216" creationId="{52A45E63-6613-436C-A0FF-B3E6756523D1}"/>
          </ac:spMkLst>
        </pc:spChg>
        <pc:spChg chg="mod">
          <ac:chgData name="François Carlier" userId="268983c61a7e14cf" providerId="LiveId" clId="{D40801DF-00B1-4568-91EE-CEAEABB14721}" dt="2022-02-23T13:34:34.783" v="58"/>
          <ac:spMkLst>
            <pc:docMk/>
            <pc:sldMk cId="546382689" sldId="256"/>
            <ac:spMk id="223" creationId="{BA838669-43B0-40A3-98E8-074DD06BA3A9}"/>
          </ac:spMkLst>
        </pc:spChg>
        <pc:spChg chg="mod">
          <ac:chgData name="François Carlier" userId="268983c61a7e14cf" providerId="LiveId" clId="{D40801DF-00B1-4568-91EE-CEAEABB14721}" dt="2022-02-23T13:34:34.783" v="58"/>
          <ac:spMkLst>
            <pc:docMk/>
            <pc:sldMk cId="546382689" sldId="256"/>
            <ac:spMk id="224" creationId="{E1739911-0DE5-4173-BF7D-F08C543A0AA1}"/>
          </ac:spMkLst>
        </pc:spChg>
        <pc:spChg chg="mod">
          <ac:chgData name="François Carlier" userId="268983c61a7e14cf" providerId="LiveId" clId="{D40801DF-00B1-4568-91EE-CEAEABB14721}" dt="2022-02-23T13:34:34.783" v="58"/>
          <ac:spMkLst>
            <pc:docMk/>
            <pc:sldMk cId="546382689" sldId="256"/>
            <ac:spMk id="225" creationId="{0A1C07FB-36A1-4A52-AD77-8C7B80E3D0B0}"/>
          </ac:spMkLst>
        </pc:spChg>
        <pc:spChg chg="mod">
          <ac:chgData name="François Carlier" userId="268983c61a7e14cf" providerId="LiveId" clId="{D40801DF-00B1-4568-91EE-CEAEABB14721}" dt="2022-02-23T13:34:34.783" v="58"/>
          <ac:spMkLst>
            <pc:docMk/>
            <pc:sldMk cId="546382689" sldId="256"/>
            <ac:spMk id="226" creationId="{E7AC6146-15D5-4DF2-8895-A2D4F95B0A1B}"/>
          </ac:spMkLst>
        </pc:spChg>
        <pc:spChg chg="mod">
          <ac:chgData name="François Carlier" userId="268983c61a7e14cf" providerId="LiveId" clId="{D40801DF-00B1-4568-91EE-CEAEABB14721}" dt="2022-02-23T13:34:34.783" v="58"/>
          <ac:spMkLst>
            <pc:docMk/>
            <pc:sldMk cId="546382689" sldId="256"/>
            <ac:spMk id="227" creationId="{21EBC827-21A3-497F-8852-AE3B561B449B}"/>
          </ac:spMkLst>
        </pc:spChg>
        <pc:spChg chg="mod">
          <ac:chgData name="François Carlier" userId="268983c61a7e14cf" providerId="LiveId" clId="{D40801DF-00B1-4568-91EE-CEAEABB14721}" dt="2022-02-23T13:34:34.783" v="58"/>
          <ac:spMkLst>
            <pc:docMk/>
            <pc:sldMk cId="546382689" sldId="256"/>
            <ac:spMk id="228" creationId="{7B55E6DA-3335-46C1-BE0F-B2A3B2086095}"/>
          </ac:spMkLst>
        </pc:spChg>
        <pc:spChg chg="mod">
          <ac:chgData name="François Carlier" userId="268983c61a7e14cf" providerId="LiveId" clId="{D40801DF-00B1-4568-91EE-CEAEABB14721}" dt="2022-02-23T13:34:34.783" v="58"/>
          <ac:spMkLst>
            <pc:docMk/>
            <pc:sldMk cId="546382689" sldId="256"/>
            <ac:spMk id="229" creationId="{4C42E7AF-BD9E-468C-A78E-B716D3805F6D}"/>
          </ac:spMkLst>
        </pc:spChg>
        <pc:spChg chg="mod">
          <ac:chgData name="François Carlier" userId="268983c61a7e14cf" providerId="LiveId" clId="{D40801DF-00B1-4568-91EE-CEAEABB14721}" dt="2022-02-23T13:34:34.783" v="58"/>
          <ac:spMkLst>
            <pc:docMk/>
            <pc:sldMk cId="546382689" sldId="256"/>
            <ac:spMk id="230" creationId="{06126DC5-593F-4413-B548-A6CA9CB01642}"/>
          </ac:spMkLst>
        </pc:spChg>
        <pc:spChg chg="mod">
          <ac:chgData name="François Carlier" userId="268983c61a7e14cf" providerId="LiveId" clId="{D40801DF-00B1-4568-91EE-CEAEABB14721}" dt="2022-02-23T13:34:34.783" v="58"/>
          <ac:spMkLst>
            <pc:docMk/>
            <pc:sldMk cId="546382689" sldId="256"/>
            <ac:spMk id="231" creationId="{72705B33-F00E-49B7-B9F2-8AECC1568C48}"/>
          </ac:spMkLst>
        </pc:spChg>
        <pc:spChg chg="mod">
          <ac:chgData name="François Carlier" userId="268983c61a7e14cf" providerId="LiveId" clId="{D40801DF-00B1-4568-91EE-CEAEABB14721}" dt="2022-02-23T13:34:34.783" v="58"/>
          <ac:spMkLst>
            <pc:docMk/>
            <pc:sldMk cId="546382689" sldId="256"/>
            <ac:spMk id="232" creationId="{F6DD5FA3-1893-4E04-8A72-46E6B4D488C6}"/>
          </ac:spMkLst>
        </pc:spChg>
        <pc:spChg chg="mod">
          <ac:chgData name="François Carlier" userId="268983c61a7e14cf" providerId="LiveId" clId="{D40801DF-00B1-4568-91EE-CEAEABB14721}" dt="2022-02-23T13:34:34.783" v="58"/>
          <ac:spMkLst>
            <pc:docMk/>
            <pc:sldMk cId="546382689" sldId="256"/>
            <ac:spMk id="233" creationId="{0325CCB4-4610-4889-B492-7F911C84D873}"/>
          </ac:spMkLst>
        </pc:spChg>
        <pc:grpChg chg="mod">
          <ac:chgData name="François Carlier" userId="268983c61a7e14cf" providerId="LiveId" clId="{D40801DF-00B1-4568-91EE-CEAEABB14721}" dt="2022-02-23T13:34:34.783" v="58"/>
          <ac:grpSpMkLst>
            <pc:docMk/>
            <pc:sldMk cId="546382689" sldId="256"/>
            <ac:grpSpMk id="3" creationId="{00000000-0000-0000-0000-000000000000}"/>
          </ac:grpSpMkLst>
        </pc:grpChg>
        <pc:grpChg chg="mod">
          <ac:chgData name="François Carlier" userId="268983c61a7e14cf" providerId="LiveId" clId="{D40801DF-00B1-4568-91EE-CEAEABB14721}" dt="2022-02-23T13:34:34.783" v="58"/>
          <ac:grpSpMkLst>
            <pc:docMk/>
            <pc:sldMk cId="546382689" sldId="256"/>
            <ac:grpSpMk id="9" creationId="{00000000-0000-0000-0000-000000000000}"/>
          </ac:grpSpMkLst>
        </pc:grpChg>
        <pc:grpChg chg="mod">
          <ac:chgData name="François Carlier" userId="268983c61a7e14cf" providerId="LiveId" clId="{D40801DF-00B1-4568-91EE-CEAEABB14721}" dt="2022-02-23T13:34:34.783" v="58"/>
          <ac:grpSpMkLst>
            <pc:docMk/>
            <pc:sldMk cId="546382689" sldId="256"/>
            <ac:grpSpMk id="14" creationId="{00000000-0000-0000-0000-000000000000}"/>
          </ac:grpSpMkLst>
        </pc:grpChg>
        <pc:grpChg chg="mod">
          <ac:chgData name="François Carlier" userId="268983c61a7e14cf" providerId="LiveId" clId="{D40801DF-00B1-4568-91EE-CEAEABB14721}" dt="2022-02-23T13:34:34.783" v="58"/>
          <ac:grpSpMkLst>
            <pc:docMk/>
            <pc:sldMk cId="546382689" sldId="256"/>
            <ac:grpSpMk id="60" creationId="{00000000-0000-0000-0000-000000000000}"/>
          </ac:grpSpMkLst>
        </pc:grpChg>
        <pc:grpChg chg="mod">
          <ac:chgData name="François Carlier" userId="268983c61a7e14cf" providerId="LiveId" clId="{D40801DF-00B1-4568-91EE-CEAEABB14721}" dt="2022-02-23T13:34:34.783" v="58"/>
          <ac:grpSpMkLst>
            <pc:docMk/>
            <pc:sldMk cId="546382689" sldId="256"/>
            <ac:grpSpMk id="112" creationId="{C632C986-420F-41D4-8526-6319C70E7414}"/>
          </ac:grpSpMkLst>
        </pc:grpChg>
        <pc:grpChg chg="mod">
          <ac:chgData name="François Carlier" userId="268983c61a7e14cf" providerId="LiveId" clId="{D40801DF-00B1-4568-91EE-CEAEABB14721}" dt="2022-02-23T13:34:34.783" v="58"/>
          <ac:grpSpMkLst>
            <pc:docMk/>
            <pc:sldMk cId="546382689" sldId="256"/>
            <ac:grpSpMk id="113" creationId="{A7B55657-67ED-43E9-96A9-15E361DEB44C}"/>
          </ac:grpSpMkLst>
        </pc:grpChg>
        <pc:grpChg chg="mod">
          <ac:chgData name="François Carlier" userId="268983c61a7e14cf" providerId="LiveId" clId="{D40801DF-00B1-4568-91EE-CEAEABB14721}" dt="2022-02-23T13:34:34.783" v="58"/>
          <ac:grpSpMkLst>
            <pc:docMk/>
            <pc:sldMk cId="546382689" sldId="256"/>
            <ac:grpSpMk id="132" creationId="{A240C958-EC31-458E-A76B-7B190655E5FC}"/>
          </ac:grpSpMkLst>
        </pc:grpChg>
        <pc:grpChg chg="mod">
          <ac:chgData name="François Carlier" userId="268983c61a7e14cf" providerId="LiveId" clId="{D40801DF-00B1-4568-91EE-CEAEABB14721}" dt="2022-02-23T13:34:34.783" v="58"/>
          <ac:grpSpMkLst>
            <pc:docMk/>
            <pc:sldMk cId="546382689" sldId="256"/>
            <ac:grpSpMk id="134" creationId="{9DFFB8E4-3EFE-4FC9-8E99-1D75D5CA3B19}"/>
          </ac:grpSpMkLst>
        </pc:grpChg>
        <pc:grpChg chg="mod">
          <ac:chgData name="François Carlier" userId="268983c61a7e14cf" providerId="LiveId" clId="{D40801DF-00B1-4568-91EE-CEAEABB14721}" dt="2022-02-23T13:34:34.783" v="58"/>
          <ac:grpSpMkLst>
            <pc:docMk/>
            <pc:sldMk cId="546382689" sldId="256"/>
            <ac:grpSpMk id="150" creationId="{259C6C62-CAF6-414C-9731-491502942879}"/>
          </ac:grpSpMkLst>
        </pc:grpChg>
        <pc:grpChg chg="mod">
          <ac:chgData name="François Carlier" userId="268983c61a7e14cf" providerId="LiveId" clId="{D40801DF-00B1-4568-91EE-CEAEABB14721}" dt="2022-02-23T13:34:34.783" v="58"/>
          <ac:grpSpMkLst>
            <pc:docMk/>
            <pc:sldMk cId="546382689" sldId="256"/>
            <ac:grpSpMk id="170" creationId="{F1866D9F-F278-4BF5-84B4-BD351E4F5511}"/>
          </ac:grpSpMkLst>
        </pc:grpChg>
        <pc:grpChg chg="mod">
          <ac:chgData name="François Carlier" userId="268983c61a7e14cf" providerId="LiveId" clId="{D40801DF-00B1-4568-91EE-CEAEABB14721}" dt="2022-02-23T13:34:34.783" v="58"/>
          <ac:grpSpMkLst>
            <pc:docMk/>
            <pc:sldMk cId="546382689" sldId="256"/>
            <ac:grpSpMk id="171" creationId="{A4C6CC60-5F9A-490B-8176-46C1C0DF9120}"/>
          </ac:grpSpMkLst>
        </pc:grpChg>
        <pc:grpChg chg="mod">
          <ac:chgData name="François Carlier" userId="268983c61a7e14cf" providerId="LiveId" clId="{D40801DF-00B1-4568-91EE-CEAEABB14721}" dt="2022-02-23T13:34:34.783" v="58"/>
          <ac:grpSpMkLst>
            <pc:docMk/>
            <pc:sldMk cId="546382689" sldId="256"/>
            <ac:grpSpMk id="219" creationId="{B7F7738F-BA28-405B-A0C1-62C271674870}"/>
          </ac:grpSpMkLst>
        </pc:grpChg>
        <pc:graphicFrameChg chg="mod">
          <ac:chgData name="François Carlier" userId="268983c61a7e14cf" providerId="LiveId" clId="{D40801DF-00B1-4568-91EE-CEAEABB14721}" dt="2022-02-23T13:34:34.783" v="58"/>
          <ac:graphicFrameMkLst>
            <pc:docMk/>
            <pc:sldMk cId="546382689" sldId="256"/>
            <ac:graphicFrameMk id="111" creationId="{7B2D7F36-89BB-49DF-B336-44B89EFE45E2}"/>
          </ac:graphicFrameMkLst>
        </pc:graphicFrameChg>
        <pc:graphicFrameChg chg="mod">
          <ac:chgData name="François Carlier" userId="268983c61a7e14cf" providerId="LiveId" clId="{D40801DF-00B1-4568-91EE-CEAEABB14721}" dt="2022-02-23T13:34:34.783" v="58"/>
          <ac:graphicFrameMkLst>
            <pc:docMk/>
            <pc:sldMk cId="546382689" sldId="256"/>
            <ac:graphicFrameMk id="142" creationId="{856F72C9-F8F7-4025-A21F-8E15932ADE04}"/>
          </ac:graphicFrameMkLst>
        </pc:graphicFrameChg>
        <pc:graphicFrameChg chg="mod">
          <ac:chgData name="François Carlier" userId="268983c61a7e14cf" providerId="LiveId" clId="{D40801DF-00B1-4568-91EE-CEAEABB14721}" dt="2022-02-23T13:34:34.783" v="58"/>
          <ac:graphicFrameMkLst>
            <pc:docMk/>
            <pc:sldMk cId="546382689" sldId="256"/>
            <ac:graphicFrameMk id="180" creationId="{65E874BD-31D4-482F-AA5A-5B9EE69EBDFF}"/>
          </ac:graphicFrameMkLst>
        </pc:graphicFrameChg>
        <pc:graphicFrameChg chg="mod">
          <ac:chgData name="François Carlier" userId="268983c61a7e14cf" providerId="LiveId" clId="{D40801DF-00B1-4568-91EE-CEAEABB14721}" dt="2022-02-23T13:34:34.783" v="58"/>
          <ac:graphicFrameMkLst>
            <pc:docMk/>
            <pc:sldMk cId="546382689" sldId="256"/>
            <ac:graphicFrameMk id="181" creationId="{AEA79288-5CFC-4DDD-85D3-5D6367FFB5A4}"/>
          </ac:graphicFrameMkLst>
        </pc:graphicFrameChg>
        <pc:graphicFrameChg chg="mod">
          <ac:chgData name="François Carlier" userId="268983c61a7e14cf" providerId="LiveId" clId="{D40801DF-00B1-4568-91EE-CEAEABB14721}" dt="2022-02-23T13:34:34.783" v="58"/>
          <ac:graphicFrameMkLst>
            <pc:docMk/>
            <pc:sldMk cId="546382689" sldId="256"/>
            <ac:graphicFrameMk id="182" creationId="{61147597-A4E1-46BD-BAE1-9AF856050E49}"/>
          </ac:graphicFrameMkLst>
        </pc:graphicFrameChg>
        <pc:graphicFrameChg chg="mod">
          <ac:chgData name="François Carlier" userId="268983c61a7e14cf" providerId="LiveId" clId="{D40801DF-00B1-4568-91EE-CEAEABB14721}" dt="2022-02-23T13:34:34.783" v="58"/>
          <ac:graphicFrameMkLst>
            <pc:docMk/>
            <pc:sldMk cId="546382689" sldId="256"/>
            <ac:graphicFrameMk id="183" creationId="{CC9E613C-9727-4A20-BDC5-36E707A53954}"/>
          </ac:graphicFrameMkLst>
        </pc:graphicFrameChg>
        <pc:graphicFrameChg chg="mod">
          <ac:chgData name="François Carlier" userId="268983c61a7e14cf" providerId="LiveId" clId="{D40801DF-00B1-4568-91EE-CEAEABB14721}" dt="2022-02-23T13:34:34.783" v="58"/>
          <ac:graphicFrameMkLst>
            <pc:docMk/>
            <pc:sldMk cId="546382689" sldId="256"/>
            <ac:graphicFrameMk id="184" creationId="{9B5E099E-87E2-4614-9014-D04417E02EFE}"/>
          </ac:graphicFrameMkLst>
        </pc:graphicFrameChg>
        <pc:graphicFrameChg chg="mod">
          <ac:chgData name="François Carlier" userId="268983c61a7e14cf" providerId="LiveId" clId="{D40801DF-00B1-4568-91EE-CEAEABB14721}" dt="2022-02-23T13:34:34.783" v="58"/>
          <ac:graphicFrameMkLst>
            <pc:docMk/>
            <pc:sldMk cId="546382689" sldId="256"/>
            <ac:graphicFrameMk id="185" creationId="{E3F246E1-5830-4AB9-A251-5314CE13BCA1}"/>
          </ac:graphicFrameMkLst>
        </pc:graphicFrameChg>
        <pc:graphicFrameChg chg="mod">
          <ac:chgData name="François Carlier" userId="268983c61a7e14cf" providerId="LiveId" clId="{D40801DF-00B1-4568-91EE-CEAEABB14721}" dt="2022-02-23T13:34:34.783" v="58"/>
          <ac:graphicFrameMkLst>
            <pc:docMk/>
            <pc:sldMk cId="546382689" sldId="256"/>
            <ac:graphicFrameMk id="186" creationId="{AAA8CEC1-5407-4822-95A4-013B7F166278}"/>
          </ac:graphicFrameMkLst>
        </pc:graphicFrameChg>
        <pc:graphicFrameChg chg="mod">
          <ac:chgData name="François Carlier" userId="268983c61a7e14cf" providerId="LiveId" clId="{D40801DF-00B1-4568-91EE-CEAEABB14721}" dt="2022-02-23T13:34:34.783" v="58"/>
          <ac:graphicFrameMkLst>
            <pc:docMk/>
            <pc:sldMk cId="546382689" sldId="256"/>
            <ac:graphicFrameMk id="204" creationId="{C0A0AC2B-7C7B-49FB-B90D-6DC6F43187F7}"/>
          </ac:graphicFrameMkLst>
        </pc:graphicFrameChg>
        <pc:graphicFrameChg chg="mod">
          <ac:chgData name="François Carlier" userId="268983c61a7e14cf" providerId="LiveId" clId="{D40801DF-00B1-4568-91EE-CEAEABB14721}" dt="2022-02-23T13:34:34.783" v="58"/>
          <ac:graphicFrameMkLst>
            <pc:docMk/>
            <pc:sldMk cId="546382689" sldId="256"/>
            <ac:graphicFrameMk id="205" creationId="{E323DE89-98D0-4A43-BC8E-8D03456009C6}"/>
          </ac:graphicFrameMkLst>
        </pc:graphicFrameChg>
        <pc:picChg chg="mod">
          <ac:chgData name="François Carlier" userId="268983c61a7e14cf" providerId="LiveId" clId="{D40801DF-00B1-4568-91EE-CEAEABB14721}" dt="2022-02-23T13:34:34.783" v="58"/>
          <ac:picMkLst>
            <pc:docMk/>
            <pc:sldMk cId="546382689" sldId="256"/>
            <ac:picMk id="5" creationId="{00000000-0000-0000-0000-000000000000}"/>
          </ac:picMkLst>
        </pc:picChg>
        <pc:picChg chg="mod">
          <ac:chgData name="François Carlier" userId="268983c61a7e14cf" providerId="LiveId" clId="{D40801DF-00B1-4568-91EE-CEAEABB14721}" dt="2022-02-23T13:34:34.783" v="58"/>
          <ac:picMkLst>
            <pc:docMk/>
            <pc:sldMk cId="546382689" sldId="256"/>
            <ac:picMk id="6" creationId="{00000000-0000-0000-0000-000000000000}"/>
          </ac:picMkLst>
        </pc:picChg>
        <pc:picChg chg="mod">
          <ac:chgData name="François Carlier" userId="268983c61a7e14cf" providerId="LiveId" clId="{D40801DF-00B1-4568-91EE-CEAEABB14721}" dt="2022-02-23T13:34:34.783" v="58"/>
          <ac:picMkLst>
            <pc:docMk/>
            <pc:sldMk cId="546382689" sldId="256"/>
            <ac:picMk id="7" creationId="{00000000-0000-0000-0000-000000000000}"/>
          </ac:picMkLst>
        </pc:picChg>
        <pc:picChg chg="mod">
          <ac:chgData name="François Carlier" userId="268983c61a7e14cf" providerId="LiveId" clId="{D40801DF-00B1-4568-91EE-CEAEABB14721}" dt="2022-02-23T13:34:34.783" v="58"/>
          <ac:picMkLst>
            <pc:docMk/>
            <pc:sldMk cId="546382689" sldId="256"/>
            <ac:picMk id="8" creationId="{00000000-0000-0000-0000-000000000000}"/>
          </ac:picMkLst>
        </pc:picChg>
        <pc:picChg chg="mod">
          <ac:chgData name="François Carlier" userId="268983c61a7e14cf" providerId="LiveId" clId="{D40801DF-00B1-4568-91EE-CEAEABB14721}" dt="2022-02-23T13:34:34.783" v="58"/>
          <ac:picMkLst>
            <pc:docMk/>
            <pc:sldMk cId="546382689" sldId="256"/>
            <ac:picMk id="18" creationId="{00000000-0000-0000-0000-000000000000}"/>
          </ac:picMkLst>
        </pc:picChg>
        <pc:picChg chg="mod">
          <ac:chgData name="François Carlier" userId="268983c61a7e14cf" providerId="LiveId" clId="{D40801DF-00B1-4568-91EE-CEAEABB14721}" dt="2022-02-23T13:34:34.783" v="58"/>
          <ac:picMkLst>
            <pc:docMk/>
            <pc:sldMk cId="546382689" sldId="256"/>
            <ac:picMk id="21" creationId="{00000000-0000-0000-0000-000000000000}"/>
          </ac:picMkLst>
        </pc:picChg>
        <pc:picChg chg="mod">
          <ac:chgData name="François Carlier" userId="268983c61a7e14cf" providerId="LiveId" clId="{D40801DF-00B1-4568-91EE-CEAEABB14721}" dt="2022-02-23T13:34:34.783" v="58"/>
          <ac:picMkLst>
            <pc:docMk/>
            <pc:sldMk cId="546382689" sldId="256"/>
            <ac:picMk id="25" creationId="{20EA4CA3-50FF-41E7-9139-CBF5F823FE98}"/>
          </ac:picMkLst>
        </pc:picChg>
        <pc:picChg chg="mod">
          <ac:chgData name="François Carlier" userId="268983c61a7e14cf" providerId="LiveId" clId="{D40801DF-00B1-4568-91EE-CEAEABB14721}" dt="2022-02-23T13:34:34.783" v="58"/>
          <ac:picMkLst>
            <pc:docMk/>
            <pc:sldMk cId="546382689" sldId="256"/>
            <ac:picMk id="77" creationId="{00000000-0000-0000-0000-000000000000}"/>
          </ac:picMkLst>
        </pc:picChg>
        <pc:picChg chg="mod">
          <ac:chgData name="François Carlier" userId="268983c61a7e14cf" providerId="LiveId" clId="{D40801DF-00B1-4568-91EE-CEAEABB14721}" dt="2022-02-23T13:34:34.783" v="58"/>
          <ac:picMkLst>
            <pc:docMk/>
            <pc:sldMk cId="546382689" sldId="256"/>
            <ac:picMk id="100" creationId="{71C61066-E031-45A7-9391-DD17926C6103}"/>
          </ac:picMkLst>
        </pc:picChg>
        <pc:picChg chg="mod">
          <ac:chgData name="François Carlier" userId="268983c61a7e14cf" providerId="LiveId" clId="{D40801DF-00B1-4568-91EE-CEAEABB14721}" dt="2022-02-23T13:34:34.783" v="58"/>
          <ac:picMkLst>
            <pc:docMk/>
            <pc:sldMk cId="546382689" sldId="256"/>
            <ac:picMk id="136" creationId="{0845A70D-D851-4924-B3C5-608DE2CC20DF}"/>
          </ac:picMkLst>
        </pc:picChg>
        <pc:picChg chg="mod">
          <ac:chgData name="François Carlier" userId="268983c61a7e14cf" providerId="LiveId" clId="{D40801DF-00B1-4568-91EE-CEAEABB14721}" dt="2022-02-23T13:34:34.783" v="58"/>
          <ac:picMkLst>
            <pc:docMk/>
            <pc:sldMk cId="546382689" sldId="256"/>
            <ac:picMk id="137" creationId="{797B9FC4-0ED2-4691-A9A9-21AC9A57BB05}"/>
          </ac:picMkLst>
        </pc:picChg>
        <pc:picChg chg="mod">
          <ac:chgData name="François Carlier" userId="268983c61a7e14cf" providerId="LiveId" clId="{D40801DF-00B1-4568-91EE-CEAEABB14721}" dt="2022-02-23T13:34:34.783" v="58"/>
          <ac:picMkLst>
            <pc:docMk/>
            <pc:sldMk cId="546382689" sldId="256"/>
            <ac:picMk id="138" creationId="{11F0DDEA-7474-4485-B5B0-37DB6E71F930}"/>
          </ac:picMkLst>
        </pc:picChg>
        <pc:picChg chg="mod">
          <ac:chgData name="François Carlier" userId="268983c61a7e14cf" providerId="LiveId" clId="{D40801DF-00B1-4568-91EE-CEAEABB14721}" dt="2022-02-23T13:34:34.783" v="58"/>
          <ac:picMkLst>
            <pc:docMk/>
            <pc:sldMk cId="546382689" sldId="256"/>
            <ac:picMk id="139" creationId="{B8A09663-EEC1-44BE-837E-AE3331B459F4}"/>
          </ac:picMkLst>
        </pc:picChg>
        <pc:picChg chg="mod">
          <ac:chgData name="François Carlier" userId="268983c61a7e14cf" providerId="LiveId" clId="{D40801DF-00B1-4568-91EE-CEAEABB14721}" dt="2022-02-23T13:34:34.783" v="58"/>
          <ac:picMkLst>
            <pc:docMk/>
            <pc:sldMk cId="546382689" sldId="256"/>
            <ac:picMk id="173" creationId="{5E529411-0665-4658-9EBA-5A81510C934B}"/>
          </ac:picMkLst>
        </pc:picChg>
        <pc:picChg chg="mod">
          <ac:chgData name="François Carlier" userId="268983c61a7e14cf" providerId="LiveId" clId="{D40801DF-00B1-4568-91EE-CEAEABB14721}" dt="2022-02-23T13:34:34.783" v="58"/>
          <ac:picMkLst>
            <pc:docMk/>
            <pc:sldMk cId="546382689" sldId="256"/>
            <ac:picMk id="174" creationId="{888D6AC0-EE50-4696-8D91-C8774AD9DCEA}"/>
          </ac:picMkLst>
        </pc:picChg>
        <pc:picChg chg="mod">
          <ac:chgData name="François Carlier" userId="268983c61a7e14cf" providerId="LiveId" clId="{D40801DF-00B1-4568-91EE-CEAEABB14721}" dt="2022-02-23T13:34:34.783" v="58"/>
          <ac:picMkLst>
            <pc:docMk/>
            <pc:sldMk cId="546382689" sldId="256"/>
            <ac:picMk id="175" creationId="{16926269-C73D-4FA4-8855-1CBCA543A42D}"/>
          </ac:picMkLst>
        </pc:picChg>
        <pc:picChg chg="mod">
          <ac:chgData name="François Carlier" userId="268983c61a7e14cf" providerId="LiveId" clId="{D40801DF-00B1-4568-91EE-CEAEABB14721}" dt="2022-02-23T13:34:34.783" v="58"/>
          <ac:picMkLst>
            <pc:docMk/>
            <pc:sldMk cId="546382689" sldId="256"/>
            <ac:picMk id="176" creationId="{EE293863-E5AB-43AF-8DDE-6D401D366200}"/>
          </ac:picMkLst>
        </pc:picChg>
        <pc:picChg chg="mod">
          <ac:chgData name="François Carlier" userId="268983c61a7e14cf" providerId="LiveId" clId="{D40801DF-00B1-4568-91EE-CEAEABB14721}" dt="2022-02-23T13:34:34.783" v="58"/>
          <ac:picMkLst>
            <pc:docMk/>
            <pc:sldMk cId="546382689" sldId="256"/>
            <ac:picMk id="211" creationId="{D569A530-CF6D-4726-B626-7FE9A6E447CA}"/>
          </ac:picMkLst>
        </pc:picChg>
        <pc:picChg chg="mod">
          <ac:chgData name="François Carlier" userId="268983c61a7e14cf" providerId="LiveId" clId="{D40801DF-00B1-4568-91EE-CEAEABB14721}" dt="2022-02-23T13:34:34.783" v="58"/>
          <ac:picMkLst>
            <pc:docMk/>
            <pc:sldMk cId="546382689" sldId="256"/>
            <ac:picMk id="212" creationId="{8425B3C1-0EA9-4649-A552-F07520B373B1}"/>
          </ac:picMkLst>
        </pc:picChg>
        <pc:picChg chg="mod">
          <ac:chgData name="François Carlier" userId="268983c61a7e14cf" providerId="LiveId" clId="{D40801DF-00B1-4568-91EE-CEAEABB14721}" dt="2022-02-23T13:34:34.783" v="58"/>
          <ac:picMkLst>
            <pc:docMk/>
            <pc:sldMk cId="546382689" sldId="256"/>
            <ac:picMk id="214" creationId="{8CA5167D-75AB-4955-971D-60C9AF76D198}"/>
          </ac:picMkLst>
        </pc:picChg>
        <pc:picChg chg="mod">
          <ac:chgData name="François Carlier" userId="268983c61a7e14cf" providerId="LiveId" clId="{D40801DF-00B1-4568-91EE-CEAEABB14721}" dt="2022-02-23T13:34:34.783" v="58"/>
          <ac:picMkLst>
            <pc:docMk/>
            <pc:sldMk cId="546382689" sldId="256"/>
            <ac:picMk id="215" creationId="{5A282BF1-2FC0-4FBA-A3C9-8E480F01EE94}"/>
          </ac:picMkLst>
        </pc:picChg>
        <pc:picChg chg="mod">
          <ac:chgData name="François Carlier" userId="268983c61a7e14cf" providerId="LiveId" clId="{D40801DF-00B1-4568-91EE-CEAEABB14721}" dt="2022-02-23T13:34:34.783" v="58"/>
          <ac:picMkLst>
            <pc:docMk/>
            <pc:sldMk cId="546382689" sldId="256"/>
            <ac:picMk id="221" creationId="{CFE6597C-4E5F-4686-8B33-513BB1032575}"/>
          </ac:picMkLst>
        </pc:picChg>
        <pc:picChg chg="mod">
          <ac:chgData name="François Carlier" userId="268983c61a7e14cf" providerId="LiveId" clId="{D40801DF-00B1-4568-91EE-CEAEABB14721}" dt="2022-02-23T13:34:34.783" v="58"/>
          <ac:picMkLst>
            <pc:docMk/>
            <pc:sldMk cId="546382689" sldId="256"/>
            <ac:picMk id="1755" creationId="{1ADE34F4-8A4B-4977-95BB-D1AC361EA050}"/>
          </ac:picMkLst>
        </pc:picChg>
        <pc:cxnChg chg="mod">
          <ac:chgData name="François Carlier" userId="268983c61a7e14cf" providerId="LiveId" clId="{D40801DF-00B1-4568-91EE-CEAEABB14721}" dt="2022-02-23T13:34:34.783" v="58"/>
          <ac:cxnSpMkLst>
            <pc:docMk/>
            <pc:sldMk cId="546382689" sldId="256"/>
            <ac:cxnSpMk id="41" creationId="{F180C043-25C3-4A83-8E9A-CCED1C7708E3}"/>
          </ac:cxnSpMkLst>
        </pc:cxnChg>
        <pc:cxnChg chg="mod">
          <ac:chgData name="François Carlier" userId="268983c61a7e14cf" providerId="LiveId" clId="{D40801DF-00B1-4568-91EE-CEAEABB14721}" dt="2022-02-23T13:34:34.783" v="58"/>
          <ac:cxnSpMkLst>
            <pc:docMk/>
            <pc:sldMk cId="546382689" sldId="256"/>
            <ac:cxnSpMk id="66" creationId="{B7D51686-10DB-4DFF-9298-220C0E88C90A}"/>
          </ac:cxnSpMkLst>
        </pc:cxnChg>
        <pc:cxnChg chg="mod">
          <ac:chgData name="François Carlier" userId="268983c61a7e14cf" providerId="LiveId" clId="{D40801DF-00B1-4568-91EE-CEAEABB14721}" dt="2022-02-23T13:34:34.783" v="58"/>
          <ac:cxnSpMkLst>
            <pc:docMk/>
            <pc:sldMk cId="546382689" sldId="256"/>
            <ac:cxnSpMk id="74" creationId="{346E96C4-02B6-4532-946F-682AE111F202}"/>
          </ac:cxnSpMkLst>
        </pc:cxnChg>
        <pc:cxnChg chg="mod">
          <ac:chgData name="François Carlier" userId="268983c61a7e14cf" providerId="LiveId" clId="{D40801DF-00B1-4568-91EE-CEAEABB14721}" dt="2022-02-23T13:34:34.783" v="58"/>
          <ac:cxnSpMkLst>
            <pc:docMk/>
            <pc:sldMk cId="546382689" sldId="256"/>
            <ac:cxnSpMk id="91" creationId="{3EFADBC5-9217-4E5D-84D8-1D5A071BB0FD}"/>
          </ac:cxnSpMkLst>
        </pc:cxnChg>
        <pc:cxnChg chg="mod">
          <ac:chgData name="François Carlier" userId="268983c61a7e14cf" providerId="LiveId" clId="{D40801DF-00B1-4568-91EE-CEAEABB14721}" dt="2022-02-23T13:34:34.783" v="58"/>
          <ac:cxnSpMkLst>
            <pc:docMk/>
            <pc:sldMk cId="546382689" sldId="256"/>
            <ac:cxnSpMk id="95" creationId="{191F1299-9532-464C-9797-5E19AD40E809}"/>
          </ac:cxnSpMkLst>
        </pc:cxnChg>
        <pc:cxnChg chg="mod">
          <ac:chgData name="François Carlier" userId="268983c61a7e14cf" providerId="LiveId" clId="{D40801DF-00B1-4568-91EE-CEAEABB14721}" dt="2022-02-23T13:34:34.783" v="58"/>
          <ac:cxnSpMkLst>
            <pc:docMk/>
            <pc:sldMk cId="546382689" sldId="256"/>
            <ac:cxnSpMk id="103" creationId="{CB9BB054-FFFE-4835-B23E-35CF8F987EF2}"/>
          </ac:cxnSpMkLst>
        </pc:cxnChg>
        <pc:cxnChg chg="mod">
          <ac:chgData name="François Carlier" userId="268983c61a7e14cf" providerId="LiveId" clId="{D40801DF-00B1-4568-91EE-CEAEABB14721}" dt="2022-02-23T13:34:34.783" v="58"/>
          <ac:cxnSpMkLst>
            <pc:docMk/>
            <pc:sldMk cId="546382689" sldId="256"/>
            <ac:cxnSpMk id="127" creationId="{2E920526-96AA-4825-850D-219805B8172C}"/>
          </ac:cxnSpMkLst>
        </pc:cxnChg>
        <pc:cxnChg chg="mod">
          <ac:chgData name="François Carlier" userId="268983c61a7e14cf" providerId="LiveId" clId="{D40801DF-00B1-4568-91EE-CEAEABB14721}" dt="2022-02-23T13:34:34.783" v="58"/>
          <ac:cxnSpMkLst>
            <pc:docMk/>
            <pc:sldMk cId="546382689" sldId="256"/>
            <ac:cxnSpMk id="128" creationId="{6B752167-A118-4457-BB76-0231FB0FA649}"/>
          </ac:cxnSpMkLst>
        </pc:cxnChg>
        <pc:cxnChg chg="mod">
          <ac:chgData name="François Carlier" userId="268983c61a7e14cf" providerId="LiveId" clId="{D40801DF-00B1-4568-91EE-CEAEABB14721}" dt="2022-02-23T13:34:34.783" v="58"/>
          <ac:cxnSpMkLst>
            <pc:docMk/>
            <pc:sldMk cId="546382689" sldId="256"/>
            <ac:cxnSpMk id="135" creationId="{CB6BE359-F5B7-4139-86F1-88B8A1B3C281}"/>
          </ac:cxnSpMkLst>
        </pc:cxnChg>
        <pc:cxnChg chg="mod">
          <ac:chgData name="François Carlier" userId="268983c61a7e14cf" providerId="LiveId" clId="{D40801DF-00B1-4568-91EE-CEAEABB14721}" dt="2022-02-23T13:34:34.783" v="58"/>
          <ac:cxnSpMkLst>
            <pc:docMk/>
            <pc:sldMk cId="546382689" sldId="256"/>
            <ac:cxnSpMk id="157" creationId="{E6595C43-0676-4E51-A04E-5AEED04AE441}"/>
          </ac:cxnSpMkLst>
        </pc:cxnChg>
        <pc:cxnChg chg="mod">
          <ac:chgData name="François Carlier" userId="268983c61a7e14cf" providerId="LiveId" clId="{D40801DF-00B1-4568-91EE-CEAEABB14721}" dt="2022-02-23T13:34:34.783" v="58"/>
          <ac:cxnSpMkLst>
            <pc:docMk/>
            <pc:sldMk cId="546382689" sldId="256"/>
            <ac:cxnSpMk id="158" creationId="{E026E5CE-3EA7-4523-93C6-8BB1F00EC8DD}"/>
          </ac:cxnSpMkLst>
        </pc:cxnChg>
        <pc:cxnChg chg="mod">
          <ac:chgData name="François Carlier" userId="268983c61a7e14cf" providerId="LiveId" clId="{D40801DF-00B1-4568-91EE-CEAEABB14721}" dt="2022-02-23T13:34:34.783" v="58"/>
          <ac:cxnSpMkLst>
            <pc:docMk/>
            <pc:sldMk cId="546382689" sldId="256"/>
            <ac:cxnSpMk id="172" creationId="{23176022-F927-4D2A-A842-D625F21BC7D9}"/>
          </ac:cxnSpMkLst>
        </pc:cxnChg>
        <pc:cxnChg chg="mod">
          <ac:chgData name="François Carlier" userId="268983c61a7e14cf" providerId="LiveId" clId="{D40801DF-00B1-4568-91EE-CEAEABB14721}" dt="2022-02-23T13:34:34.783" v="58"/>
          <ac:cxnSpMkLst>
            <pc:docMk/>
            <pc:sldMk cId="546382689" sldId="256"/>
            <ac:cxnSpMk id="190" creationId="{89EB1602-FE3B-4F50-BCC6-1BD58086926F}"/>
          </ac:cxnSpMkLst>
        </pc:cxnChg>
        <pc:cxnChg chg="mod">
          <ac:chgData name="François Carlier" userId="268983c61a7e14cf" providerId="LiveId" clId="{D40801DF-00B1-4568-91EE-CEAEABB14721}" dt="2022-02-23T13:34:34.783" v="58"/>
          <ac:cxnSpMkLst>
            <pc:docMk/>
            <pc:sldMk cId="546382689" sldId="256"/>
            <ac:cxnSpMk id="191" creationId="{69A3D86E-BE83-4F03-A115-7595D386517F}"/>
          </ac:cxnSpMkLst>
        </pc:cxnChg>
        <pc:cxnChg chg="mod">
          <ac:chgData name="François Carlier" userId="268983c61a7e14cf" providerId="LiveId" clId="{D40801DF-00B1-4568-91EE-CEAEABB14721}" dt="2022-02-23T13:34:34.783" v="58"/>
          <ac:cxnSpMkLst>
            <pc:docMk/>
            <pc:sldMk cId="546382689" sldId="256"/>
            <ac:cxnSpMk id="192" creationId="{5CC58BD9-4DD8-4217-9DFC-DA2F41CC917D}"/>
          </ac:cxnSpMkLst>
        </pc:cxnChg>
        <pc:cxnChg chg="mod">
          <ac:chgData name="François Carlier" userId="268983c61a7e14cf" providerId="LiveId" clId="{D40801DF-00B1-4568-91EE-CEAEABB14721}" dt="2022-02-23T13:34:34.783" v="58"/>
          <ac:cxnSpMkLst>
            <pc:docMk/>
            <pc:sldMk cId="546382689" sldId="256"/>
            <ac:cxnSpMk id="199" creationId="{DCB8E034-0264-41A7-82C6-41C719F76665}"/>
          </ac:cxnSpMkLst>
        </pc:cxnChg>
      </pc:sldChg>
      <pc:sldMasterChg chg="modSp modSldLayout">
        <pc:chgData name="François Carlier" userId="268983c61a7e14cf" providerId="LiveId" clId="{D40801DF-00B1-4568-91EE-CEAEABB14721}" dt="2022-02-23T13:34:34.783" v="58"/>
        <pc:sldMasterMkLst>
          <pc:docMk/>
          <pc:sldMasterMk cId="3434062172" sldId="2147483696"/>
        </pc:sldMasterMkLst>
        <pc:spChg chg="mod">
          <ac:chgData name="François Carlier" userId="268983c61a7e14cf" providerId="LiveId" clId="{D40801DF-00B1-4568-91EE-CEAEABB14721}" dt="2022-02-23T13:34:34.783" v="58"/>
          <ac:spMkLst>
            <pc:docMk/>
            <pc:sldMasterMk cId="3434062172" sldId="2147483696"/>
            <ac:spMk id="2" creationId="{00000000-0000-0000-0000-000000000000}"/>
          </ac:spMkLst>
        </pc:spChg>
        <pc:spChg chg="mod">
          <ac:chgData name="François Carlier" userId="268983c61a7e14cf" providerId="LiveId" clId="{D40801DF-00B1-4568-91EE-CEAEABB14721}" dt="2022-02-23T13:34:34.783" v="58"/>
          <ac:spMkLst>
            <pc:docMk/>
            <pc:sldMasterMk cId="3434062172" sldId="2147483696"/>
            <ac:spMk id="3" creationId="{00000000-0000-0000-0000-000000000000}"/>
          </ac:spMkLst>
        </pc:spChg>
        <pc:spChg chg="mod">
          <ac:chgData name="François Carlier" userId="268983c61a7e14cf" providerId="LiveId" clId="{D40801DF-00B1-4568-91EE-CEAEABB14721}" dt="2022-02-23T13:34:34.783" v="58"/>
          <ac:spMkLst>
            <pc:docMk/>
            <pc:sldMasterMk cId="3434062172" sldId="2147483696"/>
            <ac:spMk id="4" creationId="{00000000-0000-0000-0000-000000000000}"/>
          </ac:spMkLst>
        </pc:spChg>
        <pc:spChg chg="mod">
          <ac:chgData name="François Carlier" userId="268983c61a7e14cf" providerId="LiveId" clId="{D40801DF-00B1-4568-91EE-CEAEABB14721}" dt="2022-02-23T13:34:34.783" v="58"/>
          <ac:spMkLst>
            <pc:docMk/>
            <pc:sldMasterMk cId="3434062172" sldId="2147483696"/>
            <ac:spMk id="5" creationId="{00000000-0000-0000-0000-000000000000}"/>
          </ac:spMkLst>
        </pc:spChg>
        <pc:spChg chg="mod">
          <ac:chgData name="François Carlier" userId="268983c61a7e14cf" providerId="LiveId" clId="{D40801DF-00B1-4568-91EE-CEAEABB14721}" dt="2022-02-23T13:34:34.783" v="58"/>
          <ac:spMkLst>
            <pc:docMk/>
            <pc:sldMasterMk cId="3434062172" sldId="2147483696"/>
            <ac:spMk id="6" creationId="{00000000-0000-0000-0000-000000000000}"/>
          </ac:spMkLst>
        </pc:spChg>
        <pc:sldLayoutChg chg="modSp">
          <pc:chgData name="François Carlier" userId="268983c61a7e14cf" providerId="LiveId" clId="{D40801DF-00B1-4568-91EE-CEAEABB14721}" dt="2022-02-23T13:34:34.783" v="58"/>
          <pc:sldLayoutMkLst>
            <pc:docMk/>
            <pc:sldMasterMk cId="3434062172" sldId="2147483696"/>
            <pc:sldLayoutMk cId="3123550952" sldId="2147483697"/>
          </pc:sldLayoutMkLst>
          <pc:spChg chg="mod">
            <ac:chgData name="François Carlier" userId="268983c61a7e14cf" providerId="LiveId" clId="{D40801DF-00B1-4568-91EE-CEAEABB14721}" dt="2022-02-23T13:34:34.783" v="58"/>
            <ac:spMkLst>
              <pc:docMk/>
              <pc:sldMasterMk cId="3434062172" sldId="2147483696"/>
              <pc:sldLayoutMk cId="3123550952" sldId="2147483697"/>
              <ac:spMk id="2"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3123550952" sldId="2147483697"/>
              <ac:spMk id="3" creationId="{00000000-0000-0000-0000-000000000000}"/>
            </ac:spMkLst>
          </pc:spChg>
        </pc:sldLayoutChg>
        <pc:sldLayoutChg chg="modSp">
          <pc:chgData name="François Carlier" userId="268983c61a7e14cf" providerId="LiveId" clId="{D40801DF-00B1-4568-91EE-CEAEABB14721}" dt="2022-02-23T13:34:34.783" v="58"/>
          <pc:sldLayoutMkLst>
            <pc:docMk/>
            <pc:sldMasterMk cId="3434062172" sldId="2147483696"/>
            <pc:sldLayoutMk cId="343875360" sldId="2147483699"/>
          </pc:sldLayoutMkLst>
          <pc:spChg chg="mod">
            <ac:chgData name="François Carlier" userId="268983c61a7e14cf" providerId="LiveId" clId="{D40801DF-00B1-4568-91EE-CEAEABB14721}" dt="2022-02-23T13:34:34.783" v="58"/>
            <ac:spMkLst>
              <pc:docMk/>
              <pc:sldMasterMk cId="3434062172" sldId="2147483696"/>
              <pc:sldLayoutMk cId="343875360" sldId="2147483699"/>
              <ac:spMk id="2"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343875360" sldId="2147483699"/>
              <ac:spMk id="3" creationId="{00000000-0000-0000-0000-000000000000}"/>
            </ac:spMkLst>
          </pc:spChg>
        </pc:sldLayoutChg>
        <pc:sldLayoutChg chg="modSp">
          <pc:chgData name="François Carlier" userId="268983c61a7e14cf" providerId="LiveId" clId="{D40801DF-00B1-4568-91EE-CEAEABB14721}" dt="2022-02-23T13:34:34.783" v="58"/>
          <pc:sldLayoutMkLst>
            <pc:docMk/>
            <pc:sldMasterMk cId="3434062172" sldId="2147483696"/>
            <pc:sldLayoutMk cId="2835316455" sldId="2147483700"/>
          </pc:sldLayoutMkLst>
          <pc:spChg chg="mod">
            <ac:chgData name="François Carlier" userId="268983c61a7e14cf" providerId="LiveId" clId="{D40801DF-00B1-4568-91EE-CEAEABB14721}" dt="2022-02-23T13:34:34.783" v="58"/>
            <ac:spMkLst>
              <pc:docMk/>
              <pc:sldMasterMk cId="3434062172" sldId="2147483696"/>
              <pc:sldLayoutMk cId="2835316455" sldId="2147483700"/>
              <ac:spMk id="3"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2835316455" sldId="2147483700"/>
              <ac:spMk id="4" creationId="{00000000-0000-0000-0000-000000000000}"/>
            </ac:spMkLst>
          </pc:spChg>
        </pc:sldLayoutChg>
        <pc:sldLayoutChg chg="modSp">
          <pc:chgData name="François Carlier" userId="268983c61a7e14cf" providerId="LiveId" clId="{D40801DF-00B1-4568-91EE-CEAEABB14721}" dt="2022-02-23T13:34:34.783" v="58"/>
          <pc:sldLayoutMkLst>
            <pc:docMk/>
            <pc:sldMasterMk cId="3434062172" sldId="2147483696"/>
            <pc:sldLayoutMk cId="1858655145" sldId="2147483701"/>
          </pc:sldLayoutMkLst>
          <pc:spChg chg="mod">
            <ac:chgData name="François Carlier" userId="268983c61a7e14cf" providerId="LiveId" clId="{D40801DF-00B1-4568-91EE-CEAEABB14721}" dt="2022-02-23T13:34:34.783" v="58"/>
            <ac:spMkLst>
              <pc:docMk/>
              <pc:sldMasterMk cId="3434062172" sldId="2147483696"/>
              <pc:sldLayoutMk cId="1858655145" sldId="2147483701"/>
              <ac:spMk id="2"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1858655145" sldId="2147483701"/>
              <ac:spMk id="3"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1858655145" sldId="2147483701"/>
              <ac:spMk id="4"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1858655145" sldId="2147483701"/>
              <ac:spMk id="5"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1858655145" sldId="2147483701"/>
              <ac:spMk id="6" creationId="{00000000-0000-0000-0000-000000000000}"/>
            </ac:spMkLst>
          </pc:spChg>
        </pc:sldLayoutChg>
        <pc:sldLayoutChg chg="modSp">
          <pc:chgData name="François Carlier" userId="268983c61a7e14cf" providerId="LiveId" clId="{D40801DF-00B1-4568-91EE-CEAEABB14721}" dt="2022-02-23T13:34:34.783" v="58"/>
          <pc:sldLayoutMkLst>
            <pc:docMk/>
            <pc:sldMasterMk cId="3434062172" sldId="2147483696"/>
            <pc:sldLayoutMk cId="25415365" sldId="2147483704"/>
          </pc:sldLayoutMkLst>
          <pc:spChg chg="mod">
            <ac:chgData name="François Carlier" userId="268983c61a7e14cf" providerId="LiveId" clId="{D40801DF-00B1-4568-91EE-CEAEABB14721}" dt="2022-02-23T13:34:34.783" v="58"/>
            <ac:spMkLst>
              <pc:docMk/>
              <pc:sldMasterMk cId="3434062172" sldId="2147483696"/>
              <pc:sldLayoutMk cId="25415365" sldId="2147483704"/>
              <ac:spMk id="2"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25415365" sldId="2147483704"/>
              <ac:spMk id="3"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25415365" sldId="2147483704"/>
              <ac:spMk id="4" creationId="{00000000-0000-0000-0000-000000000000}"/>
            </ac:spMkLst>
          </pc:spChg>
        </pc:sldLayoutChg>
        <pc:sldLayoutChg chg="modSp">
          <pc:chgData name="François Carlier" userId="268983c61a7e14cf" providerId="LiveId" clId="{D40801DF-00B1-4568-91EE-CEAEABB14721}" dt="2022-02-23T13:34:34.783" v="58"/>
          <pc:sldLayoutMkLst>
            <pc:docMk/>
            <pc:sldMasterMk cId="3434062172" sldId="2147483696"/>
            <pc:sldLayoutMk cId="4033576180" sldId="2147483705"/>
          </pc:sldLayoutMkLst>
          <pc:spChg chg="mod">
            <ac:chgData name="François Carlier" userId="268983c61a7e14cf" providerId="LiveId" clId="{D40801DF-00B1-4568-91EE-CEAEABB14721}" dt="2022-02-23T13:34:34.783" v="58"/>
            <ac:spMkLst>
              <pc:docMk/>
              <pc:sldMasterMk cId="3434062172" sldId="2147483696"/>
              <pc:sldLayoutMk cId="4033576180" sldId="2147483705"/>
              <ac:spMk id="2"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4033576180" sldId="2147483705"/>
              <ac:spMk id="3"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4033576180" sldId="2147483705"/>
              <ac:spMk id="4" creationId="{00000000-0000-0000-0000-000000000000}"/>
            </ac:spMkLst>
          </pc:spChg>
        </pc:sldLayoutChg>
        <pc:sldLayoutChg chg="modSp">
          <pc:chgData name="François Carlier" userId="268983c61a7e14cf" providerId="LiveId" clId="{D40801DF-00B1-4568-91EE-CEAEABB14721}" dt="2022-02-23T13:34:34.783" v="58"/>
          <pc:sldLayoutMkLst>
            <pc:docMk/>
            <pc:sldMasterMk cId="3434062172" sldId="2147483696"/>
            <pc:sldLayoutMk cId="2306125271" sldId="2147483707"/>
          </pc:sldLayoutMkLst>
          <pc:spChg chg="mod">
            <ac:chgData name="François Carlier" userId="268983c61a7e14cf" providerId="LiveId" clId="{D40801DF-00B1-4568-91EE-CEAEABB14721}" dt="2022-02-23T13:34:34.783" v="58"/>
            <ac:spMkLst>
              <pc:docMk/>
              <pc:sldMasterMk cId="3434062172" sldId="2147483696"/>
              <pc:sldLayoutMk cId="2306125271" sldId="2147483707"/>
              <ac:spMk id="2" creationId="{00000000-0000-0000-0000-000000000000}"/>
            </ac:spMkLst>
          </pc:spChg>
          <pc:spChg chg="mod">
            <ac:chgData name="François Carlier" userId="268983c61a7e14cf" providerId="LiveId" clId="{D40801DF-00B1-4568-91EE-CEAEABB14721}" dt="2022-02-23T13:34:34.783" v="58"/>
            <ac:spMkLst>
              <pc:docMk/>
              <pc:sldMasterMk cId="3434062172" sldId="2147483696"/>
              <pc:sldLayoutMk cId="2306125271" sldId="2147483707"/>
              <ac:spMk id="3" creationId="{00000000-0000-0000-0000-000000000000}"/>
            </ac:spMkLst>
          </pc:spChg>
        </pc:sldLayoutChg>
      </pc:sldMasterChg>
    </pc:docChg>
  </pc:docChgLst>
  <pc:docChgLst>
    <pc:chgData name="François Carlier" userId="268983c61a7e14cf" providerId="LiveId" clId="{FAFFC899-2389-47D3-A7BD-B34CF192105C}"/>
    <pc:docChg chg="undo custSel modSld">
      <pc:chgData name="François Carlier" userId="268983c61a7e14cf" providerId="LiveId" clId="{FAFFC899-2389-47D3-A7BD-B34CF192105C}" dt="2022-02-23T13:07:30.682" v="6013"/>
      <pc:docMkLst>
        <pc:docMk/>
      </pc:docMkLst>
      <pc:sldChg chg="addSp delSp modSp mod delAnim modAnim modNotesTx">
        <pc:chgData name="François Carlier" userId="268983c61a7e14cf" providerId="LiveId" clId="{FAFFC899-2389-47D3-A7BD-B34CF192105C}" dt="2022-02-23T13:07:30.682" v="6013"/>
        <pc:sldMkLst>
          <pc:docMk/>
          <pc:sldMk cId="546382689" sldId="256"/>
        </pc:sldMkLst>
        <pc:spChg chg="mod">
          <ac:chgData name="François Carlier" userId="268983c61a7e14cf" providerId="LiveId" clId="{FAFFC899-2389-47D3-A7BD-B34CF192105C}" dt="2022-02-22T15:35:02.413" v="380" actId="14100"/>
          <ac:spMkLst>
            <pc:docMk/>
            <pc:sldMk cId="546382689" sldId="256"/>
            <ac:spMk id="4" creationId="{00000000-0000-0000-0000-000000000000}"/>
          </ac:spMkLst>
        </pc:spChg>
        <pc:spChg chg="mod">
          <ac:chgData name="François Carlier" userId="268983c61a7e14cf" providerId="LiveId" clId="{FAFFC899-2389-47D3-A7BD-B34CF192105C}" dt="2022-02-23T11:14:41.217" v="5907" actId="6549"/>
          <ac:spMkLst>
            <pc:docMk/>
            <pc:sldMk cId="546382689" sldId="256"/>
            <ac:spMk id="11" creationId="{00000000-0000-0000-0000-000000000000}"/>
          </ac:spMkLst>
        </pc:spChg>
        <pc:spChg chg="mod">
          <ac:chgData name="François Carlier" userId="268983c61a7e14cf" providerId="LiveId" clId="{FAFFC899-2389-47D3-A7BD-B34CF192105C}" dt="2022-02-23T13:00:31" v="6011" actId="20577"/>
          <ac:spMkLst>
            <pc:docMk/>
            <pc:sldMk cId="546382689" sldId="256"/>
            <ac:spMk id="12" creationId="{00000000-0000-0000-0000-000000000000}"/>
          </ac:spMkLst>
        </pc:spChg>
        <pc:spChg chg="mod">
          <ac:chgData name="François Carlier" userId="268983c61a7e14cf" providerId="LiveId" clId="{FAFFC899-2389-47D3-A7BD-B34CF192105C}" dt="2022-02-23T11:15:37.557" v="5915" actId="1036"/>
          <ac:spMkLst>
            <pc:docMk/>
            <pc:sldMk cId="546382689" sldId="256"/>
            <ac:spMk id="15" creationId="{00000000-0000-0000-0000-000000000000}"/>
          </ac:spMkLst>
        </pc:spChg>
        <pc:spChg chg="mod">
          <ac:chgData name="François Carlier" userId="268983c61a7e14cf" providerId="LiveId" clId="{FAFFC899-2389-47D3-A7BD-B34CF192105C}" dt="2022-02-23T11:15:39.617" v="5918" actId="1036"/>
          <ac:spMkLst>
            <pc:docMk/>
            <pc:sldMk cId="546382689" sldId="256"/>
            <ac:spMk id="16" creationId="{00000000-0000-0000-0000-000000000000}"/>
          </ac:spMkLst>
        </pc:spChg>
        <pc:spChg chg="mod">
          <ac:chgData name="François Carlier" userId="268983c61a7e14cf" providerId="LiveId" clId="{FAFFC899-2389-47D3-A7BD-B34CF192105C}" dt="2022-02-23T09:11:24.486" v="3387" actId="1035"/>
          <ac:spMkLst>
            <pc:docMk/>
            <pc:sldMk cId="546382689" sldId="256"/>
            <ac:spMk id="17" creationId="{00000000-0000-0000-0000-000000000000}"/>
          </ac:spMkLst>
        </pc:spChg>
        <pc:spChg chg="mod">
          <ac:chgData name="François Carlier" userId="268983c61a7e14cf" providerId="LiveId" clId="{FAFFC899-2389-47D3-A7BD-B34CF192105C}" dt="2022-02-22T16:00:38.190" v="1078" actId="165"/>
          <ac:spMkLst>
            <pc:docMk/>
            <pc:sldMk cId="546382689" sldId="256"/>
            <ac:spMk id="20" creationId="{00000000-0000-0000-0000-000000000000}"/>
          </ac:spMkLst>
        </pc:spChg>
        <pc:spChg chg="add mod">
          <ac:chgData name="François Carlier" userId="268983c61a7e14cf" providerId="LiveId" clId="{FAFFC899-2389-47D3-A7BD-B34CF192105C}" dt="2022-02-23T09:11:43.419" v="3405" actId="1035"/>
          <ac:spMkLst>
            <pc:docMk/>
            <pc:sldMk cId="546382689" sldId="256"/>
            <ac:spMk id="29" creationId="{C76A6FFC-2932-4D40-B6E7-8A1F96B5537A}"/>
          </ac:spMkLst>
        </pc:spChg>
        <pc:spChg chg="del">
          <ac:chgData name="François Carlier" userId="268983c61a7e14cf" providerId="LiveId" clId="{FAFFC899-2389-47D3-A7BD-B34CF192105C}" dt="2022-02-22T15:50:16.845" v="851" actId="478"/>
          <ac:spMkLst>
            <pc:docMk/>
            <pc:sldMk cId="546382689" sldId="256"/>
            <ac:spMk id="30" creationId="{00000000-0000-0000-0000-000000000000}"/>
          </ac:spMkLst>
        </pc:spChg>
        <pc:spChg chg="mod">
          <ac:chgData name="François Carlier" userId="268983c61a7e14cf" providerId="LiveId" clId="{FAFFC899-2389-47D3-A7BD-B34CF192105C}" dt="2022-02-23T09:11:24.486" v="3387" actId="1035"/>
          <ac:spMkLst>
            <pc:docMk/>
            <pc:sldMk cId="546382689" sldId="256"/>
            <ac:spMk id="31" creationId="{00000000-0000-0000-0000-000000000000}"/>
          </ac:spMkLst>
        </pc:spChg>
        <pc:spChg chg="mod">
          <ac:chgData name="François Carlier" userId="268983c61a7e14cf" providerId="LiveId" clId="{FAFFC899-2389-47D3-A7BD-B34CF192105C}" dt="2022-02-23T09:11:24.486" v="3387" actId="1035"/>
          <ac:spMkLst>
            <pc:docMk/>
            <pc:sldMk cId="546382689" sldId="256"/>
            <ac:spMk id="32" creationId="{00000000-0000-0000-0000-000000000000}"/>
          </ac:spMkLst>
        </pc:spChg>
        <pc:spChg chg="del">
          <ac:chgData name="François Carlier" userId="268983c61a7e14cf" providerId="LiveId" clId="{FAFFC899-2389-47D3-A7BD-B34CF192105C}" dt="2022-02-22T15:50:20.078" v="852" actId="478"/>
          <ac:spMkLst>
            <pc:docMk/>
            <pc:sldMk cId="546382689" sldId="256"/>
            <ac:spMk id="33" creationId="{00000000-0000-0000-0000-000000000000}"/>
          </ac:spMkLst>
        </pc:spChg>
        <pc:spChg chg="mod">
          <ac:chgData name="François Carlier" userId="268983c61a7e14cf" providerId="LiveId" clId="{FAFFC899-2389-47D3-A7BD-B34CF192105C}" dt="2022-02-23T09:11:24.486" v="3387" actId="1035"/>
          <ac:spMkLst>
            <pc:docMk/>
            <pc:sldMk cId="546382689" sldId="256"/>
            <ac:spMk id="35" creationId="{00000000-0000-0000-0000-000000000000}"/>
          </ac:spMkLst>
        </pc:spChg>
        <pc:spChg chg="add mod ord">
          <ac:chgData name="François Carlier" userId="268983c61a7e14cf" providerId="LiveId" clId="{FAFFC899-2389-47D3-A7BD-B34CF192105C}" dt="2022-02-23T09:11:43.419" v="3405" actId="1035"/>
          <ac:spMkLst>
            <pc:docMk/>
            <pc:sldMk cId="546382689" sldId="256"/>
            <ac:spMk id="39" creationId="{684797EE-0A6F-4B17-AC10-5E909AFC6994}"/>
          </ac:spMkLst>
        </pc:spChg>
        <pc:spChg chg="add mod">
          <ac:chgData name="François Carlier" userId="268983c61a7e14cf" providerId="LiveId" clId="{FAFFC899-2389-47D3-A7BD-B34CF192105C}" dt="2022-02-23T09:11:43.419" v="3405" actId="1035"/>
          <ac:spMkLst>
            <pc:docMk/>
            <pc:sldMk cId="546382689" sldId="256"/>
            <ac:spMk id="44" creationId="{BB64314D-8CE7-453D-A421-8B0BE1B87371}"/>
          </ac:spMkLst>
        </pc:spChg>
        <pc:spChg chg="mod">
          <ac:chgData name="François Carlier" userId="268983c61a7e14cf" providerId="LiveId" clId="{FAFFC899-2389-47D3-A7BD-B34CF192105C}" dt="2022-02-23T11:06:45.416" v="4916" actId="207"/>
          <ac:spMkLst>
            <pc:docMk/>
            <pc:sldMk cId="546382689" sldId="256"/>
            <ac:spMk id="61" creationId="{00000000-0000-0000-0000-000000000000}"/>
          </ac:spMkLst>
        </pc:spChg>
        <pc:spChg chg="mod">
          <ac:chgData name="François Carlier" userId="268983c61a7e14cf" providerId="LiveId" clId="{FAFFC899-2389-47D3-A7BD-B34CF192105C}" dt="2022-02-23T11:06:54.157" v="4917" actId="6549"/>
          <ac:spMkLst>
            <pc:docMk/>
            <pc:sldMk cId="546382689" sldId="256"/>
            <ac:spMk id="62" creationId="{00000000-0000-0000-0000-000000000000}"/>
          </ac:spMkLst>
        </pc:spChg>
        <pc:spChg chg="add del mod topLvl">
          <ac:chgData name="François Carlier" userId="268983c61a7e14cf" providerId="LiveId" clId="{FAFFC899-2389-47D3-A7BD-B34CF192105C}" dt="2022-02-23T11:15:16.142" v="5911" actId="14100"/>
          <ac:spMkLst>
            <pc:docMk/>
            <pc:sldMk cId="546382689" sldId="256"/>
            <ac:spMk id="65" creationId="{00000000-0000-0000-0000-000000000000}"/>
          </ac:spMkLst>
        </pc:spChg>
        <pc:spChg chg="mod">
          <ac:chgData name="François Carlier" userId="268983c61a7e14cf" providerId="LiveId" clId="{FAFFC899-2389-47D3-A7BD-B34CF192105C}" dt="2022-02-22T16:00:38.190" v="1078" actId="165"/>
          <ac:spMkLst>
            <pc:docMk/>
            <pc:sldMk cId="546382689" sldId="256"/>
            <ac:spMk id="70" creationId="{00000000-0000-0000-0000-000000000000}"/>
          </ac:spMkLst>
        </pc:spChg>
        <pc:spChg chg="mod">
          <ac:chgData name="François Carlier" userId="268983c61a7e14cf" providerId="LiveId" clId="{FAFFC899-2389-47D3-A7BD-B34CF192105C}" dt="2022-02-22T16:00:38.190" v="1078" actId="165"/>
          <ac:spMkLst>
            <pc:docMk/>
            <pc:sldMk cId="546382689" sldId="256"/>
            <ac:spMk id="71" creationId="{00000000-0000-0000-0000-000000000000}"/>
          </ac:spMkLst>
        </pc:spChg>
        <pc:spChg chg="del mod">
          <ac:chgData name="François Carlier" userId="268983c61a7e14cf" providerId="LiveId" clId="{FAFFC899-2389-47D3-A7BD-B34CF192105C}" dt="2022-02-22T16:00:32.382" v="1077" actId="478"/>
          <ac:spMkLst>
            <pc:docMk/>
            <pc:sldMk cId="546382689" sldId="256"/>
            <ac:spMk id="75" creationId="{00000000-0000-0000-0000-000000000000}"/>
          </ac:spMkLst>
        </pc:spChg>
        <pc:spChg chg="add del mod topLvl">
          <ac:chgData name="François Carlier" userId="268983c61a7e14cf" providerId="LiveId" clId="{FAFFC899-2389-47D3-A7BD-B34CF192105C}" dt="2022-02-23T11:15:09.046" v="5910" actId="14100"/>
          <ac:spMkLst>
            <pc:docMk/>
            <pc:sldMk cId="546382689" sldId="256"/>
            <ac:spMk id="76" creationId="{00000000-0000-0000-0000-000000000000}"/>
          </ac:spMkLst>
        </pc:spChg>
        <pc:spChg chg="mod">
          <ac:chgData name="François Carlier" userId="268983c61a7e14cf" providerId="LiveId" clId="{FAFFC899-2389-47D3-A7BD-B34CF192105C}" dt="2022-02-22T16:00:38.190" v="1078" actId="165"/>
          <ac:spMkLst>
            <pc:docMk/>
            <pc:sldMk cId="546382689" sldId="256"/>
            <ac:spMk id="80" creationId="{00000000-0000-0000-0000-000000000000}"/>
          </ac:spMkLst>
        </pc:spChg>
        <pc:spChg chg="add mod">
          <ac:chgData name="François Carlier" userId="268983c61a7e14cf" providerId="LiveId" clId="{FAFFC899-2389-47D3-A7BD-B34CF192105C}" dt="2022-02-23T09:11:43.419" v="3405" actId="1035"/>
          <ac:spMkLst>
            <pc:docMk/>
            <pc:sldMk cId="546382689" sldId="256"/>
            <ac:spMk id="88" creationId="{9253222C-8154-4AB1-B876-702DFA3F2C1A}"/>
          </ac:spMkLst>
        </pc:spChg>
        <pc:spChg chg="add mod">
          <ac:chgData name="François Carlier" userId="268983c61a7e14cf" providerId="LiveId" clId="{FAFFC899-2389-47D3-A7BD-B34CF192105C}" dt="2022-02-23T09:19:18.587" v="3553" actId="208"/>
          <ac:spMkLst>
            <pc:docMk/>
            <pc:sldMk cId="546382689" sldId="256"/>
            <ac:spMk id="90" creationId="{E37D808D-521E-40B4-ACD9-4FE51BA767A3}"/>
          </ac:spMkLst>
        </pc:spChg>
        <pc:spChg chg="add mod">
          <ac:chgData name="François Carlier" userId="268983c61a7e14cf" providerId="LiveId" clId="{FAFFC899-2389-47D3-A7BD-B34CF192105C}" dt="2022-02-23T10:09:42.025" v="4004" actId="1035"/>
          <ac:spMkLst>
            <pc:docMk/>
            <pc:sldMk cId="546382689" sldId="256"/>
            <ac:spMk id="93" creationId="{DC7EF5C5-1A34-42E8-AE4A-FEB5100B96E8}"/>
          </ac:spMkLst>
        </pc:spChg>
        <pc:spChg chg="add mod">
          <ac:chgData name="François Carlier" userId="268983c61a7e14cf" providerId="LiveId" clId="{FAFFC899-2389-47D3-A7BD-B34CF192105C}" dt="2022-02-23T10:09:42.025" v="4004" actId="1035"/>
          <ac:spMkLst>
            <pc:docMk/>
            <pc:sldMk cId="546382689" sldId="256"/>
            <ac:spMk id="94" creationId="{8A74CBAB-00E3-42B6-99C9-7B1BABE83D22}"/>
          </ac:spMkLst>
        </pc:spChg>
        <pc:spChg chg="add mod">
          <ac:chgData name="François Carlier" userId="268983c61a7e14cf" providerId="LiveId" clId="{FAFFC899-2389-47D3-A7BD-B34CF192105C}" dt="2022-02-23T10:09:42.025" v="4004" actId="1035"/>
          <ac:spMkLst>
            <pc:docMk/>
            <pc:sldMk cId="546382689" sldId="256"/>
            <ac:spMk id="96" creationId="{43B89BF6-3270-4658-A671-CA800ADD4225}"/>
          </ac:spMkLst>
        </pc:spChg>
        <pc:spChg chg="add mod">
          <ac:chgData name="François Carlier" userId="268983c61a7e14cf" providerId="LiveId" clId="{FAFFC899-2389-47D3-A7BD-B34CF192105C}" dt="2022-02-23T09:12:12.736" v="3424" actId="1036"/>
          <ac:spMkLst>
            <pc:docMk/>
            <pc:sldMk cId="546382689" sldId="256"/>
            <ac:spMk id="101" creationId="{243CD12A-B1B7-4B64-9D40-17ECE27C5D01}"/>
          </ac:spMkLst>
        </pc:spChg>
        <pc:spChg chg="mod">
          <ac:chgData name="François Carlier" userId="268983c61a7e14cf" providerId="LiveId" clId="{FAFFC899-2389-47D3-A7BD-B34CF192105C}" dt="2022-02-23T11:00:10.499" v="4666" actId="207"/>
          <ac:spMkLst>
            <pc:docMk/>
            <pc:sldMk cId="546382689" sldId="256"/>
            <ac:spMk id="110" creationId="{00000000-0000-0000-0000-000000000000}"/>
          </ac:spMkLst>
        </pc:spChg>
        <pc:spChg chg="mod">
          <ac:chgData name="François Carlier" userId="268983c61a7e14cf" providerId="LiveId" clId="{FAFFC899-2389-47D3-A7BD-B34CF192105C}" dt="2022-02-23T08:56:39.936" v="3062" actId="1037"/>
          <ac:spMkLst>
            <pc:docMk/>
            <pc:sldMk cId="546382689" sldId="256"/>
            <ac:spMk id="115" creationId="{EA7DDAB0-39B8-4626-B548-05C33774F9B7}"/>
          </ac:spMkLst>
        </pc:spChg>
        <pc:spChg chg="mod">
          <ac:chgData name="François Carlier" userId="268983c61a7e14cf" providerId="LiveId" clId="{FAFFC899-2389-47D3-A7BD-B34CF192105C}" dt="2022-02-23T08:56:39.936" v="3062" actId="1037"/>
          <ac:spMkLst>
            <pc:docMk/>
            <pc:sldMk cId="546382689" sldId="256"/>
            <ac:spMk id="116" creationId="{0D9CA19A-C062-4EA5-BF4B-7152DBDF312C}"/>
          </ac:spMkLst>
        </pc:spChg>
        <pc:spChg chg="mod">
          <ac:chgData name="François Carlier" userId="268983c61a7e14cf" providerId="LiveId" clId="{FAFFC899-2389-47D3-A7BD-B34CF192105C}" dt="2022-02-23T08:56:31.926" v="3050" actId="404"/>
          <ac:spMkLst>
            <pc:docMk/>
            <pc:sldMk cId="546382689" sldId="256"/>
            <ac:spMk id="117" creationId="{B337CB72-0575-4283-8C71-2F7822FBAEB9}"/>
          </ac:spMkLst>
        </pc:spChg>
        <pc:spChg chg="mod">
          <ac:chgData name="François Carlier" userId="268983c61a7e14cf" providerId="LiveId" clId="{FAFFC899-2389-47D3-A7BD-B34CF192105C}" dt="2022-02-23T08:56:31.926" v="3050" actId="404"/>
          <ac:spMkLst>
            <pc:docMk/>
            <pc:sldMk cId="546382689" sldId="256"/>
            <ac:spMk id="118" creationId="{4CD70D3A-A259-402D-93F5-6B5A17B270E0}"/>
          </ac:spMkLst>
        </pc:spChg>
        <pc:spChg chg="mod">
          <ac:chgData name="François Carlier" userId="268983c61a7e14cf" providerId="LiveId" clId="{FAFFC899-2389-47D3-A7BD-B34CF192105C}" dt="2022-02-23T08:56:31.926" v="3050" actId="404"/>
          <ac:spMkLst>
            <pc:docMk/>
            <pc:sldMk cId="546382689" sldId="256"/>
            <ac:spMk id="119" creationId="{8B24E36A-B78D-459E-86E6-D49793BF3053}"/>
          </ac:spMkLst>
        </pc:spChg>
        <pc:spChg chg="mod">
          <ac:chgData name="François Carlier" userId="268983c61a7e14cf" providerId="LiveId" clId="{FAFFC899-2389-47D3-A7BD-B34CF192105C}" dt="2022-02-23T08:56:31.926" v="3050" actId="404"/>
          <ac:spMkLst>
            <pc:docMk/>
            <pc:sldMk cId="546382689" sldId="256"/>
            <ac:spMk id="120" creationId="{2CB76D84-0C10-4AAA-BC87-DBA71E7A223A}"/>
          </ac:spMkLst>
        </pc:spChg>
        <pc:spChg chg="mod">
          <ac:chgData name="François Carlier" userId="268983c61a7e14cf" providerId="LiveId" clId="{FAFFC899-2389-47D3-A7BD-B34CF192105C}" dt="2022-02-23T08:56:31.926" v="3050" actId="404"/>
          <ac:spMkLst>
            <pc:docMk/>
            <pc:sldMk cId="546382689" sldId="256"/>
            <ac:spMk id="129" creationId="{5826C0C5-902D-45E9-982B-49D4393FDAA3}"/>
          </ac:spMkLst>
        </pc:spChg>
        <pc:spChg chg="mod">
          <ac:chgData name="François Carlier" userId="268983c61a7e14cf" providerId="LiveId" clId="{FAFFC899-2389-47D3-A7BD-B34CF192105C}" dt="2022-02-23T08:56:31.926" v="3050" actId="404"/>
          <ac:spMkLst>
            <pc:docMk/>
            <pc:sldMk cId="546382689" sldId="256"/>
            <ac:spMk id="130" creationId="{4F4A6B30-21B9-459C-B423-E6678FA48C04}"/>
          </ac:spMkLst>
        </pc:spChg>
        <pc:spChg chg="mod">
          <ac:chgData name="François Carlier" userId="268983c61a7e14cf" providerId="LiveId" clId="{FAFFC899-2389-47D3-A7BD-B34CF192105C}" dt="2022-02-23T08:56:31.926" v="3050" actId="404"/>
          <ac:spMkLst>
            <pc:docMk/>
            <pc:sldMk cId="546382689" sldId="256"/>
            <ac:spMk id="133" creationId="{C5021005-B1AA-4C6B-BF1A-AEFD174187E1}"/>
          </ac:spMkLst>
        </pc:spChg>
        <pc:spChg chg="mod">
          <ac:chgData name="François Carlier" userId="268983c61a7e14cf" providerId="LiveId" clId="{FAFFC899-2389-47D3-A7BD-B34CF192105C}" dt="2022-02-23T11:03:41.099" v="4755" actId="20577"/>
          <ac:spMkLst>
            <pc:docMk/>
            <pc:sldMk cId="546382689" sldId="256"/>
            <ac:spMk id="140" creationId="{00000000-0000-0000-0000-000000000000}"/>
          </ac:spMkLst>
        </pc:spChg>
        <pc:spChg chg="del mod">
          <ac:chgData name="François Carlier" userId="268983c61a7e14cf" providerId="LiveId" clId="{FAFFC899-2389-47D3-A7BD-B34CF192105C}" dt="2022-02-23T08:43:50.766" v="2838" actId="478"/>
          <ac:spMkLst>
            <pc:docMk/>
            <pc:sldMk cId="546382689" sldId="256"/>
            <ac:spMk id="143" creationId="{00000000-0000-0000-0000-000000000000}"/>
          </ac:spMkLst>
        </pc:spChg>
        <pc:spChg chg="del mod">
          <ac:chgData name="François Carlier" userId="268983c61a7e14cf" providerId="LiveId" clId="{FAFFC899-2389-47D3-A7BD-B34CF192105C}" dt="2022-02-23T08:43:48.177" v="2837" actId="478"/>
          <ac:spMkLst>
            <pc:docMk/>
            <pc:sldMk cId="546382689" sldId="256"/>
            <ac:spMk id="144" creationId="{00000000-0000-0000-0000-000000000000}"/>
          </ac:spMkLst>
        </pc:spChg>
        <pc:spChg chg="mod">
          <ac:chgData name="François Carlier" userId="268983c61a7e14cf" providerId="LiveId" clId="{FAFFC899-2389-47D3-A7BD-B34CF192105C}" dt="2022-02-23T11:14:11.518" v="5903" actId="20577"/>
          <ac:spMkLst>
            <pc:docMk/>
            <pc:sldMk cId="546382689" sldId="256"/>
            <ac:spMk id="145" creationId="{00000000-0000-0000-0000-000000000000}"/>
          </ac:spMkLst>
        </pc:spChg>
        <pc:spChg chg="mod">
          <ac:chgData name="François Carlier" userId="268983c61a7e14cf" providerId="LiveId" clId="{FAFFC899-2389-47D3-A7BD-B34CF192105C}" dt="2022-02-23T11:05:16.240" v="4818" actId="207"/>
          <ac:spMkLst>
            <pc:docMk/>
            <pc:sldMk cId="546382689" sldId="256"/>
            <ac:spMk id="146" creationId="{00000000-0000-0000-0000-000000000000}"/>
          </ac:spMkLst>
        </pc:spChg>
        <pc:spChg chg="mod">
          <ac:chgData name="François Carlier" userId="268983c61a7e14cf" providerId="LiveId" clId="{FAFFC899-2389-47D3-A7BD-B34CF192105C}" dt="2022-02-23T11:02:46.355" v="4733" actId="207"/>
          <ac:spMkLst>
            <pc:docMk/>
            <pc:sldMk cId="546382689" sldId="256"/>
            <ac:spMk id="147" creationId="{00000000-0000-0000-0000-000000000000}"/>
          </ac:spMkLst>
        </pc:spChg>
        <pc:spChg chg="mod">
          <ac:chgData name="François Carlier" userId="268983c61a7e14cf" providerId="LiveId" clId="{FAFFC899-2389-47D3-A7BD-B34CF192105C}" dt="2022-02-23T09:00:51.095" v="3153" actId="403"/>
          <ac:spMkLst>
            <pc:docMk/>
            <pc:sldMk cId="546382689" sldId="256"/>
            <ac:spMk id="151" creationId="{43BB1442-DA07-4A3D-83DE-DC19E26D0BBE}"/>
          </ac:spMkLst>
        </pc:spChg>
        <pc:spChg chg="mod">
          <ac:chgData name="François Carlier" userId="268983c61a7e14cf" providerId="LiveId" clId="{FAFFC899-2389-47D3-A7BD-B34CF192105C}" dt="2022-02-23T09:00:51.095" v="3153" actId="403"/>
          <ac:spMkLst>
            <pc:docMk/>
            <pc:sldMk cId="546382689" sldId="256"/>
            <ac:spMk id="152" creationId="{5E974C7F-591E-4585-B92E-EFEACADF5371}"/>
          </ac:spMkLst>
        </pc:spChg>
        <pc:spChg chg="mod">
          <ac:chgData name="François Carlier" userId="268983c61a7e14cf" providerId="LiveId" clId="{FAFFC899-2389-47D3-A7BD-B34CF192105C}" dt="2022-02-23T09:00:51.095" v="3153" actId="403"/>
          <ac:spMkLst>
            <pc:docMk/>
            <pc:sldMk cId="546382689" sldId="256"/>
            <ac:spMk id="153" creationId="{D3D82DF1-7675-48C9-B938-4697370481DD}"/>
          </ac:spMkLst>
        </pc:spChg>
        <pc:spChg chg="mod">
          <ac:chgData name="François Carlier" userId="268983c61a7e14cf" providerId="LiveId" clId="{FAFFC899-2389-47D3-A7BD-B34CF192105C}" dt="2022-02-23T09:00:51.095" v="3153" actId="403"/>
          <ac:spMkLst>
            <pc:docMk/>
            <pc:sldMk cId="546382689" sldId="256"/>
            <ac:spMk id="154" creationId="{E2DE9357-CDC3-4FAE-9FC6-0336141A688F}"/>
          </ac:spMkLst>
        </pc:spChg>
        <pc:spChg chg="mod">
          <ac:chgData name="François Carlier" userId="268983c61a7e14cf" providerId="LiveId" clId="{FAFFC899-2389-47D3-A7BD-B34CF192105C}" dt="2022-02-23T09:00:51.095" v="3153" actId="403"/>
          <ac:spMkLst>
            <pc:docMk/>
            <pc:sldMk cId="546382689" sldId="256"/>
            <ac:spMk id="155" creationId="{DFD57E52-7611-45DC-9F48-7AB2568DB283}"/>
          </ac:spMkLst>
        </pc:spChg>
        <pc:spChg chg="mod">
          <ac:chgData name="François Carlier" userId="268983c61a7e14cf" providerId="LiveId" clId="{FAFFC899-2389-47D3-A7BD-B34CF192105C}" dt="2022-02-23T09:00:51.095" v="3153" actId="403"/>
          <ac:spMkLst>
            <pc:docMk/>
            <pc:sldMk cId="546382689" sldId="256"/>
            <ac:spMk id="156" creationId="{9D118458-D089-434A-8A0D-EA086CB999F2}"/>
          </ac:spMkLst>
        </pc:spChg>
        <pc:spChg chg="mod">
          <ac:chgData name="François Carlier" userId="268983c61a7e14cf" providerId="LiveId" clId="{FAFFC899-2389-47D3-A7BD-B34CF192105C}" dt="2022-02-23T09:00:51.095" v="3153" actId="403"/>
          <ac:spMkLst>
            <pc:docMk/>
            <pc:sldMk cId="546382689" sldId="256"/>
            <ac:spMk id="159" creationId="{F156D807-5810-49F8-BF4C-E1DFDD57E197}"/>
          </ac:spMkLst>
        </pc:spChg>
        <pc:spChg chg="del">
          <ac:chgData name="François Carlier" userId="268983c61a7e14cf" providerId="LiveId" clId="{FAFFC899-2389-47D3-A7BD-B34CF192105C}" dt="2022-02-22T15:51:26.012" v="879" actId="478"/>
          <ac:spMkLst>
            <pc:docMk/>
            <pc:sldMk cId="546382689" sldId="256"/>
            <ac:spMk id="161" creationId="{00000000-0000-0000-0000-000000000000}"/>
          </ac:spMkLst>
        </pc:spChg>
        <pc:spChg chg="del">
          <ac:chgData name="François Carlier" userId="268983c61a7e14cf" providerId="LiveId" clId="{FAFFC899-2389-47D3-A7BD-B34CF192105C}" dt="2022-02-22T15:51:26.012" v="879" actId="478"/>
          <ac:spMkLst>
            <pc:docMk/>
            <pc:sldMk cId="546382689" sldId="256"/>
            <ac:spMk id="165" creationId="{00000000-0000-0000-0000-000000000000}"/>
          </ac:spMkLst>
        </pc:spChg>
        <pc:spChg chg="mod">
          <ac:chgData name="François Carlier" userId="268983c61a7e14cf" providerId="LiveId" clId="{FAFFC899-2389-47D3-A7BD-B34CF192105C}" dt="2022-02-23T09:00:51.095" v="3153" actId="403"/>
          <ac:spMkLst>
            <pc:docMk/>
            <pc:sldMk cId="546382689" sldId="256"/>
            <ac:spMk id="169" creationId="{C48B74BB-84B8-48EB-B6CC-2217EE766A94}"/>
          </ac:spMkLst>
        </pc:spChg>
        <pc:spChg chg="add mod">
          <ac:chgData name="François Carlier" userId="268983c61a7e14cf" providerId="LiveId" clId="{FAFFC899-2389-47D3-A7BD-B34CF192105C}" dt="2022-02-23T09:19:18.587" v="3553" actId="208"/>
          <ac:spMkLst>
            <pc:docMk/>
            <pc:sldMk cId="546382689" sldId="256"/>
            <ac:spMk id="178" creationId="{0BA1A984-57B3-4334-8EA5-8274A90174E5}"/>
          </ac:spMkLst>
        </pc:spChg>
        <pc:spChg chg="add del mod">
          <ac:chgData name="François Carlier" userId="268983c61a7e14cf" providerId="LiveId" clId="{FAFFC899-2389-47D3-A7BD-B34CF192105C}" dt="2022-02-23T09:53:15.710" v="3615" actId="478"/>
          <ac:spMkLst>
            <pc:docMk/>
            <pc:sldMk cId="546382689" sldId="256"/>
            <ac:spMk id="179" creationId="{EB996787-9A7E-4EF4-8384-D06D9D263A46}"/>
          </ac:spMkLst>
        </pc:spChg>
        <pc:spChg chg="add mod">
          <ac:chgData name="François Carlier" userId="268983c61a7e14cf" providerId="LiveId" clId="{FAFFC899-2389-47D3-A7BD-B34CF192105C}" dt="2022-02-23T10:12:04.573" v="4090" actId="14100"/>
          <ac:spMkLst>
            <pc:docMk/>
            <pc:sldMk cId="546382689" sldId="256"/>
            <ac:spMk id="193" creationId="{A583EE55-FD79-4A85-8249-EB14E9DF234C}"/>
          </ac:spMkLst>
        </pc:spChg>
        <pc:spChg chg="add mod">
          <ac:chgData name="François Carlier" userId="268983c61a7e14cf" providerId="LiveId" clId="{FAFFC899-2389-47D3-A7BD-B34CF192105C}" dt="2022-02-23T10:12:26.696" v="4103" actId="1038"/>
          <ac:spMkLst>
            <pc:docMk/>
            <pc:sldMk cId="546382689" sldId="256"/>
            <ac:spMk id="197" creationId="{632A7F76-5776-428E-A6DB-561ED9D5B21E}"/>
          </ac:spMkLst>
        </pc:spChg>
        <pc:spChg chg="add mod">
          <ac:chgData name="François Carlier" userId="268983c61a7e14cf" providerId="LiveId" clId="{FAFFC899-2389-47D3-A7BD-B34CF192105C}" dt="2022-02-23T10:21:42.889" v="4130" actId="14100"/>
          <ac:spMkLst>
            <pc:docMk/>
            <pc:sldMk cId="546382689" sldId="256"/>
            <ac:spMk id="202" creationId="{A27B2AE0-E39C-460E-83EA-117FAA869DAB}"/>
          </ac:spMkLst>
        </pc:spChg>
        <pc:spChg chg="add mod">
          <ac:chgData name="François Carlier" userId="268983c61a7e14cf" providerId="LiveId" clId="{FAFFC899-2389-47D3-A7BD-B34CF192105C}" dt="2022-02-23T10:53:28.738" v="4603" actId="164"/>
          <ac:spMkLst>
            <pc:docMk/>
            <pc:sldMk cId="546382689" sldId="256"/>
            <ac:spMk id="216" creationId="{52A45E63-6613-436C-A0FF-B3E6756523D1}"/>
          </ac:spMkLst>
        </pc:spChg>
        <pc:spChg chg="add mod">
          <ac:chgData name="François Carlier" userId="268983c61a7e14cf" providerId="LiveId" clId="{FAFFC899-2389-47D3-A7BD-B34CF192105C}" dt="2022-02-23T11:00:32.393" v="4668" actId="1076"/>
          <ac:spMkLst>
            <pc:docMk/>
            <pc:sldMk cId="546382689" sldId="256"/>
            <ac:spMk id="223" creationId="{BA838669-43B0-40A3-98E8-074DD06BA3A9}"/>
          </ac:spMkLst>
        </pc:spChg>
        <pc:spChg chg="add mod">
          <ac:chgData name="François Carlier" userId="268983c61a7e14cf" providerId="LiveId" clId="{FAFFC899-2389-47D3-A7BD-B34CF192105C}" dt="2022-02-23T11:01:06.607" v="4679" actId="12789"/>
          <ac:spMkLst>
            <pc:docMk/>
            <pc:sldMk cId="546382689" sldId="256"/>
            <ac:spMk id="224" creationId="{E1739911-0DE5-4173-BF7D-F08C543A0AA1}"/>
          </ac:spMkLst>
        </pc:spChg>
        <pc:spChg chg="add mod">
          <ac:chgData name="François Carlier" userId="268983c61a7e14cf" providerId="LiveId" clId="{FAFFC899-2389-47D3-A7BD-B34CF192105C}" dt="2022-02-23T11:01:06.607" v="4679" actId="12789"/>
          <ac:spMkLst>
            <pc:docMk/>
            <pc:sldMk cId="546382689" sldId="256"/>
            <ac:spMk id="225" creationId="{0A1C07FB-36A1-4A52-AD77-8C7B80E3D0B0}"/>
          </ac:spMkLst>
        </pc:spChg>
        <pc:spChg chg="add mod">
          <ac:chgData name="François Carlier" userId="268983c61a7e14cf" providerId="LiveId" clId="{FAFFC899-2389-47D3-A7BD-B34CF192105C}" dt="2022-02-23T11:03:10.912" v="4737" actId="1076"/>
          <ac:spMkLst>
            <pc:docMk/>
            <pc:sldMk cId="546382689" sldId="256"/>
            <ac:spMk id="226" creationId="{E7AC6146-15D5-4DF2-8895-A2D4F95B0A1B}"/>
          </ac:spMkLst>
        </pc:spChg>
        <pc:spChg chg="add mod">
          <ac:chgData name="François Carlier" userId="268983c61a7e14cf" providerId="LiveId" clId="{FAFFC899-2389-47D3-A7BD-B34CF192105C}" dt="2022-02-23T11:03:15.645" v="4738" actId="1076"/>
          <ac:spMkLst>
            <pc:docMk/>
            <pc:sldMk cId="546382689" sldId="256"/>
            <ac:spMk id="227" creationId="{21EBC827-21A3-497F-8852-AE3B561B449B}"/>
          </ac:spMkLst>
        </pc:spChg>
        <pc:spChg chg="add mod">
          <ac:chgData name="François Carlier" userId="268983c61a7e14cf" providerId="LiveId" clId="{FAFFC899-2389-47D3-A7BD-B34CF192105C}" dt="2022-02-23T11:03:20.473" v="4739" actId="1076"/>
          <ac:spMkLst>
            <pc:docMk/>
            <pc:sldMk cId="546382689" sldId="256"/>
            <ac:spMk id="228" creationId="{7B55E6DA-3335-46C1-BE0F-B2A3B2086095}"/>
          </ac:spMkLst>
        </pc:spChg>
        <pc:spChg chg="add mod">
          <ac:chgData name="François Carlier" userId="268983c61a7e14cf" providerId="LiveId" clId="{FAFFC899-2389-47D3-A7BD-B34CF192105C}" dt="2022-02-23T11:06:13.417" v="4853" actId="1076"/>
          <ac:spMkLst>
            <pc:docMk/>
            <pc:sldMk cId="546382689" sldId="256"/>
            <ac:spMk id="229" creationId="{4C42E7AF-BD9E-468C-A78E-B716D3805F6D}"/>
          </ac:spMkLst>
        </pc:spChg>
        <pc:spChg chg="add mod">
          <ac:chgData name="François Carlier" userId="268983c61a7e14cf" providerId="LiveId" clId="{FAFFC899-2389-47D3-A7BD-B34CF192105C}" dt="2022-02-23T11:06:37.849" v="4915" actId="1037"/>
          <ac:spMkLst>
            <pc:docMk/>
            <pc:sldMk cId="546382689" sldId="256"/>
            <ac:spMk id="230" creationId="{06126DC5-593F-4413-B548-A6CA9CB01642}"/>
          </ac:spMkLst>
        </pc:spChg>
        <pc:spChg chg="add mod">
          <ac:chgData name="François Carlier" userId="268983c61a7e14cf" providerId="LiveId" clId="{FAFFC899-2389-47D3-A7BD-B34CF192105C}" dt="2022-02-23T11:07:31.136" v="4926" actId="12788"/>
          <ac:spMkLst>
            <pc:docMk/>
            <pc:sldMk cId="546382689" sldId="256"/>
            <ac:spMk id="231" creationId="{72705B33-F00E-49B7-B9F2-8AECC1568C48}"/>
          </ac:spMkLst>
        </pc:spChg>
        <pc:spChg chg="add mod">
          <ac:chgData name="François Carlier" userId="268983c61a7e14cf" providerId="LiveId" clId="{FAFFC899-2389-47D3-A7BD-B34CF192105C}" dt="2022-02-23T11:07:31.136" v="4926" actId="12788"/>
          <ac:spMkLst>
            <pc:docMk/>
            <pc:sldMk cId="546382689" sldId="256"/>
            <ac:spMk id="232" creationId="{F6DD5FA3-1893-4E04-8A72-46E6B4D488C6}"/>
          </ac:spMkLst>
        </pc:spChg>
        <pc:spChg chg="add mod">
          <ac:chgData name="François Carlier" userId="268983c61a7e14cf" providerId="LiveId" clId="{FAFFC899-2389-47D3-A7BD-B34CF192105C}" dt="2022-02-23T11:07:47.237" v="4929" actId="20577"/>
          <ac:spMkLst>
            <pc:docMk/>
            <pc:sldMk cId="546382689" sldId="256"/>
            <ac:spMk id="233" creationId="{0325CCB4-4610-4889-B492-7F911C84D873}"/>
          </ac:spMkLst>
        </pc:spChg>
        <pc:grpChg chg="mod ord">
          <ac:chgData name="François Carlier" userId="268983c61a7e14cf" providerId="LiveId" clId="{FAFFC899-2389-47D3-A7BD-B34CF192105C}" dt="2022-02-23T09:20:06.759" v="3563" actId="1037"/>
          <ac:grpSpMkLst>
            <pc:docMk/>
            <pc:sldMk cId="546382689" sldId="256"/>
            <ac:grpSpMk id="3" creationId="{00000000-0000-0000-0000-000000000000}"/>
          </ac:grpSpMkLst>
        </pc:grpChg>
        <pc:grpChg chg="mod">
          <ac:chgData name="François Carlier" userId="268983c61a7e14cf" providerId="LiveId" clId="{FAFFC899-2389-47D3-A7BD-B34CF192105C}" dt="2022-02-23T10:09:57.169" v="4029" actId="1036"/>
          <ac:grpSpMkLst>
            <pc:docMk/>
            <pc:sldMk cId="546382689" sldId="256"/>
            <ac:grpSpMk id="9" creationId="{00000000-0000-0000-0000-000000000000}"/>
          </ac:grpSpMkLst>
        </pc:grpChg>
        <pc:grpChg chg="mod">
          <ac:chgData name="François Carlier" userId="268983c61a7e14cf" providerId="LiveId" clId="{FAFFC899-2389-47D3-A7BD-B34CF192105C}" dt="2022-02-23T11:15:46.812" v="5921" actId="1036"/>
          <ac:grpSpMkLst>
            <pc:docMk/>
            <pc:sldMk cId="546382689" sldId="256"/>
            <ac:grpSpMk id="14" creationId="{00000000-0000-0000-0000-000000000000}"/>
          </ac:grpSpMkLst>
        </pc:grpChg>
        <pc:grpChg chg="del mod">
          <ac:chgData name="François Carlier" userId="268983c61a7e14cf" providerId="LiveId" clId="{FAFFC899-2389-47D3-A7BD-B34CF192105C}" dt="2022-02-22T16:00:26.078" v="1076" actId="478"/>
          <ac:grpSpMkLst>
            <pc:docMk/>
            <pc:sldMk cId="546382689" sldId="256"/>
            <ac:grpSpMk id="19" creationId="{00000000-0000-0000-0000-000000000000}"/>
          </ac:grpSpMkLst>
        </pc:grpChg>
        <pc:grpChg chg="mod">
          <ac:chgData name="François Carlier" userId="268983c61a7e14cf" providerId="LiveId" clId="{FAFFC899-2389-47D3-A7BD-B34CF192105C}" dt="2022-02-22T16:00:38.190" v="1078" actId="165"/>
          <ac:grpSpMkLst>
            <pc:docMk/>
            <pc:sldMk cId="546382689" sldId="256"/>
            <ac:grpSpMk id="24" creationId="{00000000-0000-0000-0000-000000000000}"/>
          </ac:grpSpMkLst>
        </pc:grpChg>
        <pc:grpChg chg="mod">
          <ac:chgData name="François Carlier" userId="268983c61a7e14cf" providerId="LiveId" clId="{FAFFC899-2389-47D3-A7BD-B34CF192105C}" dt="2022-02-22T16:00:38.190" v="1078" actId="165"/>
          <ac:grpSpMkLst>
            <pc:docMk/>
            <pc:sldMk cId="546382689" sldId="256"/>
            <ac:grpSpMk id="27" creationId="{00000000-0000-0000-0000-000000000000}"/>
          </ac:grpSpMkLst>
        </pc:grpChg>
        <pc:grpChg chg="add del mod topLvl">
          <ac:chgData name="François Carlier" userId="268983c61a7e14cf" providerId="LiveId" clId="{FAFFC899-2389-47D3-A7BD-B34CF192105C}" dt="2022-02-22T16:00:50.892" v="1083" actId="478"/>
          <ac:grpSpMkLst>
            <pc:docMk/>
            <pc:sldMk cId="546382689" sldId="256"/>
            <ac:grpSpMk id="28" creationId="{00000000-0000-0000-0000-000000000000}"/>
          </ac:grpSpMkLst>
        </pc:grpChg>
        <pc:grpChg chg="add del mod">
          <ac:chgData name="François Carlier" userId="268983c61a7e14cf" providerId="LiveId" clId="{FAFFC899-2389-47D3-A7BD-B34CF192105C}" dt="2022-02-22T16:00:38.190" v="1078" actId="165"/>
          <ac:grpSpMkLst>
            <pc:docMk/>
            <pc:sldMk cId="546382689" sldId="256"/>
            <ac:grpSpMk id="34" creationId="{00000000-0000-0000-0000-000000000000}"/>
          </ac:grpSpMkLst>
        </pc:grpChg>
        <pc:grpChg chg="del mod">
          <ac:chgData name="François Carlier" userId="268983c61a7e14cf" providerId="LiveId" clId="{FAFFC899-2389-47D3-A7BD-B34CF192105C}" dt="2022-02-22T16:01:30.754" v="1135" actId="478"/>
          <ac:grpSpMkLst>
            <pc:docMk/>
            <pc:sldMk cId="546382689" sldId="256"/>
            <ac:grpSpMk id="36" creationId="{00000000-0000-0000-0000-000000000000}"/>
          </ac:grpSpMkLst>
        </pc:grpChg>
        <pc:grpChg chg="add mod ord">
          <ac:chgData name="François Carlier" userId="268983c61a7e14cf" providerId="LiveId" clId="{FAFFC899-2389-47D3-A7BD-B34CF192105C}" dt="2022-02-23T08:49:10.837" v="2923" actId="164"/>
          <ac:grpSpMkLst>
            <pc:docMk/>
            <pc:sldMk cId="546382689" sldId="256"/>
            <ac:grpSpMk id="43" creationId="{96EB5D5A-0C70-48C5-BEA4-4645A963AE93}"/>
          </ac:grpSpMkLst>
        </pc:grpChg>
        <pc:grpChg chg="mod topLvl">
          <ac:chgData name="François Carlier" userId="268983c61a7e14cf" providerId="LiveId" clId="{FAFFC899-2389-47D3-A7BD-B34CF192105C}" dt="2022-02-23T11:16:00.846" v="5922" actId="1035"/>
          <ac:grpSpMkLst>
            <pc:docMk/>
            <pc:sldMk cId="546382689" sldId="256"/>
            <ac:grpSpMk id="60" creationId="{00000000-0000-0000-0000-000000000000}"/>
          </ac:grpSpMkLst>
        </pc:grpChg>
        <pc:grpChg chg="add mod">
          <ac:chgData name="François Carlier" userId="268983c61a7e14cf" providerId="LiveId" clId="{FAFFC899-2389-47D3-A7BD-B34CF192105C}" dt="2022-02-23T09:11:43.419" v="3405" actId="1035"/>
          <ac:grpSpMkLst>
            <pc:docMk/>
            <pc:sldMk cId="546382689" sldId="256"/>
            <ac:grpSpMk id="112" creationId="{C632C986-420F-41D4-8526-6319C70E7414}"/>
          </ac:grpSpMkLst>
        </pc:grpChg>
        <pc:grpChg chg="mod">
          <ac:chgData name="François Carlier" userId="268983c61a7e14cf" providerId="LiveId" clId="{FAFFC899-2389-47D3-A7BD-B34CF192105C}" dt="2022-02-23T08:54:58.417" v="3022"/>
          <ac:grpSpMkLst>
            <pc:docMk/>
            <pc:sldMk cId="546382689" sldId="256"/>
            <ac:grpSpMk id="113" creationId="{A7B55657-67ED-43E9-96A9-15E361DEB44C}"/>
          </ac:grpSpMkLst>
        </pc:grpChg>
        <pc:grpChg chg="mod">
          <ac:chgData name="François Carlier" userId="268983c61a7e14cf" providerId="LiveId" clId="{FAFFC899-2389-47D3-A7BD-B34CF192105C}" dt="2022-02-23T08:54:58.417" v="3022"/>
          <ac:grpSpMkLst>
            <pc:docMk/>
            <pc:sldMk cId="546382689" sldId="256"/>
            <ac:grpSpMk id="132" creationId="{A240C958-EC31-458E-A76B-7B190655E5FC}"/>
          </ac:grpSpMkLst>
        </pc:grpChg>
        <pc:grpChg chg="mod">
          <ac:chgData name="François Carlier" userId="268983c61a7e14cf" providerId="LiveId" clId="{FAFFC899-2389-47D3-A7BD-B34CF192105C}" dt="2022-02-23T08:54:58.417" v="3022"/>
          <ac:grpSpMkLst>
            <pc:docMk/>
            <pc:sldMk cId="546382689" sldId="256"/>
            <ac:grpSpMk id="134" creationId="{9DFFB8E4-3EFE-4FC9-8E99-1D75D5CA3B19}"/>
          </ac:grpSpMkLst>
        </pc:grpChg>
        <pc:grpChg chg="add mod">
          <ac:chgData name="François Carlier" userId="268983c61a7e14cf" providerId="LiveId" clId="{FAFFC899-2389-47D3-A7BD-B34CF192105C}" dt="2022-02-23T09:11:43.419" v="3405" actId="1035"/>
          <ac:grpSpMkLst>
            <pc:docMk/>
            <pc:sldMk cId="546382689" sldId="256"/>
            <ac:grpSpMk id="150" creationId="{259C6C62-CAF6-414C-9731-491502942879}"/>
          </ac:grpSpMkLst>
        </pc:grpChg>
        <pc:grpChg chg="mod">
          <ac:chgData name="François Carlier" userId="268983c61a7e14cf" providerId="LiveId" clId="{FAFFC899-2389-47D3-A7BD-B34CF192105C}" dt="2022-02-23T09:00:35.217" v="3147"/>
          <ac:grpSpMkLst>
            <pc:docMk/>
            <pc:sldMk cId="546382689" sldId="256"/>
            <ac:grpSpMk id="170" creationId="{F1866D9F-F278-4BF5-84B4-BD351E4F5511}"/>
          </ac:grpSpMkLst>
        </pc:grpChg>
        <pc:grpChg chg="mod">
          <ac:chgData name="François Carlier" userId="268983c61a7e14cf" providerId="LiveId" clId="{FAFFC899-2389-47D3-A7BD-B34CF192105C}" dt="2022-02-23T09:00:35.217" v="3147"/>
          <ac:grpSpMkLst>
            <pc:docMk/>
            <pc:sldMk cId="546382689" sldId="256"/>
            <ac:grpSpMk id="171" creationId="{A4C6CC60-5F9A-490B-8176-46C1C0DF9120}"/>
          </ac:grpSpMkLst>
        </pc:grpChg>
        <pc:grpChg chg="add mod">
          <ac:chgData name="François Carlier" userId="268983c61a7e14cf" providerId="LiveId" clId="{FAFFC899-2389-47D3-A7BD-B34CF192105C}" dt="2022-02-23T10:54:59.427" v="4658" actId="1038"/>
          <ac:grpSpMkLst>
            <pc:docMk/>
            <pc:sldMk cId="546382689" sldId="256"/>
            <ac:grpSpMk id="219" creationId="{B7F7738F-BA28-405B-A0C1-62C271674870}"/>
          </ac:grpSpMkLst>
        </pc:grpChg>
        <pc:graphicFrameChg chg="del">
          <ac:chgData name="François Carlier" userId="268983c61a7e14cf" providerId="LiveId" clId="{FAFFC899-2389-47D3-A7BD-B34CF192105C}" dt="2022-02-22T16:01:28.880" v="1134" actId="478"/>
          <ac:graphicFrameMkLst>
            <pc:docMk/>
            <pc:sldMk cId="546382689" sldId="256"/>
            <ac:graphicFrameMk id="55" creationId="{00000000-0000-0000-0000-000000000000}"/>
          </ac:graphicFrameMkLst>
        </pc:graphicFrameChg>
        <pc:graphicFrameChg chg="del topLvl">
          <ac:chgData name="François Carlier" userId="268983c61a7e14cf" providerId="LiveId" clId="{FAFFC899-2389-47D3-A7BD-B34CF192105C}" dt="2022-02-22T16:01:30.754" v="1135" actId="478"/>
          <ac:graphicFrameMkLst>
            <pc:docMk/>
            <pc:sldMk cId="546382689" sldId="256"/>
            <ac:graphicFrameMk id="56" creationId="{00000000-0000-0000-0000-000000000000}"/>
          </ac:graphicFrameMkLst>
        </pc:graphicFrameChg>
        <pc:graphicFrameChg chg="del mod">
          <ac:chgData name="François Carlier" userId="268983c61a7e14cf" providerId="LiveId" clId="{FAFFC899-2389-47D3-A7BD-B34CF192105C}" dt="2022-02-22T16:01:25.150" v="1132" actId="478"/>
          <ac:graphicFrameMkLst>
            <pc:docMk/>
            <pc:sldMk cId="546382689" sldId="256"/>
            <ac:graphicFrameMk id="58" creationId="{00000000-0000-0000-0000-000000000000}"/>
          </ac:graphicFrameMkLst>
        </pc:graphicFrameChg>
        <pc:graphicFrameChg chg="del">
          <ac:chgData name="François Carlier" userId="268983c61a7e14cf" providerId="LiveId" clId="{FAFFC899-2389-47D3-A7BD-B34CF192105C}" dt="2022-02-22T16:01:27.163" v="1133" actId="478"/>
          <ac:graphicFrameMkLst>
            <pc:docMk/>
            <pc:sldMk cId="546382689" sldId="256"/>
            <ac:graphicFrameMk id="59" creationId="{00000000-0000-0000-0000-000000000000}"/>
          </ac:graphicFrameMkLst>
        </pc:graphicFrameChg>
        <pc:graphicFrameChg chg="del">
          <ac:chgData name="François Carlier" userId="268983c61a7e14cf" providerId="LiveId" clId="{FAFFC899-2389-47D3-A7BD-B34CF192105C}" dt="2022-02-22T15:51:26.012" v="879" actId="478"/>
          <ac:graphicFrameMkLst>
            <pc:docMk/>
            <pc:sldMk cId="546382689" sldId="256"/>
            <ac:graphicFrameMk id="63" creationId="{00000000-0000-0000-0000-000000000000}"/>
          </ac:graphicFrameMkLst>
        </pc:graphicFrameChg>
        <pc:graphicFrameChg chg="del mod">
          <ac:chgData name="François Carlier" userId="268983c61a7e14cf" providerId="LiveId" clId="{FAFFC899-2389-47D3-A7BD-B34CF192105C}" dt="2022-02-22T16:00:23.574" v="1074" actId="478"/>
          <ac:graphicFrameMkLst>
            <pc:docMk/>
            <pc:sldMk cId="546382689" sldId="256"/>
            <ac:graphicFrameMk id="73" creationId="{00000000-0000-0000-0000-000000000000}"/>
          </ac:graphicFrameMkLst>
        </pc:graphicFrameChg>
        <pc:graphicFrameChg chg="del mod">
          <ac:chgData name="François Carlier" userId="268983c61a7e14cf" providerId="LiveId" clId="{FAFFC899-2389-47D3-A7BD-B34CF192105C}" dt="2022-02-22T16:00:20.952" v="1072" actId="478"/>
          <ac:graphicFrameMkLst>
            <pc:docMk/>
            <pc:sldMk cId="546382689" sldId="256"/>
            <ac:graphicFrameMk id="84" creationId="{00000000-0000-0000-0000-000000000000}"/>
          </ac:graphicFrameMkLst>
        </pc:graphicFrameChg>
        <pc:graphicFrameChg chg="del mod">
          <ac:chgData name="François Carlier" userId="268983c61a7e14cf" providerId="LiveId" clId="{FAFFC899-2389-47D3-A7BD-B34CF192105C}" dt="2022-02-22T16:00:22.451" v="1073" actId="478"/>
          <ac:graphicFrameMkLst>
            <pc:docMk/>
            <pc:sldMk cId="546382689" sldId="256"/>
            <ac:graphicFrameMk id="85" creationId="{00000000-0000-0000-0000-000000000000}"/>
          </ac:graphicFrameMkLst>
        </pc:graphicFrameChg>
        <pc:graphicFrameChg chg="del">
          <ac:chgData name="François Carlier" userId="268983c61a7e14cf" providerId="LiveId" clId="{FAFFC899-2389-47D3-A7BD-B34CF192105C}" dt="2022-02-22T16:00:09.998" v="1067" actId="478"/>
          <ac:graphicFrameMkLst>
            <pc:docMk/>
            <pc:sldMk cId="546382689" sldId="256"/>
            <ac:graphicFrameMk id="86" creationId="{00000000-0000-0000-0000-000000000000}"/>
          </ac:graphicFrameMkLst>
        </pc:graphicFrameChg>
        <pc:graphicFrameChg chg="del mod">
          <ac:chgData name="François Carlier" userId="268983c61a7e14cf" providerId="LiveId" clId="{FAFFC899-2389-47D3-A7BD-B34CF192105C}" dt="2022-02-22T16:00:24.835" v="1075" actId="478"/>
          <ac:graphicFrameMkLst>
            <pc:docMk/>
            <pc:sldMk cId="546382689" sldId="256"/>
            <ac:graphicFrameMk id="87" creationId="{00000000-0000-0000-0000-000000000000}"/>
          </ac:graphicFrameMkLst>
        </pc:graphicFrameChg>
        <pc:graphicFrameChg chg="add del mod">
          <ac:chgData name="François Carlier" userId="268983c61a7e14cf" providerId="LiveId" clId="{FAFFC899-2389-47D3-A7BD-B34CF192105C}" dt="2022-02-23T10:05:37.762" v="3692"/>
          <ac:graphicFrameMkLst>
            <pc:docMk/>
            <pc:sldMk cId="546382689" sldId="256"/>
            <ac:graphicFrameMk id="97" creationId="{AFD300B7-67BB-4E77-BD83-981713E82EF0}"/>
          </ac:graphicFrameMkLst>
        </pc:graphicFrameChg>
        <pc:graphicFrameChg chg="add mod">
          <ac:chgData name="François Carlier" userId="268983c61a7e14cf" providerId="LiveId" clId="{FAFFC899-2389-47D3-A7BD-B34CF192105C}" dt="2022-02-23T13:07:30.670" v="6012"/>
          <ac:graphicFrameMkLst>
            <pc:docMk/>
            <pc:sldMk cId="546382689" sldId="256"/>
            <ac:graphicFrameMk id="111" creationId="{7B2D7F36-89BB-49DF-B336-44B89EFE45E2}"/>
          </ac:graphicFrameMkLst>
        </pc:graphicFrameChg>
        <pc:graphicFrameChg chg="del">
          <ac:chgData name="François Carlier" userId="268983c61a7e14cf" providerId="LiveId" clId="{FAFFC899-2389-47D3-A7BD-B34CF192105C}" dt="2022-02-22T15:50:59.727" v="872" actId="478"/>
          <ac:graphicFrameMkLst>
            <pc:docMk/>
            <pc:sldMk cId="546382689" sldId="256"/>
            <ac:graphicFrameMk id="114" creationId="{00000000-0000-0000-0000-000000000000}"/>
          </ac:graphicFrameMkLst>
        </pc:graphicFrameChg>
        <pc:graphicFrameChg chg="del">
          <ac:chgData name="François Carlier" userId="268983c61a7e14cf" providerId="LiveId" clId="{FAFFC899-2389-47D3-A7BD-B34CF192105C}" dt="2022-02-22T15:51:00.560" v="873" actId="478"/>
          <ac:graphicFrameMkLst>
            <pc:docMk/>
            <pc:sldMk cId="546382689" sldId="256"/>
            <ac:graphicFrameMk id="126" creationId="{00000000-0000-0000-0000-000000000000}"/>
          </ac:graphicFrameMkLst>
        </pc:graphicFrameChg>
        <pc:graphicFrameChg chg="del">
          <ac:chgData name="François Carlier" userId="268983c61a7e14cf" providerId="LiveId" clId="{FAFFC899-2389-47D3-A7BD-B34CF192105C}" dt="2022-02-22T15:51:01.978" v="875" actId="478"/>
          <ac:graphicFrameMkLst>
            <pc:docMk/>
            <pc:sldMk cId="546382689" sldId="256"/>
            <ac:graphicFrameMk id="131" creationId="{00000000-0000-0000-0000-000000000000}"/>
          </ac:graphicFrameMkLst>
        </pc:graphicFrameChg>
        <pc:graphicFrameChg chg="add mod">
          <ac:chgData name="François Carlier" userId="268983c61a7e14cf" providerId="LiveId" clId="{FAFFC899-2389-47D3-A7BD-B34CF192105C}" dt="2022-02-23T13:07:30.682" v="6013"/>
          <ac:graphicFrameMkLst>
            <pc:docMk/>
            <pc:sldMk cId="546382689" sldId="256"/>
            <ac:graphicFrameMk id="142" creationId="{856F72C9-F8F7-4025-A21F-8E15932ADE04}"/>
          </ac:graphicFrameMkLst>
        </pc:graphicFrameChg>
        <pc:graphicFrameChg chg="del">
          <ac:chgData name="François Carlier" userId="268983c61a7e14cf" providerId="LiveId" clId="{FAFFC899-2389-47D3-A7BD-B34CF192105C}" dt="2022-02-22T15:51:26.012" v="879" actId="478"/>
          <ac:graphicFrameMkLst>
            <pc:docMk/>
            <pc:sldMk cId="546382689" sldId="256"/>
            <ac:graphicFrameMk id="148" creationId="{00000000-0000-0000-0000-000000000000}"/>
          </ac:graphicFrameMkLst>
        </pc:graphicFrameChg>
        <pc:graphicFrameChg chg="del">
          <ac:chgData name="François Carlier" userId="268983c61a7e14cf" providerId="LiveId" clId="{FAFFC899-2389-47D3-A7BD-B34CF192105C}" dt="2022-02-22T15:51:26.012" v="879" actId="478"/>
          <ac:graphicFrameMkLst>
            <pc:docMk/>
            <pc:sldMk cId="546382689" sldId="256"/>
            <ac:graphicFrameMk id="160" creationId="{00000000-0000-0000-0000-000000000000}"/>
          </ac:graphicFrameMkLst>
        </pc:graphicFrameChg>
        <pc:graphicFrameChg chg="add mod">
          <ac:chgData name="François Carlier" userId="268983c61a7e14cf" providerId="LiveId" clId="{FAFFC899-2389-47D3-A7BD-B34CF192105C}" dt="2022-02-23T10:10:12.860" v="4063" actId="1036"/>
          <ac:graphicFrameMkLst>
            <pc:docMk/>
            <pc:sldMk cId="546382689" sldId="256"/>
            <ac:graphicFrameMk id="180" creationId="{65E874BD-31D4-482F-AA5A-5B9EE69EBDFF}"/>
          </ac:graphicFrameMkLst>
        </pc:graphicFrameChg>
        <pc:graphicFrameChg chg="add mod">
          <ac:chgData name="François Carlier" userId="268983c61a7e14cf" providerId="LiveId" clId="{FAFFC899-2389-47D3-A7BD-B34CF192105C}" dt="2022-02-23T10:10:12.860" v="4063" actId="1036"/>
          <ac:graphicFrameMkLst>
            <pc:docMk/>
            <pc:sldMk cId="546382689" sldId="256"/>
            <ac:graphicFrameMk id="181" creationId="{AEA79288-5CFC-4DDD-85D3-5D6367FFB5A4}"/>
          </ac:graphicFrameMkLst>
        </pc:graphicFrameChg>
        <pc:graphicFrameChg chg="add mod">
          <ac:chgData name="François Carlier" userId="268983c61a7e14cf" providerId="LiveId" clId="{FAFFC899-2389-47D3-A7BD-B34CF192105C}" dt="2022-02-23T10:10:12.860" v="4063" actId="1036"/>
          <ac:graphicFrameMkLst>
            <pc:docMk/>
            <pc:sldMk cId="546382689" sldId="256"/>
            <ac:graphicFrameMk id="182" creationId="{61147597-A4E1-46BD-BAE1-9AF856050E49}"/>
          </ac:graphicFrameMkLst>
        </pc:graphicFrameChg>
        <pc:graphicFrameChg chg="add mod">
          <ac:chgData name="François Carlier" userId="268983c61a7e14cf" providerId="LiveId" clId="{FAFFC899-2389-47D3-A7BD-B34CF192105C}" dt="2022-02-23T10:10:12.860" v="4063" actId="1036"/>
          <ac:graphicFrameMkLst>
            <pc:docMk/>
            <pc:sldMk cId="546382689" sldId="256"/>
            <ac:graphicFrameMk id="183" creationId="{CC9E613C-9727-4A20-BDC5-36E707A53954}"/>
          </ac:graphicFrameMkLst>
        </pc:graphicFrameChg>
        <pc:graphicFrameChg chg="add mod">
          <ac:chgData name="François Carlier" userId="268983c61a7e14cf" providerId="LiveId" clId="{FAFFC899-2389-47D3-A7BD-B34CF192105C}" dt="2022-02-23T10:10:12.860" v="4063" actId="1036"/>
          <ac:graphicFrameMkLst>
            <pc:docMk/>
            <pc:sldMk cId="546382689" sldId="256"/>
            <ac:graphicFrameMk id="184" creationId="{9B5E099E-87E2-4614-9014-D04417E02EFE}"/>
          </ac:graphicFrameMkLst>
        </pc:graphicFrameChg>
        <pc:graphicFrameChg chg="add mod">
          <ac:chgData name="François Carlier" userId="268983c61a7e14cf" providerId="LiveId" clId="{FAFFC899-2389-47D3-A7BD-B34CF192105C}" dt="2022-02-23T10:10:12.860" v="4063" actId="1036"/>
          <ac:graphicFrameMkLst>
            <pc:docMk/>
            <pc:sldMk cId="546382689" sldId="256"/>
            <ac:graphicFrameMk id="185" creationId="{E3F246E1-5830-4AB9-A251-5314CE13BCA1}"/>
          </ac:graphicFrameMkLst>
        </pc:graphicFrameChg>
        <pc:graphicFrameChg chg="add mod">
          <ac:chgData name="François Carlier" userId="268983c61a7e14cf" providerId="LiveId" clId="{FAFFC899-2389-47D3-A7BD-B34CF192105C}" dt="2022-02-23T10:10:48.125" v="4070" actId="1036"/>
          <ac:graphicFrameMkLst>
            <pc:docMk/>
            <pc:sldMk cId="546382689" sldId="256"/>
            <ac:graphicFrameMk id="186" creationId="{AAA8CEC1-5407-4822-95A4-013B7F166278}"/>
          </ac:graphicFrameMkLst>
        </pc:graphicFrameChg>
        <pc:graphicFrameChg chg="add mod">
          <ac:chgData name="François Carlier" userId="268983c61a7e14cf" providerId="LiveId" clId="{FAFFC899-2389-47D3-A7BD-B34CF192105C}" dt="2022-02-23T10:06:55.776" v="3697" actId="571"/>
          <ac:graphicFrameMkLst>
            <pc:docMk/>
            <pc:sldMk cId="546382689" sldId="256"/>
            <ac:graphicFrameMk id="187" creationId="{D22DDB6D-5608-45F7-8C17-4B93CF1D2E29}"/>
          </ac:graphicFrameMkLst>
        </pc:graphicFrameChg>
        <pc:graphicFrameChg chg="add mod">
          <ac:chgData name="François Carlier" userId="268983c61a7e14cf" providerId="LiveId" clId="{FAFFC899-2389-47D3-A7BD-B34CF192105C}" dt="2022-02-23T10:06:55.776" v="3697" actId="571"/>
          <ac:graphicFrameMkLst>
            <pc:docMk/>
            <pc:sldMk cId="546382689" sldId="256"/>
            <ac:graphicFrameMk id="188" creationId="{74FF8DE7-F40C-492E-9397-F54C373DA3DA}"/>
          </ac:graphicFrameMkLst>
        </pc:graphicFrameChg>
        <pc:graphicFrameChg chg="add mod">
          <ac:chgData name="François Carlier" userId="268983c61a7e14cf" providerId="LiveId" clId="{FAFFC899-2389-47D3-A7BD-B34CF192105C}" dt="2022-02-23T10:06:55.776" v="3697" actId="571"/>
          <ac:graphicFrameMkLst>
            <pc:docMk/>
            <pc:sldMk cId="546382689" sldId="256"/>
            <ac:graphicFrameMk id="189" creationId="{8E87DF70-9344-4B93-BAA7-C7099DF6EE48}"/>
          </ac:graphicFrameMkLst>
        </pc:graphicFrameChg>
        <pc:graphicFrameChg chg="add mod">
          <ac:chgData name="François Carlier" userId="268983c61a7e14cf" providerId="LiveId" clId="{FAFFC899-2389-47D3-A7BD-B34CF192105C}" dt="2022-02-23T10:37:35.698" v="4208" actId="1076"/>
          <ac:graphicFrameMkLst>
            <pc:docMk/>
            <pc:sldMk cId="546382689" sldId="256"/>
            <ac:graphicFrameMk id="204" creationId="{C0A0AC2B-7C7B-49FB-B90D-6DC6F43187F7}"/>
          </ac:graphicFrameMkLst>
        </pc:graphicFrameChg>
        <pc:graphicFrameChg chg="add mod">
          <ac:chgData name="François Carlier" userId="268983c61a7e14cf" providerId="LiveId" clId="{FAFFC899-2389-47D3-A7BD-B34CF192105C}" dt="2022-02-23T10:37:38.807" v="4209" actId="1076"/>
          <ac:graphicFrameMkLst>
            <pc:docMk/>
            <pc:sldMk cId="546382689" sldId="256"/>
            <ac:graphicFrameMk id="205" creationId="{E323DE89-98D0-4A43-BC8E-8D03456009C6}"/>
          </ac:graphicFrameMkLst>
        </pc:graphicFrameChg>
        <pc:graphicFrameChg chg="add mod">
          <ac:chgData name="François Carlier" userId="268983c61a7e14cf" providerId="LiveId" clId="{FAFFC899-2389-47D3-A7BD-B34CF192105C}" dt="2022-02-23T10:31:10.767" v="4139" actId="571"/>
          <ac:graphicFrameMkLst>
            <pc:docMk/>
            <pc:sldMk cId="546382689" sldId="256"/>
            <ac:graphicFrameMk id="206" creationId="{D10A4DE8-9491-484A-AC58-344F64577765}"/>
          </ac:graphicFrameMkLst>
        </pc:graphicFrameChg>
        <pc:graphicFrameChg chg="add mod">
          <ac:chgData name="François Carlier" userId="268983c61a7e14cf" providerId="LiveId" clId="{FAFFC899-2389-47D3-A7BD-B34CF192105C}" dt="2022-02-23T10:31:10.767" v="4139" actId="571"/>
          <ac:graphicFrameMkLst>
            <pc:docMk/>
            <pc:sldMk cId="546382689" sldId="256"/>
            <ac:graphicFrameMk id="207" creationId="{309794DA-D574-446B-BEDE-BB0EF06D860C}"/>
          </ac:graphicFrameMkLst>
        </pc:graphicFrameChg>
        <pc:graphicFrameChg chg="add del mod">
          <ac:chgData name="François Carlier" userId="268983c61a7e14cf" providerId="LiveId" clId="{FAFFC899-2389-47D3-A7BD-B34CF192105C}" dt="2022-02-23T10:51:11.943" v="4547" actId="478"/>
          <ac:graphicFrameMkLst>
            <pc:docMk/>
            <pc:sldMk cId="546382689" sldId="256"/>
            <ac:graphicFrameMk id="209" creationId="{FEFDA056-19F9-4AE8-B3DC-8F391E58A71B}"/>
          </ac:graphicFrameMkLst>
        </pc:graphicFrameChg>
        <pc:graphicFrameChg chg="add del mod">
          <ac:chgData name="François Carlier" userId="268983c61a7e14cf" providerId="LiveId" clId="{FAFFC899-2389-47D3-A7BD-B34CF192105C}" dt="2022-02-23T10:51:12.600" v="4548" actId="478"/>
          <ac:graphicFrameMkLst>
            <pc:docMk/>
            <pc:sldMk cId="546382689" sldId="256"/>
            <ac:graphicFrameMk id="210" creationId="{FBB9404C-AB3E-4D3A-9426-3147DE725D46}"/>
          </ac:graphicFrameMkLst>
        </pc:graphicFrameChg>
        <pc:picChg chg="mod">
          <ac:chgData name="François Carlier" userId="268983c61a7e14cf" providerId="LiveId" clId="{FAFFC899-2389-47D3-A7BD-B34CF192105C}" dt="2022-02-22T16:00:38.190" v="1078" actId="165"/>
          <ac:picMkLst>
            <pc:docMk/>
            <pc:sldMk cId="546382689" sldId="256"/>
            <ac:picMk id="2" creationId="{00000000-0000-0000-0000-000000000000}"/>
          </ac:picMkLst>
        </pc:picChg>
        <pc:picChg chg="del mod">
          <ac:chgData name="François Carlier" userId="268983c61a7e14cf" providerId="LiveId" clId="{FAFFC899-2389-47D3-A7BD-B34CF192105C}" dt="2022-02-22T16:00:26.078" v="1076" actId="478"/>
          <ac:picMkLst>
            <pc:docMk/>
            <pc:sldMk cId="546382689" sldId="256"/>
            <ac:picMk id="10" creationId="{00000000-0000-0000-0000-000000000000}"/>
          </ac:picMkLst>
        </pc:picChg>
        <pc:picChg chg="del">
          <ac:chgData name="François Carlier" userId="268983c61a7e14cf" providerId="LiveId" clId="{FAFFC899-2389-47D3-A7BD-B34CF192105C}" dt="2022-02-22T15:51:01.287" v="874" actId="478"/>
          <ac:picMkLst>
            <pc:docMk/>
            <pc:sldMk cId="546382689" sldId="256"/>
            <ac:picMk id="13" creationId="{00000000-0000-0000-0000-000000000000}"/>
          </ac:picMkLst>
        </pc:picChg>
        <pc:picChg chg="mod">
          <ac:chgData name="François Carlier" userId="268983c61a7e14cf" providerId="LiveId" clId="{FAFFC899-2389-47D3-A7BD-B34CF192105C}" dt="2022-02-23T09:11:24.486" v="3387" actId="1035"/>
          <ac:picMkLst>
            <pc:docMk/>
            <pc:sldMk cId="546382689" sldId="256"/>
            <ac:picMk id="21" creationId="{00000000-0000-0000-0000-000000000000}"/>
          </ac:picMkLst>
        </pc:picChg>
        <pc:picChg chg="del">
          <ac:chgData name="François Carlier" userId="268983c61a7e14cf" providerId="LiveId" clId="{FAFFC899-2389-47D3-A7BD-B34CF192105C}" dt="2022-02-23T08:39:14.598" v="2757" actId="478"/>
          <ac:picMkLst>
            <pc:docMk/>
            <pc:sldMk cId="546382689" sldId="256"/>
            <ac:picMk id="22" creationId="{00000000-0000-0000-0000-000000000000}"/>
          </ac:picMkLst>
        </pc:picChg>
        <pc:picChg chg="del">
          <ac:chgData name="François Carlier" userId="268983c61a7e14cf" providerId="LiveId" clId="{FAFFC899-2389-47D3-A7BD-B34CF192105C}" dt="2022-02-23T08:39:14.598" v="2757" actId="478"/>
          <ac:picMkLst>
            <pc:docMk/>
            <pc:sldMk cId="546382689" sldId="256"/>
            <ac:picMk id="23" creationId="{00000000-0000-0000-0000-000000000000}"/>
          </ac:picMkLst>
        </pc:picChg>
        <pc:picChg chg="add mod modCrop">
          <ac:chgData name="François Carlier" userId="268983c61a7e14cf" providerId="LiveId" clId="{FAFFC899-2389-47D3-A7BD-B34CF192105C}" dt="2022-02-23T09:11:43.419" v="3405" actId="1035"/>
          <ac:picMkLst>
            <pc:docMk/>
            <pc:sldMk cId="546382689" sldId="256"/>
            <ac:picMk id="25" creationId="{20EA4CA3-50FF-41E7-9139-CBF5F823FE98}"/>
          </ac:picMkLst>
        </pc:picChg>
        <pc:picChg chg="mod">
          <ac:chgData name="François Carlier" userId="268983c61a7e14cf" providerId="LiveId" clId="{FAFFC899-2389-47D3-A7BD-B34CF192105C}" dt="2022-02-22T16:00:38.190" v="1078" actId="165"/>
          <ac:picMkLst>
            <pc:docMk/>
            <pc:sldMk cId="546382689" sldId="256"/>
            <ac:picMk id="26" creationId="{00000000-0000-0000-0000-000000000000}"/>
          </ac:picMkLst>
        </pc:picChg>
        <pc:picChg chg="add del mod">
          <ac:chgData name="François Carlier" userId="268983c61a7e14cf" providerId="LiveId" clId="{FAFFC899-2389-47D3-A7BD-B34CF192105C}" dt="2022-02-23T08:43:32.573" v="2830" actId="478"/>
          <ac:picMkLst>
            <pc:docMk/>
            <pc:sldMk cId="546382689" sldId="256"/>
            <ac:picMk id="82" creationId="{94E82B09-0570-4D12-854F-497D2DAA89D8}"/>
          </ac:picMkLst>
        </pc:picChg>
        <pc:picChg chg="del">
          <ac:chgData name="François Carlier" userId="268983c61a7e14cf" providerId="LiveId" clId="{FAFFC899-2389-47D3-A7BD-B34CF192105C}" dt="2022-02-22T15:51:26.012" v="879" actId="478"/>
          <ac:picMkLst>
            <pc:docMk/>
            <pc:sldMk cId="546382689" sldId="256"/>
            <ac:picMk id="83" creationId="{00000000-0000-0000-0000-000000000000}"/>
          </ac:picMkLst>
        </pc:picChg>
        <pc:picChg chg="add mod">
          <ac:chgData name="François Carlier" userId="268983c61a7e14cf" providerId="LiveId" clId="{FAFFC899-2389-47D3-A7BD-B34CF192105C}" dt="2022-02-23T09:11:43.419" v="3405" actId="1035"/>
          <ac:picMkLst>
            <pc:docMk/>
            <pc:sldMk cId="546382689" sldId="256"/>
            <ac:picMk id="100" creationId="{71C61066-E031-45A7-9391-DD17926C6103}"/>
          </ac:picMkLst>
        </pc:picChg>
        <pc:picChg chg="mod">
          <ac:chgData name="François Carlier" userId="268983c61a7e14cf" providerId="LiveId" clId="{FAFFC899-2389-47D3-A7BD-B34CF192105C}" dt="2022-02-23T08:54:58.417" v="3022"/>
          <ac:picMkLst>
            <pc:docMk/>
            <pc:sldMk cId="546382689" sldId="256"/>
            <ac:picMk id="136" creationId="{0845A70D-D851-4924-B3C5-608DE2CC20DF}"/>
          </ac:picMkLst>
        </pc:picChg>
        <pc:picChg chg="mod">
          <ac:chgData name="François Carlier" userId="268983c61a7e14cf" providerId="LiveId" clId="{FAFFC899-2389-47D3-A7BD-B34CF192105C}" dt="2022-02-23T08:54:58.417" v="3022"/>
          <ac:picMkLst>
            <pc:docMk/>
            <pc:sldMk cId="546382689" sldId="256"/>
            <ac:picMk id="137" creationId="{797B9FC4-0ED2-4691-A9A9-21AC9A57BB05}"/>
          </ac:picMkLst>
        </pc:picChg>
        <pc:picChg chg="mod">
          <ac:chgData name="François Carlier" userId="268983c61a7e14cf" providerId="LiveId" clId="{FAFFC899-2389-47D3-A7BD-B34CF192105C}" dt="2022-02-23T08:54:58.417" v="3022"/>
          <ac:picMkLst>
            <pc:docMk/>
            <pc:sldMk cId="546382689" sldId="256"/>
            <ac:picMk id="138" creationId="{11F0DDEA-7474-4485-B5B0-37DB6E71F930}"/>
          </ac:picMkLst>
        </pc:picChg>
        <pc:picChg chg="mod">
          <ac:chgData name="François Carlier" userId="268983c61a7e14cf" providerId="LiveId" clId="{FAFFC899-2389-47D3-A7BD-B34CF192105C}" dt="2022-02-23T08:54:58.417" v="3022"/>
          <ac:picMkLst>
            <pc:docMk/>
            <pc:sldMk cId="546382689" sldId="256"/>
            <ac:picMk id="139" creationId="{B8A09663-EEC1-44BE-837E-AE3331B459F4}"/>
          </ac:picMkLst>
        </pc:picChg>
        <pc:picChg chg="mod">
          <ac:chgData name="François Carlier" userId="268983c61a7e14cf" providerId="LiveId" clId="{FAFFC899-2389-47D3-A7BD-B34CF192105C}" dt="2022-02-23T09:00:35.217" v="3147"/>
          <ac:picMkLst>
            <pc:docMk/>
            <pc:sldMk cId="546382689" sldId="256"/>
            <ac:picMk id="173" creationId="{5E529411-0665-4658-9EBA-5A81510C934B}"/>
          </ac:picMkLst>
        </pc:picChg>
        <pc:picChg chg="mod">
          <ac:chgData name="François Carlier" userId="268983c61a7e14cf" providerId="LiveId" clId="{FAFFC899-2389-47D3-A7BD-B34CF192105C}" dt="2022-02-23T09:00:35.217" v="3147"/>
          <ac:picMkLst>
            <pc:docMk/>
            <pc:sldMk cId="546382689" sldId="256"/>
            <ac:picMk id="174" creationId="{888D6AC0-EE50-4696-8D91-C8774AD9DCEA}"/>
          </ac:picMkLst>
        </pc:picChg>
        <pc:picChg chg="mod">
          <ac:chgData name="François Carlier" userId="268983c61a7e14cf" providerId="LiveId" clId="{FAFFC899-2389-47D3-A7BD-B34CF192105C}" dt="2022-02-23T09:00:35.217" v="3147"/>
          <ac:picMkLst>
            <pc:docMk/>
            <pc:sldMk cId="546382689" sldId="256"/>
            <ac:picMk id="175" creationId="{16926269-C73D-4FA4-8855-1CBCA543A42D}"/>
          </ac:picMkLst>
        </pc:picChg>
        <pc:picChg chg="mod">
          <ac:chgData name="François Carlier" userId="268983c61a7e14cf" providerId="LiveId" clId="{FAFFC899-2389-47D3-A7BD-B34CF192105C}" dt="2022-02-23T09:00:35.217" v="3147"/>
          <ac:picMkLst>
            <pc:docMk/>
            <pc:sldMk cId="546382689" sldId="256"/>
            <ac:picMk id="176" creationId="{EE293863-E5AB-43AF-8DDE-6D401D366200}"/>
          </ac:picMkLst>
        </pc:picChg>
        <pc:picChg chg="add del mod">
          <ac:chgData name="François Carlier" userId="268983c61a7e14cf" providerId="LiveId" clId="{FAFFC899-2389-47D3-A7BD-B34CF192105C}" dt="2022-02-23T10:32:41.298" v="4200" actId="478"/>
          <ac:picMkLst>
            <pc:docMk/>
            <pc:sldMk cId="546382689" sldId="256"/>
            <ac:picMk id="208" creationId="{E3342EB7-92E8-4738-9EA1-21B6BF5BB894}"/>
          </ac:picMkLst>
        </pc:picChg>
        <pc:picChg chg="add mod">
          <ac:chgData name="François Carlier" userId="268983c61a7e14cf" providerId="LiveId" clId="{FAFFC899-2389-47D3-A7BD-B34CF192105C}" dt="2022-02-23T10:55:26.422" v="4661" actId="1076"/>
          <ac:picMkLst>
            <pc:docMk/>
            <pc:sldMk cId="546382689" sldId="256"/>
            <ac:picMk id="211" creationId="{D569A530-CF6D-4726-B626-7FE9A6E447CA}"/>
          </ac:picMkLst>
        </pc:picChg>
        <pc:picChg chg="add mod modCrop">
          <ac:chgData name="François Carlier" userId="268983c61a7e14cf" providerId="LiveId" clId="{FAFFC899-2389-47D3-A7BD-B34CF192105C}" dt="2022-02-23T10:54:40.754" v="4622" actId="1076"/>
          <ac:picMkLst>
            <pc:docMk/>
            <pc:sldMk cId="546382689" sldId="256"/>
            <ac:picMk id="212" creationId="{8425B3C1-0EA9-4649-A552-F07520B373B1}"/>
          </ac:picMkLst>
        </pc:picChg>
        <pc:picChg chg="add mod modCrop">
          <ac:chgData name="François Carlier" userId="268983c61a7e14cf" providerId="LiveId" clId="{FAFFC899-2389-47D3-A7BD-B34CF192105C}" dt="2022-02-23T10:55:03.481" v="4659" actId="1076"/>
          <ac:picMkLst>
            <pc:docMk/>
            <pc:sldMk cId="546382689" sldId="256"/>
            <ac:picMk id="214" creationId="{8CA5167D-75AB-4955-971D-60C9AF76D198}"/>
          </ac:picMkLst>
        </pc:picChg>
        <pc:picChg chg="add mod modCrop">
          <ac:chgData name="François Carlier" userId="268983c61a7e14cf" providerId="LiveId" clId="{FAFFC899-2389-47D3-A7BD-B34CF192105C}" dt="2022-02-23T10:54:24.061" v="4615" actId="1035"/>
          <ac:picMkLst>
            <pc:docMk/>
            <pc:sldMk cId="546382689" sldId="256"/>
            <ac:picMk id="215" creationId="{5A282BF1-2FC0-4FBA-A3C9-8E480F01EE94}"/>
          </ac:picMkLst>
        </pc:picChg>
        <pc:picChg chg="add mod">
          <ac:chgData name="François Carlier" userId="268983c61a7e14cf" providerId="LiveId" clId="{FAFFC899-2389-47D3-A7BD-B34CF192105C}" dt="2022-02-23T10:52:06.957" v="4564" actId="571"/>
          <ac:picMkLst>
            <pc:docMk/>
            <pc:sldMk cId="546382689" sldId="256"/>
            <ac:picMk id="217" creationId="{6C0282B1-1459-4F89-8ADB-77AB24A735FA}"/>
          </ac:picMkLst>
        </pc:picChg>
        <pc:picChg chg="add mod">
          <ac:chgData name="François Carlier" userId="268983c61a7e14cf" providerId="LiveId" clId="{FAFFC899-2389-47D3-A7BD-B34CF192105C}" dt="2022-02-23T10:52:06.957" v="4564" actId="571"/>
          <ac:picMkLst>
            <pc:docMk/>
            <pc:sldMk cId="546382689" sldId="256"/>
            <ac:picMk id="218" creationId="{B06FB560-9654-43FB-B943-F2E0C54A8DBE}"/>
          </ac:picMkLst>
        </pc:picChg>
        <pc:picChg chg="add mod modCrop">
          <ac:chgData name="François Carlier" userId="268983c61a7e14cf" providerId="LiveId" clId="{FAFFC899-2389-47D3-A7BD-B34CF192105C}" dt="2022-02-23T11:07:07.539" v="4923" actId="1036"/>
          <ac:picMkLst>
            <pc:docMk/>
            <pc:sldMk cId="546382689" sldId="256"/>
            <ac:picMk id="221" creationId="{CFE6597C-4E5F-4686-8B33-513BB1032575}"/>
          </ac:picMkLst>
        </pc:picChg>
        <pc:picChg chg="add mod">
          <ac:chgData name="François Carlier" userId="268983c61a7e14cf" providerId="LiveId" clId="{FAFFC899-2389-47D3-A7BD-B34CF192105C}" dt="2022-02-23T10:09:42.025" v="4004" actId="1035"/>
          <ac:picMkLst>
            <pc:docMk/>
            <pc:sldMk cId="546382689" sldId="256"/>
            <ac:picMk id="1755" creationId="{1ADE34F4-8A4B-4977-95BB-D1AC361EA050}"/>
          </ac:picMkLst>
        </pc:picChg>
        <pc:cxnChg chg="add del">
          <ac:chgData name="François Carlier" userId="268983c61a7e14cf" providerId="LiveId" clId="{FAFFC899-2389-47D3-A7BD-B34CF192105C}" dt="2022-02-23T08:46:05.453" v="2865" actId="11529"/>
          <ac:cxnSpMkLst>
            <pc:docMk/>
            <pc:sldMk cId="546382689" sldId="256"/>
            <ac:cxnSpMk id="38" creationId="{AEA2F820-EB4A-4694-9BD0-0E4B007836C2}"/>
          </ac:cxnSpMkLst>
        </pc:cxnChg>
        <pc:cxnChg chg="add mod">
          <ac:chgData name="François Carlier" userId="268983c61a7e14cf" providerId="LiveId" clId="{FAFFC899-2389-47D3-A7BD-B34CF192105C}" dt="2022-02-23T09:19:37.393" v="3555" actId="1038"/>
          <ac:cxnSpMkLst>
            <pc:docMk/>
            <pc:sldMk cId="546382689" sldId="256"/>
            <ac:cxnSpMk id="41" creationId="{F180C043-25C3-4A83-8E9A-CCED1C7708E3}"/>
          </ac:cxnSpMkLst>
        </pc:cxnChg>
        <pc:cxnChg chg="add mod">
          <ac:chgData name="François Carlier" userId="268983c61a7e14cf" providerId="LiveId" clId="{FAFFC899-2389-47D3-A7BD-B34CF192105C}" dt="2022-02-23T09:19:18.587" v="3553" actId="208"/>
          <ac:cxnSpMkLst>
            <pc:docMk/>
            <pc:sldMk cId="546382689" sldId="256"/>
            <ac:cxnSpMk id="66" creationId="{B7D51686-10DB-4DFF-9298-220C0E88C90A}"/>
          </ac:cxnSpMkLst>
        </pc:cxnChg>
        <pc:cxnChg chg="add mod">
          <ac:chgData name="François Carlier" userId="268983c61a7e14cf" providerId="LiveId" clId="{FAFFC899-2389-47D3-A7BD-B34CF192105C}" dt="2022-02-23T11:00:55.600" v="4678" actId="1037"/>
          <ac:cxnSpMkLst>
            <pc:docMk/>
            <pc:sldMk cId="546382689" sldId="256"/>
            <ac:cxnSpMk id="74" creationId="{346E96C4-02B6-4532-946F-682AE111F202}"/>
          </ac:cxnSpMkLst>
        </pc:cxnChg>
        <pc:cxnChg chg="add mod">
          <ac:chgData name="François Carlier" userId="268983c61a7e14cf" providerId="LiveId" clId="{FAFFC899-2389-47D3-A7BD-B34CF192105C}" dt="2022-02-23T09:11:43.419" v="3405" actId="1035"/>
          <ac:cxnSpMkLst>
            <pc:docMk/>
            <pc:sldMk cId="546382689" sldId="256"/>
            <ac:cxnSpMk id="91" creationId="{3EFADBC5-9217-4E5D-84D8-1D5A071BB0FD}"/>
          </ac:cxnSpMkLst>
        </pc:cxnChg>
        <pc:cxnChg chg="add mod">
          <ac:chgData name="François Carlier" userId="268983c61a7e14cf" providerId="LiveId" clId="{FAFFC899-2389-47D3-A7BD-B34CF192105C}" dt="2022-02-23T09:11:43.419" v="3405" actId="1035"/>
          <ac:cxnSpMkLst>
            <pc:docMk/>
            <pc:sldMk cId="546382689" sldId="256"/>
            <ac:cxnSpMk id="95" creationId="{191F1299-9532-464C-9797-5E19AD40E809}"/>
          </ac:cxnSpMkLst>
        </pc:cxnChg>
        <pc:cxnChg chg="add mod">
          <ac:chgData name="François Carlier" userId="268983c61a7e14cf" providerId="LiveId" clId="{FAFFC899-2389-47D3-A7BD-B34CF192105C}" dt="2022-02-23T09:19:18.587" v="3553" actId="208"/>
          <ac:cxnSpMkLst>
            <pc:docMk/>
            <pc:sldMk cId="546382689" sldId="256"/>
            <ac:cxnSpMk id="103" creationId="{CB9BB054-FFFE-4835-B23E-35CF8F987EF2}"/>
          </ac:cxnSpMkLst>
        </pc:cxnChg>
        <pc:cxnChg chg="del">
          <ac:chgData name="François Carlier" userId="268983c61a7e14cf" providerId="LiveId" clId="{FAFFC899-2389-47D3-A7BD-B34CF192105C}" dt="2022-02-22T15:51:04.784" v="876" actId="478"/>
          <ac:cxnSpMkLst>
            <pc:docMk/>
            <pc:sldMk cId="546382689" sldId="256"/>
            <ac:cxnSpMk id="121" creationId="{00000000-0000-0000-0000-000000000000}"/>
          </ac:cxnSpMkLst>
        </pc:cxnChg>
        <pc:cxnChg chg="del">
          <ac:chgData name="François Carlier" userId="268983c61a7e14cf" providerId="LiveId" clId="{FAFFC899-2389-47D3-A7BD-B34CF192105C}" dt="2022-02-22T15:51:04.784" v="876" actId="478"/>
          <ac:cxnSpMkLst>
            <pc:docMk/>
            <pc:sldMk cId="546382689" sldId="256"/>
            <ac:cxnSpMk id="122" creationId="{00000000-0000-0000-0000-000000000000}"/>
          </ac:cxnSpMkLst>
        </pc:cxnChg>
        <pc:cxnChg chg="del">
          <ac:chgData name="François Carlier" userId="268983c61a7e14cf" providerId="LiveId" clId="{FAFFC899-2389-47D3-A7BD-B34CF192105C}" dt="2022-02-22T15:51:04.784" v="876" actId="478"/>
          <ac:cxnSpMkLst>
            <pc:docMk/>
            <pc:sldMk cId="546382689" sldId="256"/>
            <ac:cxnSpMk id="123" creationId="{00000000-0000-0000-0000-000000000000}"/>
          </ac:cxnSpMkLst>
        </pc:cxnChg>
        <pc:cxnChg chg="del">
          <ac:chgData name="François Carlier" userId="268983c61a7e14cf" providerId="LiveId" clId="{FAFFC899-2389-47D3-A7BD-B34CF192105C}" dt="2022-02-22T15:51:04.784" v="876" actId="478"/>
          <ac:cxnSpMkLst>
            <pc:docMk/>
            <pc:sldMk cId="546382689" sldId="256"/>
            <ac:cxnSpMk id="124" creationId="{00000000-0000-0000-0000-000000000000}"/>
          </ac:cxnSpMkLst>
        </pc:cxnChg>
        <pc:cxnChg chg="del">
          <ac:chgData name="François Carlier" userId="268983c61a7e14cf" providerId="LiveId" clId="{FAFFC899-2389-47D3-A7BD-B34CF192105C}" dt="2022-02-22T15:51:04.784" v="876" actId="478"/>
          <ac:cxnSpMkLst>
            <pc:docMk/>
            <pc:sldMk cId="546382689" sldId="256"/>
            <ac:cxnSpMk id="125" creationId="{00000000-0000-0000-0000-000000000000}"/>
          </ac:cxnSpMkLst>
        </pc:cxnChg>
        <pc:cxnChg chg="mod">
          <ac:chgData name="François Carlier" userId="268983c61a7e14cf" providerId="LiveId" clId="{FAFFC899-2389-47D3-A7BD-B34CF192105C}" dt="2022-02-23T08:54:58.417" v="3022"/>
          <ac:cxnSpMkLst>
            <pc:docMk/>
            <pc:sldMk cId="546382689" sldId="256"/>
            <ac:cxnSpMk id="127" creationId="{2E920526-96AA-4825-850D-219805B8172C}"/>
          </ac:cxnSpMkLst>
        </pc:cxnChg>
        <pc:cxnChg chg="mod">
          <ac:chgData name="François Carlier" userId="268983c61a7e14cf" providerId="LiveId" clId="{FAFFC899-2389-47D3-A7BD-B34CF192105C}" dt="2022-02-23T08:54:58.417" v="3022"/>
          <ac:cxnSpMkLst>
            <pc:docMk/>
            <pc:sldMk cId="546382689" sldId="256"/>
            <ac:cxnSpMk id="128" creationId="{6B752167-A118-4457-BB76-0231FB0FA649}"/>
          </ac:cxnSpMkLst>
        </pc:cxnChg>
        <pc:cxnChg chg="mod">
          <ac:chgData name="François Carlier" userId="268983c61a7e14cf" providerId="LiveId" clId="{FAFFC899-2389-47D3-A7BD-B34CF192105C}" dt="2022-02-23T08:54:58.417" v="3022"/>
          <ac:cxnSpMkLst>
            <pc:docMk/>
            <pc:sldMk cId="546382689" sldId="256"/>
            <ac:cxnSpMk id="135" creationId="{CB6BE359-F5B7-4139-86F1-88B8A1B3C281}"/>
          </ac:cxnSpMkLst>
        </pc:cxnChg>
        <pc:cxnChg chg="del">
          <ac:chgData name="François Carlier" userId="268983c61a7e14cf" providerId="LiveId" clId="{FAFFC899-2389-47D3-A7BD-B34CF192105C}" dt="2022-02-22T15:51:04.784" v="876" actId="478"/>
          <ac:cxnSpMkLst>
            <pc:docMk/>
            <pc:sldMk cId="546382689" sldId="256"/>
            <ac:cxnSpMk id="141" creationId="{00000000-0000-0000-0000-000000000000}"/>
          </ac:cxnSpMkLst>
        </pc:cxnChg>
        <pc:cxnChg chg="add del mod">
          <ac:chgData name="François Carlier" userId="268983c61a7e14cf" providerId="LiveId" clId="{FAFFC899-2389-47D3-A7BD-B34CF192105C}" dt="2022-02-23T08:57:07.896" v="3066" actId="478"/>
          <ac:cxnSpMkLst>
            <pc:docMk/>
            <pc:sldMk cId="546382689" sldId="256"/>
            <ac:cxnSpMk id="149" creationId="{2CF79ED0-09E0-456B-BB37-7614384BAABA}"/>
          </ac:cxnSpMkLst>
        </pc:cxnChg>
        <pc:cxnChg chg="mod">
          <ac:chgData name="François Carlier" userId="268983c61a7e14cf" providerId="LiveId" clId="{FAFFC899-2389-47D3-A7BD-B34CF192105C}" dt="2022-02-23T09:00:35.217" v="3147"/>
          <ac:cxnSpMkLst>
            <pc:docMk/>
            <pc:sldMk cId="546382689" sldId="256"/>
            <ac:cxnSpMk id="157" creationId="{E6595C43-0676-4E51-A04E-5AEED04AE441}"/>
          </ac:cxnSpMkLst>
        </pc:cxnChg>
        <pc:cxnChg chg="mod">
          <ac:chgData name="François Carlier" userId="268983c61a7e14cf" providerId="LiveId" clId="{FAFFC899-2389-47D3-A7BD-B34CF192105C}" dt="2022-02-23T09:00:35.217" v="3147"/>
          <ac:cxnSpMkLst>
            <pc:docMk/>
            <pc:sldMk cId="546382689" sldId="256"/>
            <ac:cxnSpMk id="158" creationId="{E026E5CE-3EA7-4523-93C6-8BB1F00EC8DD}"/>
          </ac:cxnSpMkLst>
        </pc:cxnChg>
        <pc:cxnChg chg="del">
          <ac:chgData name="François Carlier" userId="268983c61a7e14cf" providerId="LiveId" clId="{FAFFC899-2389-47D3-A7BD-B34CF192105C}" dt="2022-02-22T15:51:26.012" v="879" actId="478"/>
          <ac:cxnSpMkLst>
            <pc:docMk/>
            <pc:sldMk cId="546382689" sldId="256"/>
            <ac:cxnSpMk id="162" creationId="{00000000-0000-0000-0000-000000000000}"/>
          </ac:cxnSpMkLst>
        </pc:cxnChg>
        <pc:cxnChg chg="del">
          <ac:chgData name="François Carlier" userId="268983c61a7e14cf" providerId="LiveId" clId="{FAFFC899-2389-47D3-A7BD-B34CF192105C}" dt="2022-02-22T15:51:26.012" v="879" actId="478"/>
          <ac:cxnSpMkLst>
            <pc:docMk/>
            <pc:sldMk cId="546382689" sldId="256"/>
            <ac:cxnSpMk id="163" creationId="{00000000-0000-0000-0000-000000000000}"/>
          </ac:cxnSpMkLst>
        </pc:cxnChg>
        <pc:cxnChg chg="del">
          <ac:chgData name="François Carlier" userId="268983c61a7e14cf" providerId="LiveId" clId="{FAFFC899-2389-47D3-A7BD-B34CF192105C}" dt="2022-02-22T15:51:26.012" v="879" actId="478"/>
          <ac:cxnSpMkLst>
            <pc:docMk/>
            <pc:sldMk cId="546382689" sldId="256"/>
            <ac:cxnSpMk id="164" creationId="{00000000-0000-0000-0000-000000000000}"/>
          </ac:cxnSpMkLst>
        </pc:cxnChg>
        <pc:cxnChg chg="del">
          <ac:chgData name="François Carlier" userId="268983c61a7e14cf" providerId="LiveId" clId="{FAFFC899-2389-47D3-A7BD-B34CF192105C}" dt="2022-02-22T15:51:26.012" v="879" actId="478"/>
          <ac:cxnSpMkLst>
            <pc:docMk/>
            <pc:sldMk cId="546382689" sldId="256"/>
            <ac:cxnSpMk id="166" creationId="{00000000-0000-0000-0000-000000000000}"/>
          </ac:cxnSpMkLst>
        </pc:cxnChg>
        <pc:cxnChg chg="del">
          <ac:chgData name="François Carlier" userId="268983c61a7e14cf" providerId="LiveId" clId="{FAFFC899-2389-47D3-A7BD-B34CF192105C}" dt="2022-02-22T15:51:26.012" v="879" actId="478"/>
          <ac:cxnSpMkLst>
            <pc:docMk/>
            <pc:sldMk cId="546382689" sldId="256"/>
            <ac:cxnSpMk id="167" creationId="{00000000-0000-0000-0000-000000000000}"/>
          </ac:cxnSpMkLst>
        </pc:cxnChg>
        <pc:cxnChg chg="del">
          <ac:chgData name="François Carlier" userId="268983c61a7e14cf" providerId="LiveId" clId="{FAFFC899-2389-47D3-A7BD-B34CF192105C}" dt="2022-02-22T15:51:26.012" v="879" actId="478"/>
          <ac:cxnSpMkLst>
            <pc:docMk/>
            <pc:sldMk cId="546382689" sldId="256"/>
            <ac:cxnSpMk id="168" creationId="{00000000-0000-0000-0000-000000000000}"/>
          </ac:cxnSpMkLst>
        </pc:cxnChg>
        <pc:cxnChg chg="mod">
          <ac:chgData name="François Carlier" userId="268983c61a7e14cf" providerId="LiveId" clId="{FAFFC899-2389-47D3-A7BD-B34CF192105C}" dt="2022-02-23T09:00:35.217" v="3147"/>
          <ac:cxnSpMkLst>
            <pc:docMk/>
            <pc:sldMk cId="546382689" sldId="256"/>
            <ac:cxnSpMk id="172" creationId="{23176022-F927-4D2A-A842-D625F21BC7D9}"/>
          </ac:cxnSpMkLst>
        </pc:cxnChg>
        <pc:cxnChg chg="add del mod">
          <ac:chgData name="François Carlier" userId="268983c61a7e14cf" providerId="LiveId" clId="{FAFFC899-2389-47D3-A7BD-B34CF192105C}" dt="2022-02-23T09:13:25.187" v="3439" actId="478"/>
          <ac:cxnSpMkLst>
            <pc:docMk/>
            <pc:sldMk cId="546382689" sldId="256"/>
            <ac:cxnSpMk id="177" creationId="{7238ECD6-CBB7-47B7-93EC-92FF6F871522}"/>
          </ac:cxnSpMkLst>
        </pc:cxnChg>
        <pc:cxnChg chg="add mod">
          <ac:chgData name="François Carlier" userId="268983c61a7e14cf" providerId="LiveId" clId="{FAFFC899-2389-47D3-A7BD-B34CF192105C}" dt="2022-02-23T10:12:08.150" v="4091" actId="14100"/>
          <ac:cxnSpMkLst>
            <pc:docMk/>
            <pc:sldMk cId="546382689" sldId="256"/>
            <ac:cxnSpMk id="190" creationId="{89EB1602-FE3B-4F50-BCC6-1BD58086926F}"/>
          </ac:cxnSpMkLst>
        </pc:cxnChg>
        <pc:cxnChg chg="add mod">
          <ac:chgData name="François Carlier" userId="268983c61a7e14cf" providerId="LiveId" clId="{FAFFC899-2389-47D3-A7BD-B34CF192105C}" dt="2022-02-23T10:12:30.018" v="4104" actId="14100"/>
          <ac:cxnSpMkLst>
            <pc:docMk/>
            <pc:sldMk cId="546382689" sldId="256"/>
            <ac:cxnSpMk id="191" creationId="{69A3D86E-BE83-4F03-A115-7595D386517F}"/>
          </ac:cxnSpMkLst>
        </pc:cxnChg>
        <pc:cxnChg chg="add mod">
          <ac:chgData name="François Carlier" userId="268983c61a7e14cf" providerId="LiveId" clId="{FAFFC899-2389-47D3-A7BD-B34CF192105C}" dt="2022-02-23T10:21:44.564" v="4131" actId="14100"/>
          <ac:cxnSpMkLst>
            <pc:docMk/>
            <pc:sldMk cId="546382689" sldId="256"/>
            <ac:cxnSpMk id="192" creationId="{5CC58BD9-4DD8-4217-9DFC-DA2F41CC917D}"/>
          </ac:cxnSpMkLst>
        </pc:cxnChg>
        <pc:cxnChg chg="add mod">
          <ac:chgData name="François Carlier" userId="268983c61a7e14cf" providerId="LiveId" clId="{FAFFC899-2389-47D3-A7BD-B34CF192105C}" dt="2022-02-23T10:12:39.668" v="4107" actId="14100"/>
          <ac:cxnSpMkLst>
            <pc:docMk/>
            <pc:sldMk cId="546382689" sldId="256"/>
            <ac:cxnSpMk id="199" creationId="{DCB8E034-0264-41A7-82C6-41C719F76665}"/>
          </ac:cxnSpMkLst>
        </pc:cxnChg>
      </pc:sldChg>
    </pc:docChg>
  </pc:docChgLst>
</pc:chgInfo>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11" Type="http://schemas.openxmlformats.org/officeDocument/2006/relationships/image" Target="../media/image11.emf"/><Relationship Id="rId5" Type="http://schemas.openxmlformats.org/officeDocument/2006/relationships/image" Target="../media/image5.emf"/><Relationship Id="rId10" Type="http://schemas.openxmlformats.org/officeDocument/2006/relationships/image" Target="../media/image10.emf"/><Relationship Id="rId4" Type="http://schemas.openxmlformats.org/officeDocument/2006/relationships/image" Target="../media/image4.emf"/><Relationship Id="rId9"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fr-BE"/>
          </a:p>
        </p:txBody>
      </p:sp>
      <p:sp>
        <p:nvSpPr>
          <p:cNvPr id="3" name="Espace réservé de la date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0EF92D61-0158-4491-8112-D0341BCC86C4}" type="datetimeFigureOut">
              <a:rPr lang="fr-BE" smtClean="0"/>
              <a:t>23-02-22</a:t>
            </a:fld>
            <a:endParaRPr lang="fr-BE"/>
          </a:p>
        </p:txBody>
      </p:sp>
      <p:sp>
        <p:nvSpPr>
          <p:cNvPr id="4" name="Espace réservé de l'image des diapositives 3"/>
          <p:cNvSpPr>
            <a:spLocks noGrp="1" noRot="1" noChangeAspect="1"/>
          </p:cNvSpPr>
          <p:nvPr>
            <p:ph type="sldImg" idx="2"/>
          </p:nvPr>
        </p:nvSpPr>
        <p:spPr>
          <a:xfrm>
            <a:off x="2266950" y="1241425"/>
            <a:ext cx="2263775" cy="3349625"/>
          </a:xfrm>
          <a:prstGeom prst="rect">
            <a:avLst/>
          </a:prstGeom>
          <a:noFill/>
          <a:ln w="12700">
            <a:solidFill>
              <a:prstClr val="black"/>
            </a:solidFill>
          </a:ln>
        </p:spPr>
        <p:txBody>
          <a:bodyPr vert="horz" lIns="91440" tIns="45720" rIns="91440" bIns="45720" rtlCol="0" anchor="ctr"/>
          <a:lstStyle/>
          <a:p>
            <a:endParaRPr lang="fr-BE"/>
          </a:p>
        </p:txBody>
      </p:sp>
      <p:sp>
        <p:nvSpPr>
          <p:cNvPr id="5" name="Espace réservé des notes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6" name="Espace réservé du pied de page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fr-BE"/>
          </a:p>
        </p:txBody>
      </p:sp>
      <p:sp>
        <p:nvSpPr>
          <p:cNvPr id="7" name="Espace réservé du numéro de diapositive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9FF6105-7752-4505-8787-EC306D5C8D2C}" type="slidenum">
              <a:rPr lang="fr-BE" smtClean="0"/>
              <a:t>‹N°›</a:t>
            </a:fld>
            <a:endParaRPr lang="fr-BE"/>
          </a:p>
        </p:txBody>
      </p:sp>
    </p:spTree>
    <p:extLst>
      <p:ext uri="{BB962C8B-B14F-4D97-AF65-F5344CB8AC3E}">
        <p14:creationId xmlns:p14="http://schemas.microsoft.com/office/powerpoint/2010/main" val="2765800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2266950" y="1241425"/>
            <a:ext cx="2263775" cy="3349625"/>
          </a:xfrm>
        </p:spPr>
      </p:sp>
      <p:sp>
        <p:nvSpPr>
          <p:cNvPr id="3" name="Espace réservé des notes 2"/>
          <p:cNvSpPr>
            <a:spLocks noGrp="1"/>
          </p:cNvSpPr>
          <p:nvPr>
            <p:ph type="body" idx="1"/>
          </p:nvPr>
        </p:nvSpPr>
        <p:spPr/>
        <p:txBody>
          <a:bodyPr/>
          <a:lstStyle/>
          <a:p>
            <a:r>
              <a:rPr lang="fr-BE" dirty="0"/>
              <a:t>Image </a:t>
            </a:r>
            <a:r>
              <a:rPr lang="fr-BE" dirty="0" err="1"/>
              <a:t>from</a:t>
            </a:r>
            <a:r>
              <a:rPr lang="fr-BE" dirty="0"/>
              <a:t> : https://www.nature.com/articles/s41577-020-00477-9</a:t>
            </a:r>
          </a:p>
        </p:txBody>
      </p:sp>
      <p:sp>
        <p:nvSpPr>
          <p:cNvPr id="4" name="Espace réservé du numéro de diapositive 3"/>
          <p:cNvSpPr>
            <a:spLocks noGrp="1"/>
          </p:cNvSpPr>
          <p:nvPr>
            <p:ph type="sldNum" sz="quarter" idx="5"/>
          </p:nvPr>
        </p:nvSpPr>
        <p:spPr/>
        <p:txBody>
          <a:bodyPr/>
          <a:lstStyle/>
          <a:p>
            <a:fld id="{99FF6105-7752-4505-8787-EC306D5C8D2C}" type="slidenum">
              <a:rPr lang="fr-BE" smtClean="0"/>
              <a:t>1</a:t>
            </a:fld>
            <a:endParaRPr lang="fr-BE"/>
          </a:p>
        </p:txBody>
      </p:sp>
    </p:spTree>
    <p:extLst>
      <p:ext uri="{BB962C8B-B14F-4D97-AF65-F5344CB8AC3E}">
        <p14:creationId xmlns:p14="http://schemas.microsoft.com/office/powerpoint/2010/main" val="866151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91991" y="8366287"/>
            <a:ext cx="29375894" cy="17797568"/>
          </a:xfrm>
        </p:spPr>
        <p:txBody>
          <a:bodyPr anchor="b"/>
          <a:lstStyle>
            <a:lvl1pPr algn="ctr">
              <a:defRPr sz="22661"/>
            </a:lvl1pPr>
          </a:lstStyle>
          <a:p>
            <a:r>
              <a:rPr lang="fr-FR"/>
              <a:t>Modifiez le style du titre</a:t>
            </a:r>
            <a:endParaRPr lang="en-US" dirty="0"/>
          </a:p>
        </p:txBody>
      </p:sp>
      <p:sp>
        <p:nvSpPr>
          <p:cNvPr id="3" name="Subtitle 2"/>
          <p:cNvSpPr>
            <a:spLocks noGrp="1"/>
          </p:cNvSpPr>
          <p:nvPr>
            <p:ph type="subTitle" idx="1"/>
          </p:nvPr>
        </p:nvSpPr>
        <p:spPr>
          <a:xfrm>
            <a:off x="4319985" y="26850197"/>
            <a:ext cx="25919906" cy="12342330"/>
          </a:xfrm>
        </p:spPr>
        <p:txBody>
          <a:bodyPr/>
          <a:lstStyle>
            <a:lvl1pPr marL="0" indent="0" algn="ctr">
              <a:buNone/>
              <a:defRPr sz="9068"/>
            </a:lvl1pPr>
            <a:lvl2pPr marL="1726488" indent="0" algn="ctr">
              <a:buNone/>
              <a:defRPr sz="7554"/>
            </a:lvl2pPr>
            <a:lvl3pPr marL="3452985" indent="0" algn="ctr">
              <a:buNone/>
              <a:defRPr sz="6796"/>
            </a:lvl3pPr>
            <a:lvl4pPr marL="5179472" indent="0" algn="ctr">
              <a:buNone/>
              <a:defRPr sz="6049"/>
            </a:lvl4pPr>
            <a:lvl5pPr marL="6905969" indent="0" algn="ctr">
              <a:buNone/>
              <a:defRPr sz="6049"/>
            </a:lvl5pPr>
            <a:lvl6pPr marL="8632457" indent="0" algn="ctr">
              <a:buNone/>
              <a:defRPr sz="6049"/>
            </a:lvl6pPr>
            <a:lvl7pPr marL="10358954" indent="0" algn="ctr">
              <a:buNone/>
              <a:defRPr sz="6049"/>
            </a:lvl7pPr>
            <a:lvl8pPr marL="12085441" indent="0" algn="ctr">
              <a:buNone/>
              <a:defRPr sz="6049"/>
            </a:lvl8pPr>
            <a:lvl9pPr marL="13811938" indent="0" algn="ctr">
              <a:buNone/>
              <a:defRPr sz="6049"/>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3123550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4179677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357993" y="12744685"/>
            <a:ext cx="29807892" cy="21264773"/>
          </a:xfrm>
        </p:spPr>
        <p:txBody>
          <a:bodyPr anchor="b"/>
          <a:lstStyle>
            <a:lvl1pPr>
              <a:defRPr sz="22661"/>
            </a:lvl1pPr>
          </a:lstStyle>
          <a:p>
            <a:r>
              <a:rPr lang="fr-FR"/>
              <a:t>Modifiez le style du titre</a:t>
            </a:r>
            <a:endParaRPr lang="en-US" dirty="0"/>
          </a:p>
        </p:txBody>
      </p:sp>
      <p:sp>
        <p:nvSpPr>
          <p:cNvPr id="3" name="Text Placeholder 2"/>
          <p:cNvSpPr>
            <a:spLocks noGrp="1"/>
          </p:cNvSpPr>
          <p:nvPr>
            <p:ph type="body" idx="1"/>
          </p:nvPr>
        </p:nvSpPr>
        <p:spPr>
          <a:xfrm>
            <a:off x="2357993" y="34210645"/>
            <a:ext cx="29807892" cy="11182641"/>
          </a:xfrm>
        </p:spPr>
        <p:txBody>
          <a:bodyPr/>
          <a:lstStyle>
            <a:lvl1pPr marL="0" indent="0">
              <a:buNone/>
              <a:defRPr sz="9068">
                <a:solidFill>
                  <a:schemeClr val="tx1"/>
                </a:solidFill>
              </a:defRPr>
            </a:lvl1pPr>
            <a:lvl2pPr marL="1726488" indent="0">
              <a:buNone/>
              <a:defRPr sz="7554">
                <a:solidFill>
                  <a:schemeClr val="tx1">
                    <a:tint val="75000"/>
                  </a:schemeClr>
                </a:solidFill>
              </a:defRPr>
            </a:lvl2pPr>
            <a:lvl3pPr marL="3452985" indent="0">
              <a:buNone/>
              <a:defRPr sz="6796">
                <a:solidFill>
                  <a:schemeClr val="tx1">
                    <a:tint val="75000"/>
                  </a:schemeClr>
                </a:solidFill>
              </a:defRPr>
            </a:lvl3pPr>
            <a:lvl4pPr marL="5179472" indent="0">
              <a:buNone/>
              <a:defRPr sz="6049">
                <a:solidFill>
                  <a:schemeClr val="tx1">
                    <a:tint val="75000"/>
                  </a:schemeClr>
                </a:solidFill>
              </a:defRPr>
            </a:lvl4pPr>
            <a:lvl5pPr marL="6905969" indent="0">
              <a:buNone/>
              <a:defRPr sz="6049">
                <a:solidFill>
                  <a:schemeClr val="tx1">
                    <a:tint val="75000"/>
                  </a:schemeClr>
                </a:solidFill>
              </a:defRPr>
            </a:lvl5pPr>
            <a:lvl6pPr marL="8632457" indent="0">
              <a:buNone/>
              <a:defRPr sz="6049">
                <a:solidFill>
                  <a:schemeClr val="tx1">
                    <a:tint val="75000"/>
                  </a:schemeClr>
                </a:solidFill>
              </a:defRPr>
            </a:lvl6pPr>
            <a:lvl7pPr marL="10358954" indent="0">
              <a:buNone/>
              <a:defRPr sz="6049">
                <a:solidFill>
                  <a:schemeClr val="tx1">
                    <a:tint val="75000"/>
                  </a:schemeClr>
                </a:solidFill>
              </a:defRPr>
            </a:lvl7pPr>
            <a:lvl8pPr marL="12085441" indent="0">
              <a:buNone/>
              <a:defRPr sz="6049">
                <a:solidFill>
                  <a:schemeClr val="tx1">
                    <a:tint val="75000"/>
                  </a:schemeClr>
                </a:solidFill>
              </a:defRPr>
            </a:lvl8pPr>
            <a:lvl9pPr marL="13811938" indent="0">
              <a:buNone/>
              <a:defRPr sz="6049">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343875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2375995" y="13608530"/>
            <a:ext cx="14687947" cy="3243560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17495941" y="13608530"/>
            <a:ext cx="14687947" cy="3243560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2835316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2380493" y="2721727"/>
            <a:ext cx="29807892" cy="9880969"/>
          </a:xfrm>
        </p:spPr>
        <p:txBody>
          <a:bodyPr/>
          <a:lstStyle/>
          <a:p>
            <a:r>
              <a:rPr lang="fr-FR"/>
              <a:t>Modifiez le style du titre</a:t>
            </a:r>
            <a:endParaRPr lang="en-US" dirty="0"/>
          </a:p>
        </p:txBody>
      </p:sp>
      <p:sp>
        <p:nvSpPr>
          <p:cNvPr id="3" name="Text Placeholder 2"/>
          <p:cNvSpPr>
            <a:spLocks noGrp="1"/>
          </p:cNvSpPr>
          <p:nvPr>
            <p:ph type="body" idx="1"/>
          </p:nvPr>
        </p:nvSpPr>
        <p:spPr>
          <a:xfrm>
            <a:off x="2380500" y="12531675"/>
            <a:ext cx="14620445" cy="6141580"/>
          </a:xfrm>
        </p:spPr>
        <p:txBody>
          <a:bodyPr anchor="b"/>
          <a:lstStyle>
            <a:lvl1pPr marL="0" indent="0">
              <a:buNone/>
              <a:defRPr sz="9068" b="1"/>
            </a:lvl1pPr>
            <a:lvl2pPr marL="1726488" indent="0">
              <a:buNone/>
              <a:defRPr sz="7554" b="1"/>
            </a:lvl2pPr>
            <a:lvl3pPr marL="3452985" indent="0">
              <a:buNone/>
              <a:defRPr sz="6796" b="1"/>
            </a:lvl3pPr>
            <a:lvl4pPr marL="5179472" indent="0">
              <a:buNone/>
              <a:defRPr sz="6049" b="1"/>
            </a:lvl4pPr>
            <a:lvl5pPr marL="6905969" indent="0">
              <a:buNone/>
              <a:defRPr sz="6049" b="1"/>
            </a:lvl5pPr>
            <a:lvl6pPr marL="8632457" indent="0">
              <a:buNone/>
              <a:defRPr sz="6049" b="1"/>
            </a:lvl6pPr>
            <a:lvl7pPr marL="10358954" indent="0">
              <a:buNone/>
              <a:defRPr sz="6049" b="1"/>
            </a:lvl7pPr>
            <a:lvl8pPr marL="12085441" indent="0">
              <a:buNone/>
              <a:defRPr sz="6049" b="1"/>
            </a:lvl8pPr>
            <a:lvl9pPr marL="13811938" indent="0">
              <a:buNone/>
              <a:defRPr sz="6049" b="1"/>
            </a:lvl9pPr>
          </a:lstStyle>
          <a:p>
            <a:pPr lvl="0"/>
            <a:r>
              <a:rPr lang="fr-FR"/>
              <a:t>Cliquez pour modifier les styles du texte du masque</a:t>
            </a:r>
          </a:p>
        </p:txBody>
      </p:sp>
      <p:sp>
        <p:nvSpPr>
          <p:cNvPr id="4" name="Content Placeholder 3"/>
          <p:cNvSpPr>
            <a:spLocks noGrp="1"/>
          </p:cNvSpPr>
          <p:nvPr>
            <p:ph sz="half" idx="2"/>
          </p:nvPr>
        </p:nvSpPr>
        <p:spPr>
          <a:xfrm>
            <a:off x="2380500" y="18673265"/>
            <a:ext cx="14620445" cy="2746553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17495939" y="12531675"/>
            <a:ext cx="14692448" cy="6141580"/>
          </a:xfrm>
        </p:spPr>
        <p:txBody>
          <a:bodyPr anchor="b"/>
          <a:lstStyle>
            <a:lvl1pPr marL="0" indent="0">
              <a:buNone/>
              <a:defRPr sz="9068" b="1"/>
            </a:lvl1pPr>
            <a:lvl2pPr marL="1726488" indent="0">
              <a:buNone/>
              <a:defRPr sz="7554" b="1"/>
            </a:lvl2pPr>
            <a:lvl3pPr marL="3452985" indent="0">
              <a:buNone/>
              <a:defRPr sz="6796" b="1"/>
            </a:lvl3pPr>
            <a:lvl4pPr marL="5179472" indent="0">
              <a:buNone/>
              <a:defRPr sz="6049" b="1"/>
            </a:lvl4pPr>
            <a:lvl5pPr marL="6905969" indent="0">
              <a:buNone/>
              <a:defRPr sz="6049" b="1"/>
            </a:lvl5pPr>
            <a:lvl6pPr marL="8632457" indent="0">
              <a:buNone/>
              <a:defRPr sz="6049" b="1"/>
            </a:lvl6pPr>
            <a:lvl7pPr marL="10358954" indent="0">
              <a:buNone/>
              <a:defRPr sz="6049" b="1"/>
            </a:lvl7pPr>
            <a:lvl8pPr marL="12085441" indent="0">
              <a:buNone/>
              <a:defRPr sz="6049" b="1"/>
            </a:lvl8pPr>
            <a:lvl9pPr marL="13811938" indent="0">
              <a:buNone/>
              <a:defRPr sz="6049" b="1"/>
            </a:lvl9pPr>
          </a:lstStyle>
          <a:p>
            <a:pPr lvl="0"/>
            <a:r>
              <a:rPr lang="fr-FR"/>
              <a:t>Cliquez pour modifier les styles du texte du masque</a:t>
            </a:r>
          </a:p>
        </p:txBody>
      </p:sp>
      <p:sp>
        <p:nvSpPr>
          <p:cNvPr id="6" name="Content Placeholder 5"/>
          <p:cNvSpPr>
            <a:spLocks noGrp="1"/>
          </p:cNvSpPr>
          <p:nvPr>
            <p:ph sz="quarter" idx="4"/>
          </p:nvPr>
        </p:nvSpPr>
        <p:spPr>
          <a:xfrm>
            <a:off x="17495939" y="18673265"/>
            <a:ext cx="14692448" cy="2746553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1858655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1132760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728672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380497" y="3408045"/>
            <a:ext cx="11146459" cy="11928162"/>
          </a:xfrm>
        </p:spPr>
        <p:txBody>
          <a:bodyPr anchor="b"/>
          <a:lstStyle>
            <a:lvl1pPr>
              <a:defRPr sz="12078"/>
            </a:lvl1pPr>
          </a:lstStyle>
          <a:p>
            <a:r>
              <a:rPr lang="fr-FR"/>
              <a:t>Modifiez le style du titre</a:t>
            </a:r>
            <a:endParaRPr lang="en-US" dirty="0"/>
          </a:p>
        </p:txBody>
      </p:sp>
      <p:sp>
        <p:nvSpPr>
          <p:cNvPr id="3" name="Content Placeholder 2"/>
          <p:cNvSpPr>
            <a:spLocks noGrp="1"/>
          </p:cNvSpPr>
          <p:nvPr>
            <p:ph idx="1"/>
          </p:nvPr>
        </p:nvSpPr>
        <p:spPr>
          <a:xfrm>
            <a:off x="14692452" y="7360438"/>
            <a:ext cx="17495937" cy="36328816"/>
          </a:xfrm>
        </p:spPr>
        <p:txBody>
          <a:bodyPr/>
          <a:lstStyle>
            <a:lvl1pPr>
              <a:defRPr sz="12078"/>
            </a:lvl1pPr>
            <a:lvl2pPr>
              <a:defRPr sz="10583"/>
            </a:lvl2pPr>
            <a:lvl3pPr>
              <a:defRPr sz="9068"/>
            </a:lvl3pPr>
            <a:lvl4pPr>
              <a:defRPr sz="7554"/>
            </a:lvl4pPr>
            <a:lvl5pPr>
              <a:defRPr sz="7554"/>
            </a:lvl5pPr>
            <a:lvl6pPr>
              <a:defRPr sz="7554"/>
            </a:lvl6pPr>
            <a:lvl7pPr>
              <a:defRPr sz="7554"/>
            </a:lvl7pPr>
            <a:lvl8pPr>
              <a:defRPr sz="7554"/>
            </a:lvl8pPr>
            <a:lvl9pPr>
              <a:defRPr sz="755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2380497" y="15336198"/>
            <a:ext cx="11146459" cy="28412216"/>
          </a:xfrm>
        </p:spPr>
        <p:txBody>
          <a:bodyPr/>
          <a:lstStyle>
            <a:lvl1pPr marL="0" indent="0">
              <a:buNone/>
              <a:defRPr sz="6049"/>
            </a:lvl1pPr>
            <a:lvl2pPr marL="1726488" indent="0">
              <a:buNone/>
              <a:defRPr sz="5291"/>
            </a:lvl2pPr>
            <a:lvl3pPr marL="3452985" indent="0">
              <a:buNone/>
              <a:defRPr sz="4534"/>
            </a:lvl3pPr>
            <a:lvl4pPr marL="5179472" indent="0">
              <a:buNone/>
              <a:defRPr sz="3777"/>
            </a:lvl4pPr>
            <a:lvl5pPr marL="6905969" indent="0">
              <a:buNone/>
              <a:defRPr sz="3777"/>
            </a:lvl5pPr>
            <a:lvl6pPr marL="8632457" indent="0">
              <a:buNone/>
              <a:defRPr sz="3777"/>
            </a:lvl6pPr>
            <a:lvl7pPr marL="10358954" indent="0">
              <a:buNone/>
              <a:defRPr sz="3777"/>
            </a:lvl7pPr>
            <a:lvl8pPr marL="12085441" indent="0">
              <a:buNone/>
              <a:defRPr sz="3777"/>
            </a:lvl8pPr>
            <a:lvl9pPr marL="13811938" indent="0">
              <a:buNone/>
              <a:defRPr sz="3777"/>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25415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380497" y="3408045"/>
            <a:ext cx="11146459" cy="11928162"/>
          </a:xfrm>
        </p:spPr>
        <p:txBody>
          <a:bodyPr anchor="b"/>
          <a:lstStyle>
            <a:lvl1pPr>
              <a:defRPr sz="12078"/>
            </a:lvl1pPr>
          </a:lstStyle>
          <a:p>
            <a:r>
              <a:rPr lang="fr-FR"/>
              <a:t>Modifiez le style du titre</a:t>
            </a:r>
            <a:endParaRPr lang="en-US" dirty="0"/>
          </a:p>
        </p:txBody>
      </p:sp>
      <p:sp>
        <p:nvSpPr>
          <p:cNvPr id="3" name="Picture Placeholder 2"/>
          <p:cNvSpPr>
            <a:spLocks noGrp="1" noChangeAspect="1"/>
          </p:cNvSpPr>
          <p:nvPr>
            <p:ph type="pic" idx="1"/>
          </p:nvPr>
        </p:nvSpPr>
        <p:spPr>
          <a:xfrm>
            <a:off x="14692452" y="7360438"/>
            <a:ext cx="17495937" cy="36328816"/>
          </a:xfrm>
        </p:spPr>
        <p:txBody>
          <a:bodyPr anchor="t"/>
          <a:lstStyle>
            <a:lvl1pPr marL="0" indent="0">
              <a:buNone/>
              <a:defRPr sz="12078"/>
            </a:lvl1pPr>
            <a:lvl2pPr marL="1726488" indent="0">
              <a:buNone/>
              <a:defRPr sz="10583"/>
            </a:lvl2pPr>
            <a:lvl3pPr marL="3452985" indent="0">
              <a:buNone/>
              <a:defRPr sz="9068"/>
            </a:lvl3pPr>
            <a:lvl4pPr marL="5179472" indent="0">
              <a:buNone/>
              <a:defRPr sz="7554"/>
            </a:lvl4pPr>
            <a:lvl5pPr marL="6905969" indent="0">
              <a:buNone/>
              <a:defRPr sz="7554"/>
            </a:lvl5pPr>
            <a:lvl6pPr marL="8632457" indent="0">
              <a:buNone/>
              <a:defRPr sz="7554"/>
            </a:lvl6pPr>
            <a:lvl7pPr marL="10358954" indent="0">
              <a:buNone/>
              <a:defRPr sz="7554"/>
            </a:lvl7pPr>
            <a:lvl8pPr marL="12085441" indent="0">
              <a:buNone/>
              <a:defRPr sz="7554"/>
            </a:lvl8pPr>
            <a:lvl9pPr marL="13811938" indent="0">
              <a:buNone/>
              <a:defRPr sz="7554"/>
            </a:lvl9pPr>
          </a:lstStyle>
          <a:p>
            <a:r>
              <a:rPr lang="fr-FR"/>
              <a:t>Cliquez sur l'icône pour ajouter une image</a:t>
            </a:r>
            <a:endParaRPr lang="en-US" dirty="0"/>
          </a:p>
        </p:txBody>
      </p:sp>
      <p:sp>
        <p:nvSpPr>
          <p:cNvPr id="4" name="Text Placeholder 3"/>
          <p:cNvSpPr>
            <a:spLocks noGrp="1"/>
          </p:cNvSpPr>
          <p:nvPr>
            <p:ph type="body" sz="half" idx="2"/>
          </p:nvPr>
        </p:nvSpPr>
        <p:spPr>
          <a:xfrm>
            <a:off x="2380497" y="15336198"/>
            <a:ext cx="11146459" cy="28412216"/>
          </a:xfrm>
        </p:spPr>
        <p:txBody>
          <a:bodyPr/>
          <a:lstStyle>
            <a:lvl1pPr marL="0" indent="0">
              <a:buNone/>
              <a:defRPr sz="6049"/>
            </a:lvl1pPr>
            <a:lvl2pPr marL="1726488" indent="0">
              <a:buNone/>
              <a:defRPr sz="5291"/>
            </a:lvl2pPr>
            <a:lvl3pPr marL="3452985" indent="0">
              <a:buNone/>
              <a:defRPr sz="4534"/>
            </a:lvl3pPr>
            <a:lvl4pPr marL="5179472" indent="0">
              <a:buNone/>
              <a:defRPr sz="3777"/>
            </a:lvl4pPr>
            <a:lvl5pPr marL="6905969" indent="0">
              <a:buNone/>
              <a:defRPr sz="3777"/>
            </a:lvl5pPr>
            <a:lvl6pPr marL="8632457" indent="0">
              <a:buNone/>
              <a:defRPr sz="3777"/>
            </a:lvl6pPr>
            <a:lvl7pPr marL="10358954" indent="0">
              <a:buNone/>
              <a:defRPr sz="3777"/>
            </a:lvl7pPr>
            <a:lvl8pPr marL="12085441" indent="0">
              <a:buNone/>
              <a:defRPr sz="3777"/>
            </a:lvl8pPr>
            <a:lvl9pPr marL="13811938" indent="0">
              <a:buNone/>
              <a:defRPr sz="3777"/>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4033576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331828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4731916" y="2721703"/>
            <a:ext cx="7451973" cy="43322405"/>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2375997" y="2721703"/>
            <a:ext cx="21923921" cy="4332240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8EDF8A-CB52-46E5-9C3A-7ED2FAE10F11}" type="datetimeFigureOut">
              <a:rPr lang="en-GB" smtClean="0"/>
              <a:t>23/02/2022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1CBA5-644F-4CF4-9085-F8C97FDDA9FE}" type="slidenum">
              <a:rPr lang="en-GB" smtClean="0"/>
              <a:t>‹N°›</a:t>
            </a:fld>
            <a:endParaRPr lang="en-GB" dirty="0"/>
          </a:p>
        </p:txBody>
      </p:sp>
    </p:spTree>
    <p:extLst>
      <p:ext uri="{BB962C8B-B14F-4D97-AF65-F5344CB8AC3E}">
        <p14:creationId xmlns:p14="http://schemas.microsoft.com/office/powerpoint/2010/main" val="2306125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75992" y="2721727"/>
            <a:ext cx="29807892" cy="9880969"/>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2375992" y="13608530"/>
            <a:ext cx="29807892" cy="32435602"/>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2375991" y="47381305"/>
            <a:ext cx="7775972" cy="2721703"/>
          </a:xfrm>
          <a:prstGeom prst="rect">
            <a:avLst/>
          </a:prstGeom>
        </p:spPr>
        <p:txBody>
          <a:bodyPr vert="horz" lIns="91440" tIns="45720" rIns="91440" bIns="45720" rtlCol="0" anchor="ctr"/>
          <a:lstStyle>
            <a:lvl1pPr algn="l">
              <a:defRPr sz="4534">
                <a:solidFill>
                  <a:schemeClr val="tx1">
                    <a:tint val="75000"/>
                  </a:schemeClr>
                </a:solidFill>
              </a:defRPr>
            </a:lvl1pPr>
          </a:lstStyle>
          <a:p>
            <a:fld id="{488EDF8A-CB52-46E5-9C3A-7ED2FAE10F11}" type="datetimeFigureOut">
              <a:rPr lang="en-GB" smtClean="0"/>
              <a:t>23/02/2022</a:t>
            </a:fld>
            <a:endParaRPr lang="en-GB" dirty="0"/>
          </a:p>
        </p:txBody>
      </p:sp>
      <p:sp>
        <p:nvSpPr>
          <p:cNvPr id="5" name="Footer Placeholder 4"/>
          <p:cNvSpPr>
            <a:spLocks noGrp="1"/>
          </p:cNvSpPr>
          <p:nvPr>
            <p:ph type="ftr" sz="quarter" idx="3"/>
          </p:nvPr>
        </p:nvSpPr>
        <p:spPr>
          <a:xfrm>
            <a:off x="11447959" y="47381305"/>
            <a:ext cx="11663958" cy="2721703"/>
          </a:xfrm>
          <a:prstGeom prst="rect">
            <a:avLst/>
          </a:prstGeom>
        </p:spPr>
        <p:txBody>
          <a:bodyPr vert="horz" lIns="91440" tIns="45720" rIns="91440" bIns="45720" rtlCol="0" anchor="ctr"/>
          <a:lstStyle>
            <a:lvl1pPr algn="ctr">
              <a:defRPr sz="4534">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24407912" y="47381305"/>
            <a:ext cx="7775972" cy="2721703"/>
          </a:xfrm>
          <a:prstGeom prst="rect">
            <a:avLst/>
          </a:prstGeom>
        </p:spPr>
        <p:txBody>
          <a:bodyPr vert="horz" lIns="91440" tIns="45720" rIns="91440" bIns="45720" rtlCol="0" anchor="ctr"/>
          <a:lstStyle>
            <a:lvl1pPr algn="r">
              <a:defRPr sz="4534">
                <a:solidFill>
                  <a:schemeClr val="tx1">
                    <a:tint val="75000"/>
                  </a:schemeClr>
                </a:solidFill>
              </a:defRPr>
            </a:lvl1pPr>
          </a:lstStyle>
          <a:p>
            <a:fld id="{F891CBA5-644F-4CF4-9085-F8C97FDDA9FE}" type="slidenum">
              <a:rPr lang="en-GB" smtClean="0"/>
              <a:t>‹N°›</a:t>
            </a:fld>
            <a:endParaRPr lang="en-GB" dirty="0"/>
          </a:p>
        </p:txBody>
      </p:sp>
    </p:spTree>
    <p:extLst>
      <p:ext uri="{BB962C8B-B14F-4D97-AF65-F5344CB8AC3E}">
        <p14:creationId xmlns:p14="http://schemas.microsoft.com/office/powerpoint/2010/main" val="343406217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3452985" rtl="0" eaLnBrk="1" latinLnBrk="0" hangingPunct="1">
        <a:lnSpc>
          <a:spcPct val="90000"/>
        </a:lnSpc>
        <a:spcBef>
          <a:spcPct val="0"/>
        </a:spcBef>
        <a:buNone/>
        <a:defRPr sz="16612" kern="1200">
          <a:solidFill>
            <a:schemeClr val="tx1"/>
          </a:solidFill>
          <a:latin typeface="+mj-lt"/>
          <a:ea typeface="+mj-ea"/>
          <a:cs typeface="+mj-cs"/>
        </a:defRPr>
      </a:lvl1pPr>
    </p:titleStyle>
    <p:bodyStyle>
      <a:lvl1pPr marL="863244" indent="-863244" algn="l" defTabSz="3452985" rtl="0" eaLnBrk="1" latinLnBrk="0" hangingPunct="1">
        <a:lnSpc>
          <a:spcPct val="90000"/>
        </a:lnSpc>
        <a:spcBef>
          <a:spcPts val="3777"/>
        </a:spcBef>
        <a:buFont typeface="Arial" panose="020B0604020202020204" pitchFamily="34" charset="0"/>
        <a:buChar char="•"/>
        <a:defRPr sz="10583" kern="1200">
          <a:solidFill>
            <a:schemeClr val="tx1"/>
          </a:solidFill>
          <a:latin typeface="+mn-lt"/>
          <a:ea typeface="+mn-ea"/>
          <a:cs typeface="+mn-cs"/>
        </a:defRPr>
      </a:lvl1pPr>
      <a:lvl2pPr marL="2589741" indent="-863244" algn="l" defTabSz="3452985" rtl="0" eaLnBrk="1" latinLnBrk="0" hangingPunct="1">
        <a:lnSpc>
          <a:spcPct val="90000"/>
        </a:lnSpc>
        <a:spcBef>
          <a:spcPts val="1893"/>
        </a:spcBef>
        <a:buFont typeface="Arial" panose="020B0604020202020204" pitchFamily="34" charset="0"/>
        <a:buChar char="•"/>
        <a:defRPr sz="9068" kern="1200">
          <a:solidFill>
            <a:schemeClr val="tx1"/>
          </a:solidFill>
          <a:latin typeface="+mn-lt"/>
          <a:ea typeface="+mn-ea"/>
          <a:cs typeface="+mn-cs"/>
        </a:defRPr>
      </a:lvl2pPr>
      <a:lvl3pPr marL="4316238" indent="-863244" algn="l" defTabSz="3452985" rtl="0" eaLnBrk="1" latinLnBrk="0" hangingPunct="1">
        <a:lnSpc>
          <a:spcPct val="90000"/>
        </a:lnSpc>
        <a:spcBef>
          <a:spcPts val="1893"/>
        </a:spcBef>
        <a:buFont typeface="Arial" panose="020B0604020202020204" pitchFamily="34" charset="0"/>
        <a:buChar char="•"/>
        <a:defRPr sz="7554" kern="1200">
          <a:solidFill>
            <a:schemeClr val="tx1"/>
          </a:solidFill>
          <a:latin typeface="+mn-lt"/>
          <a:ea typeface="+mn-ea"/>
          <a:cs typeface="+mn-cs"/>
        </a:defRPr>
      </a:lvl3pPr>
      <a:lvl4pPr marL="6042725" indent="-863244" algn="l" defTabSz="3452985" rtl="0" eaLnBrk="1" latinLnBrk="0" hangingPunct="1">
        <a:lnSpc>
          <a:spcPct val="90000"/>
        </a:lnSpc>
        <a:spcBef>
          <a:spcPts val="1893"/>
        </a:spcBef>
        <a:buFont typeface="Arial" panose="020B0604020202020204" pitchFamily="34" charset="0"/>
        <a:buChar char="•"/>
        <a:defRPr sz="6796" kern="1200">
          <a:solidFill>
            <a:schemeClr val="tx1"/>
          </a:solidFill>
          <a:latin typeface="+mn-lt"/>
          <a:ea typeface="+mn-ea"/>
          <a:cs typeface="+mn-cs"/>
        </a:defRPr>
      </a:lvl4pPr>
      <a:lvl5pPr marL="7769222" indent="-863244" algn="l" defTabSz="3452985" rtl="0" eaLnBrk="1" latinLnBrk="0" hangingPunct="1">
        <a:lnSpc>
          <a:spcPct val="90000"/>
        </a:lnSpc>
        <a:spcBef>
          <a:spcPts val="1893"/>
        </a:spcBef>
        <a:buFont typeface="Arial" panose="020B0604020202020204" pitchFamily="34" charset="0"/>
        <a:buChar char="•"/>
        <a:defRPr sz="6796" kern="1200">
          <a:solidFill>
            <a:schemeClr val="tx1"/>
          </a:solidFill>
          <a:latin typeface="+mn-lt"/>
          <a:ea typeface="+mn-ea"/>
          <a:cs typeface="+mn-cs"/>
        </a:defRPr>
      </a:lvl5pPr>
      <a:lvl6pPr marL="9495710" indent="-863244" algn="l" defTabSz="3452985" rtl="0" eaLnBrk="1" latinLnBrk="0" hangingPunct="1">
        <a:lnSpc>
          <a:spcPct val="90000"/>
        </a:lnSpc>
        <a:spcBef>
          <a:spcPts val="1893"/>
        </a:spcBef>
        <a:buFont typeface="Arial" panose="020B0604020202020204" pitchFamily="34" charset="0"/>
        <a:buChar char="•"/>
        <a:defRPr sz="6796" kern="1200">
          <a:solidFill>
            <a:schemeClr val="tx1"/>
          </a:solidFill>
          <a:latin typeface="+mn-lt"/>
          <a:ea typeface="+mn-ea"/>
          <a:cs typeface="+mn-cs"/>
        </a:defRPr>
      </a:lvl6pPr>
      <a:lvl7pPr marL="11222207" indent="-863244" algn="l" defTabSz="3452985" rtl="0" eaLnBrk="1" latinLnBrk="0" hangingPunct="1">
        <a:lnSpc>
          <a:spcPct val="90000"/>
        </a:lnSpc>
        <a:spcBef>
          <a:spcPts val="1893"/>
        </a:spcBef>
        <a:buFont typeface="Arial" panose="020B0604020202020204" pitchFamily="34" charset="0"/>
        <a:buChar char="•"/>
        <a:defRPr sz="6796" kern="1200">
          <a:solidFill>
            <a:schemeClr val="tx1"/>
          </a:solidFill>
          <a:latin typeface="+mn-lt"/>
          <a:ea typeface="+mn-ea"/>
          <a:cs typeface="+mn-cs"/>
        </a:defRPr>
      </a:lvl7pPr>
      <a:lvl8pPr marL="12948695" indent="-863244" algn="l" defTabSz="3452985" rtl="0" eaLnBrk="1" latinLnBrk="0" hangingPunct="1">
        <a:lnSpc>
          <a:spcPct val="90000"/>
        </a:lnSpc>
        <a:spcBef>
          <a:spcPts val="1893"/>
        </a:spcBef>
        <a:buFont typeface="Arial" panose="020B0604020202020204" pitchFamily="34" charset="0"/>
        <a:buChar char="•"/>
        <a:defRPr sz="6796" kern="1200">
          <a:solidFill>
            <a:schemeClr val="tx1"/>
          </a:solidFill>
          <a:latin typeface="+mn-lt"/>
          <a:ea typeface="+mn-ea"/>
          <a:cs typeface="+mn-cs"/>
        </a:defRPr>
      </a:lvl8pPr>
      <a:lvl9pPr marL="14675192" indent="-863244" algn="l" defTabSz="3452985" rtl="0" eaLnBrk="1" latinLnBrk="0" hangingPunct="1">
        <a:lnSpc>
          <a:spcPct val="90000"/>
        </a:lnSpc>
        <a:spcBef>
          <a:spcPts val="1893"/>
        </a:spcBef>
        <a:buFont typeface="Arial" panose="020B0604020202020204" pitchFamily="34" charset="0"/>
        <a:buChar char="•"/>
        <a:defRPr sz="6796" kern="1200">
          <a:solidFill>
            <a:schemeClr val="tx1"/>
          </a:solidFill>
          <a:latin typeface="+mn-lt"/>
          <a:ea typeface="+mn-ea"/>
          <a:cs typeface="+mn-cs"/>
        </a:defRPr>
      </a:lvl9pPr>
    </p:bodyStyle>
    <p:otherStyle>
      <a:defPPr>
        <a:defRPr lang="en-US"/>
      </a:defPPr>
      <a:lvl1pPr marL="0" algn="l" defTabSz="3452985" rtl="0" eaLnBrk="1" latinLnBrk="0" hangingPunct="1">
        <a:defRPr sz="6796" kern="1200">
          <a:solidFill>
            <a:schemeClr val="tx1"/>
          </a:solidFill>
          <a:latin typeface="+mn-lt"/>
          <a:ea typeface="+mn-ea"/>
          <a:cs typeface="+mn-cs"/>
        </a:defRPr>
      </a:lvl1pPr>
      <a:lvl2pPr marL="1726488" algn="l" defTabSz="3452985" rtl="0" eaLnBrk="1" latinLnBrk="0" hangingPunct="1">
        <a:defRPr sz="6796" kern="1200">
          <a:solidFill>
            <a:schemeClr val="tx1"/>
          </a:solidFill>
          <a:latin typeface="+mn-lt"/>
          <a:ea typeface="+mn-ea"/>
          <a:cs typeface="+mn-cs"/>
        </a:defRPr>
      </a:lvl2pPr>
      <a:lvl3pPr marL="3452985" algn="l" defTabSz="3452985" rtl="0" eaLnBrk="1" latinLnBrk="0" hangingPunct="1">
        <a:defRPr sz="6796" kern="1200">
          <a:solidFill>
            <a:schemeClr val="tx1"/>
          </a:solidFill>
          <a:latin typeface="+mn-lt"/>
          <a:ea typeface="+mn-ea"/>
          <a:cs typeface="+mn-cs"/>
        </a:defRPr>
      </a:lvl3pPr>
      <a:lvl4pPr marL="5179472" algn="l" defTabSz="3452985" rtl="0" eaLnBrk="1" latinLnBrk="0" hangingPunct="1">
        <a:defRPr sz="6796" kern="1200">
          <a:solidFill>
            <a:schemeClr val="tx1"/>
          </a:solidFill>
          <a:latin typeface="+mn-lt"/>
          <a:ea typeface="+mn-ea"/>
          <a:cs typeface="+mn-cs"/>
        </a:defRPr>
      </a:lvl4pPr>
      <a:lvl5pPr marL="6905969" algn="l" defTabSz="3452985" rtl="0" eaLnBrk="1" latinLnBrk="0" hangingPunct="1">
        <a:defRPr sz="6796" kern="1200">
          <a:solidFill>
            <a:schemeClr val="tx1"/>
          </a:solidFill>
          <a:latin typeface="+mn-lt"/>
          <a:ea typeface="+mn-ea"/>
          <a:cs typeface="+mn-cs"/>
        </a:defRPr>
      </a:lvl5pPr>
      <a:lvl6pPr marL="8632457" algn="l" defTabSz="3452985" rtl="0" eaLnBrk="1" latinLnBrk="0" hangingPunct="1">
        <a:defRPr sz="6796" kern="1200">
          <a:solidFill>
            <a:schemeClr val="tx1"/>
          </a:solidFill>
          <a:latin typeface="+mn-lt"/>
          <a:ea typeface="+mn-ea"/>
          <a:cs typeface="+mn-cs"/>
        </a:defRPr>
      </a:lvl6pPr>
      <a:lvl7pPr marL="10358954" algn="l" defTabSz="3452985" rtl="0" eaLnBrk="1" latinLnBrk="0" hangingPunct="1">
        <a:defRPr sz="6796" kern="1200">
          <a:solidFill>
            <a:schemeClr val="tx1"/>
          </a:solidFill>
          <a:latin typeface="+mn-lt"/>
          <a:ea typeface="+mn-ea"/>
          <a:cs typeface="+mn-cs"/>
        </a:defRPr>
      </a:lvl7pPr>
      <a:lvl8pPr marL="12085441" algn="l" defTabSz="3452985" rtl="0" eaLnBrk="1" latinLnBrk="0" hangingPunct="1">
        <a:defRPr sz="6796" kern="1200">
          <a:solidFill>
            <a:schemeClr val="tx1"/>
          </a:solidFill>
          <a:latin typeface="+mn-lt"/>
          <a:ea typeface="+mn-ea"/>
          <a:cs typeface="+mn-cs"/>
        </a:defRPr>
      </a:lvl8pPr>
      <a:lvl9pPr marL="13811938" algn="l" defTabSz="3452985" rtl="0" eaLnBrk="1" latinLnBrk="0" hangingPunct="1">
        <a:defRPr sz="679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9.emf"/><Relationship Id="rId18" Type="http://schemas.openxmlformats.org/officeDocument/2006/relationships/image" Target="../media/image22.png"/><Relationship Id="rId26" Type="http://schemas.openxmlformats.org/officeDocument/2006/relationships/image" Target="../media/image28.png"/><Relationship Id="rId39" Type="http://schemas.openxmlformats.org/officeDocument/2006/relationships/oleObject" Target="../embeddings/oleObject9.bin"/><Relationship Id="rId21" Type="http://schemas.openxmlformats.org/officeDocument/2006/relationships/image" Target="../media/image2.emf"/><Relationship Id="rId34" Type="http://schemas.openxmlformats.org/officeDocument/2006/relationships/image" Target="../media/image6.emf"/><Relationship Id="rId42" Type="http://schemas.openxmlformats.org/officeDocument/2006/relationships/image" Target="../media/image10.emf"/><Relationship Id="rId47" Type="http://schemas.openxmlformats.org/officeDocument/2006/relationships/image" Target="../media/image31.tiff"/><Relationship Id="rId7" Type="http://schemas.openxmlformats.org/officeDocument/2006/relationships/image" Target="../media/image14.jpg"/><Relationship Id="rId2" Type="http://schemas.openxmlformats.org/officeDocument/2006/relationships/slideLayout" Target="../slideLayouts/slideLayout1.xml"/><Relationship Id="rId16" Type="http://schemas.openxmlformats.org/officeDocument/2006/relationships/image" Target="../media/image20.png"/><Relationship Id="rId29" Type="http://schemas.openxmlformats.org/officeDocument/2006/relationships/oleObject" Target="../embeddings/oleObject4.bin"/><Relationship Id="rId11" Type="http://schemas.microsoft.com/office/2007/relationships/hdphoto" Target="../media/hdphoto2.wdp"/><Relationship Id="rId24" Type="http://schemas.openxmlformats.org/officeDocument/2006/relationships/image" Target="../media/image26.png"/><Relationship Id="rId32" Type="http://schemas.openxmlformats.org/officeDocument/2006/relationships/image" Target="../media/image5.emf"/><Relationship Id="rId37" Type="http://schemas.openxmlformats.org/officeDocument/2006/relationships/oleObject" Target="../embeddings/oleObject8.bin"/><Relationship Id="rId40" Type="http://schemas.openxmlformats.org/officeDocument/2006/relationships/image" Target="../media/image9.emf"/><Relationship Id="rId45" Type="http://schemas.openxmlformats.org/officeDocument/2006/relationships/image" Target="../media/image29.png"/><Relationship Id="rId5" Type="http://schemas.openxmlformats.org/officeDocument/2006/relationships/image" Target="../media/image13.png"/><Relationship Id="rId15" Type="http://schemas.openxmlformats.org/officeDocument/2006/relationships/image" Target="../media/image1.emf"/><Relationship Id="rId23" Type="http://schemas.openxmlformats.org/officeDocument/2006/relationships/image" Target="../media/image25.png"/><Relationship Id="rId28" Type="http://schemas.openxmlformats.org/officeDocument/2006/relationships/image" Target="../media/image3.emf"/><Relationship Id="rId36" Type="http://schemas.openxmlformats.org/officeDocument/2006/relationships/image" Target="../media/image7.emf"/><Relationship Id="rId49" Type="http://schemas.openxmlformats.org/officeDocument/2006/relationships/image" Target="../media/image33.tiff"/><Relationship Id="rId10" Type="http://schemas.openxmlformats.org/officeDocument/2006/relationships/image" Target="../media/image17.png"/><Relationship Id="rId19" Type="http://schemas.openxmlformats.org/officeDocument/2006/relationships/image" Target="../media/image23.png"/><Relationship Id="rId31" Type="http://schemas.openxmlformats.org/officeDocument/2006/relationships/oleObject" Target="../embeddings/oleObject5.bin"/><Relationship Id="rId44" Type="http://schemas.openxmlformats.org/officeDocument/2006/relationships/image" Target="../media/image11.emf"/><Relationship Id="rId4" Type="http://schemas.openxmlformats.org/officeDocument/2006/relationships/image" Target="../media/image12.jpeg"/><Relationship Id="rId9" Type="http://schemas.openxmlformats.org/officeDocument/2006/relationships/image" Target="../media/image16.png"/><Relationship Id="rId14" Type="http://schemas.openxmlformats.org/officeDocument/2006/relationships/oleObject" Target="../embeddings/oleObject1.bin"/><Relationship Id="rId22" Type="http://schemas.openxmlformats.org/officeDocument/2006/relationships/image" Target="../media/image24.png"/><Relationship Id="rId27" Type="http://schemas.openxmlformats.org/officeDocument/2006/relationships/oleObject" Target="../embeddings/oleObject3.bin"/><Relationship Id="rId30" Type="http://schemas.openxmlformats.org/officeDocument/2006/relationships/image" Target="../media/image4.emf"/><Relationship Id="rId35" Type="http://schemas.openxmlformats.org/officeDocument/2006/relationships/oleObject" Target="../embeddings/oleObject7.bin"/><Relationship Id="rId43" Type="http://schemas.openxmlformats.org/officeDocument/2006/relationships/oleObject" Target="../embeddings/oleObject11.bin"/><Relationship Id="rId48" Type="http://schemas.openxmlformats.org/officeDocument/2006/relationships/image" Target="../media/image32.tiff"/><Relationship Id="rId8" Type="http://schemas.openxmlformats.org/officeDocument/2006/relationships/image" Target="../media/image15.jpg"/><Relationship Id="rId3" Type="http://schemas.openxmlformats.org/officeDocument/2006/relationships/notesSlide" Target="../notesSlides/notesSlide1.xml"/><Relationship Id="rId12" Type="http://schemas.openxmlformats.org/officeDocument/2006/relationships/image" Target="../media/image18.png"/><Relationship Id="rId17" Type="http://schemas.openxmlformats.org/officeDocument/2006/relationships/image" Target="../media/image21.png"/><Relationship Id="rId25" Type="http://schemas.openxmlformats.org/officeDocument/2006/relationships/image" Target="../media/image27.png"/><Relationship Id="rId33" Type="http://schemas.openxmlformats.org/officeDocument/2006/relationships/oleObject" Target="../embeddings/oleObject6.bin"/><Relationship Id="rId38" Type="http://schemas.openxmlformats.org/officeDocument/2006/relationships/image" Target="../media/image8.emf"/><Relationship Id="rId46" Type="http://schemas.openxmlformats.org/officeDocument/2006/relationships/image" Target="../media/image30.tiff"/><Relationship Id="rId20" Type="http://schemas.openxmlformats.org/officeDocument/2006/relationships/oleObject" Target="../embeddings/oleObject2.bin"/><Relationship Id="rId41" Type="http://schemas.openxmlformats.org/officeDocument/2006/relationships/oleObject" Target="../embeddings/oleObject10.bin"/><Relationship Id="rId1" Type="http://schemas.openxmlformats.org/officeDocument/2006/relationships/vmlDrawing" Target="../drawings/vmlDrawing1.vml"/><Relationship Id="rId6"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1366BE"/>
            </a:gs>
            <a:gs pos="17000">
              <a:srgbClr val="1366BE"/>
            </a:gs>
            <a:gs pos="100000">
              <a:schemeClr val="bg1"/>
            </a:gs>
            <a:gs pos="92000">
              <a:schemeClr val="bg1"/>
            </a:gs>
          </a:gsLst>
          <a:lin ang="5400000" scaled="1"/>
        </a:gradFill>
        <a:effectLst/>
      </p:bgPr>
    </p:bg>
    <p:spTree>
      <p:nvGrpSpPr>
        <p:cNvPr id="1" name=""/>
        <p:cNvGrpSpPr/>
        <p:nvPr/>
      </p:nvGrpSpPr>
      <p:grpSpPr>
        <a:xfrm>
          <a:off x="0" y="0"/>
          <a:ext cx="0" cy="0"/>
          <a:chOff x="0" y="0"/>
          <a:chExt cx="0" cy="0"/>
        </a:xfrm>
      </p:grpSpPr>
      <p:grpSp>
        <p:nvGrpSpPr>
          <p:cNvPr id="3" name="Groupe 2"/>
          <p:cNvGrpSpPr/>
          <p:nvPr/>
        </p:nvGrpSpPr>
        <p:grpSpPr>
          <a:xfrm>
            <a:off x="877031" y="25046993"/>
            <a:ext cx="16032829" cy="17676409"/>
            <a:chOff x="12932809" y="17831155"/>
            <a:chExt cx="11841476" cy="14538020"/>
          </a:xfrm>
        </p:grpSpPr>
        <p:sp>
          <p:nvSpPr>
            <p:cNvPr id="110" name="Sous-titre 2"/>
            <p:cNvSpPr txBox="1">
              <a:spLocks/>
            </p:cNvSpPr>
            <p:nvPr/>
          </p:nvSpPr>
          <p:spPr>
            <a:xfrm>
              <a:off x="12932810" y="17831155"/>
              <a:ext cx="11841475" cy="12246653"/>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l"/>
              <a:r>
                <a:rPr lang="en-GB" sz="3957" b="1" dirty="0">
                  <a:solidFill>
                    <a:schemeClr val="tx1"/>
                  </a:solidFill>
                  <a:latin typeface="Bookman Old Style" panose="02050604050505020204" pitchFamily="18" charset="0"/>
                </a:rPr>
                <a:t>Barrier dysfunction.</a:t>
              </a:r>
              <a:r>
                <a:rPr lang="en-GB" sz="3957" dirty="0">
                  <a:solidFill>
                    <a:schemeClr val="tx1"/>
                  </a:solidFill>
                  <a:latin typeface="Bookman Old Style" panose="02050604050505020204" pitchFamily="18" charset="0"/>
                </a:rPr>
                <a:t> TEER, E-cadherin, occludin.</a:t>
              </a:r>
              <a:endParaRPr lang="en-GB" sz="3957" b="1" dirty="0">
                <a:solidFill>
                  <a:schemeClr val="tx1"/>
                </a:solidFill>
                <a:latin typeface="Bookman Old Style" panose="02050604050505020204" pitchFamily="18" charset="0"/>
              </a:endParaRPr>
            </a:p>
          </p:txBody>
        </p:sp>
        <p:sp>
          <p:nvSpPr>
            <p:cNvPr id="140" name="Sous-titre 2"/>
            <p:cNvSpPr txBox="1">
              <a:spLocks/>
            </p:cNvSpPr>
            <p:nvPr/>
          </p:nvSpPr>
          <p:spPr>
            <a:xfrm>
              <a:off x="12932809" y="30077807"/>
              <a:ext cx="11841475" cy="2291368"/>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dirty="0">
                  <a:solidFill>
                    <a:schemeClr val="tx1"/>
                  </a:solidFill>
                  <a:latin typeface="Bookman Old Style" panose="02050604050505020204" pitchFamily="18" charset="0"/>
                </a:rPr>
                <a:t>Smokers ALI-AE displayed long lasting barrier dysfunction that was aggravated in COPD, with decreased transepithelial electric resistance (TEER) (A). At the molecular level, this related to decreased expression of E-cadherin in early timepoints (C), and of occludin in later cultures (B)</a:t>
              </a:r>
            </a:p>
          </p:txBody>
        </p:sp>
      </p:grpSp>
      <p:sp>
        <p:nvSpPr>
          <p:cNvPr id="39" name="Rectangle : avec coin arrondi 38">
            <a:extLst>
              <a:ext uri="{FF2B5EF4-FFF2-40B4-BE49-F238E27FC236}">
                <a16:creationId xmlns:a16="http://schemas.microsoft.com/office/drawing/2014/main" id="{684797EE-0A6F-4B17-AC10-5E909AFC6994}"/>
              </a:ext>
            </a:extLst>
          </p:cNvPr>
          <p:cNvSpPr/>
          <p:nvPr/>
        </p:nvSpPr>
        <p:spPr>
          <a:xfrm>
            <a:off x="3464612" y="25722578"/>
            <a:ext cx="2683415" cy="6506413"/>
          </a:xfrm>
          <a:prstGeom prst="round1Rect">
            <a:avLst>
              <a:gd name="adj" fmla="val 0"/>
            </a:avLst>
          </a:prstGeom>
          <a:noFill/>
          <a:ln w="76200">
            <a:solidFill>
              <a:srgbClr val="1366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sz="1780"/>
          </a:p>
        </p:txBody>
      </p:sp>
      <p:grpSp>
        <p:nvGrpSpPr>
          <p:cNvPr id="14" name="Groupe 13"/>
          <p:cNvGrpSpPr/>
          <p:nvPr/>
        </p:nvGrpSpPr>
        <p:grpSpPr>
          <a:xfrm>
            <a:off x="885688" y="16128748"/>
            <a:ext cx="16032819" cy="8458297"/>
            <a:chOff x="426720" y="15187263"/>
            <a:chExt cx="11827474" cy="6477360"/>
          </a:xfrm>
        </p:grpSpPr>
        <p:sp>
          <p:nvSpPr>
            <p:cNvPr id="17" name="Sous-titre 2"/>
            <p:cNvSpPr txBox="1">
              <a:spLocks/>
            </p:cNvSpPr>
            <p:nvPr/>
          </p:nvSpPr>
          <p:spPr>
            <a:xfrm>
              <a:off x="426720" y="15187263"/>
              <a:ext cx="11827474" cy="4007314"/>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b="1" dirty="0">
                  <a:latin typeface="Bookman Old Style" panose="02050604050505020204" pitchFamily="18" charset="0"/>
                </a:rPr>
                <a:t>Air/liquid-interface reconstituted epithelium</a:t>
              </a:r>
            </a:p>
            <a:p>
              <a:pPr algn="just"/>
              <a:endParaRPr lang="en-GB" sz="3957" b="1" dirty="0">
                <a:latin typeface="Bookman Old Style" panose="02050604050505020204" pitchFamily="18" charset="0"/>
              </a:endParaRPr>
            </a:p>
            <a:p>
              <a:pPr algn="just"/>
              <a:endParaRPr lang="en-GB" sz="3957" b="1" dirty="0">
                <a:latin typeface="Bookman Old Style" panose="02050604050505020204" pitchFamily="18" charset="0"/>
              </a:endParaRPr>
            </a:p>
          </p:txBody>
        </p:sp>
        <p:sp>
          <p:nvSpPr>
            <p:cNvPr id="35" name="Sous-titre 2"/>
            <p:cNvSpPr txBox="1">
              <a:spLocks/>
            </p:cNvSpPr>
            <p:nvPr/>
          </p:nvSpPr>
          <p:spPr>
            <a:xfrm>
              <a:off x="426720" y="19179852"/>
              <a:ext cx="11827474" cy="2484771"/>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b="1" dirty="0">
                  <a:solidFill>
                    <a:schemeClr val="tx1"/>
                  </a:solidFill>
                  <a:latin typeface="Bookman Old Style" panose="02050604050505020204" pitchFamily="18" charset="0"/>
                </a:rPr>
                <a:t>ALI bronchial epithelium reconstitution model. </a:t>
              </a:r>
              <a:r>
                <a:rPr lang="en-GB" sz="3559" dirty="0">
                  <a:solidFill>
                    <a:schemeClr val="tx1"/>
                  </a:solidFill>
                  <a:latin typeface="Bookman Old Style" panose="02050604050505020204" pitchFamily="18" charset="0"/>
                </a:rPr>
                <a:t>After surgical specimen processing and epithelial bronchial cell (EBC) culture in flasks (not shown), mesenchymal EBCs are seeded on a semi-permeable membrane</a:t>
              </a:r>
              <a:r>
                <a:rPr lang="fr-BE" sz="3559" dirty="0">
                  <a:solidFill>
                    <a:schemeClr val="tx1"/>
                  </a:solidFill>
                  <a:latin typeface="Bookman Old Style" panose="02050604050505020204" pitchFamily="18" charset="0"/>
                </a:rPr>
                <a:t>, </a:t>
              </a:r>
              <a:r>
                <a:rPr lang="en-GB" sz="3559" dirty="0">
                  <a:solidFill>
                    <a:schemeClr val="tx1"/>
                  </a:solidFill>
                  <a:latin typeface="Bookman Old Style" panose="02050604050505020204" pitchFamily="18" charset="0"/>
                </a:rPr>
                <a:t>and grown in submerged conditions </a:t>
              </a:r>
              <a:r>
                <a:rPr lang="fr-BE" sz="3559" dirty="0">
                  <a:solidFill>
                    <a:schemeClr val="tx1"/>
                  </a:solidFill>
                  <a:latin typeface="Bookman Old Style" panose="02050604050505020204" pitchFamily="18" charset="0"/>
                </a:rPr>
                <a:t>(A). </a:t>
              </a:r>
              <a:r>
                <a:rPr lang="en-GB" sz="3559" dirty="0">
                  <a:solidFill>
                    <a:schemeClr val="tx1"/>
                  </a:solidFill>
                  <a:latin typeface="Bookman Old Style" panose="02050604050505020204" pitchFamily="18" charset="0"/>
                </a:rPr>
                <a:t>When confluence</a:t>
              </a:r>
              <a:r>
                <a:rPr lang="fr-BE" sz="3559" dirty="0">
                  <a:solidFill>
                    <a:schemeClr val="tx1"/>
                  </a:solidFill>
                  <a:latin typeface="Bookman Old Style" panose="02050604050505020204" pitchFamily="18" charset="0"/>
                </a:rPr>
                <a:t> </a:t>
              </a:r>
              <a:r>
                <a:rPr lang="en-GB" sz="3559" dirty="0">
                  <a:solidFill>
                    <a:schemeClr val="tx1"/>
                  </a:solidFill>
                  <a:latin typeface="Bookman Old Style" panose="02050604050505020204" pitchFamily="18" charset="0"/>
                </a:rPr>
                <a:t>is reached, the apical liquid is removed, allowing cells to differentiate into a pseudo-stratified bronchial epithelium </a:t>
              </a:r>
              <a:r>
                <a:rPr lang="fr-BE" sz="3559" dirty="0">
                  <a:solidFill>
                    <a:schemeClr val="tx1"/>
                  </a:solidFill>
                  <a:latin typeface="Bookman Old Style" panose="02050604050505020204" pitchFamily="18" charset="0"/>
                </a:rPr>
                <a:t>(E).</a:t>
              </a:r>
            </a:p>
          </p:txBody>
        </p:sp>
      </p:grpSp>
      <p:sp>
        <p:nvSpPr>
          <p:cNvPr id="4" name="Titre 1"/>
          <p:cNvSpPr>
            <a:spLocks noGrp="1"/>
          </p:cNvSpPr>
          <p:nvPr>
            <p:ph type="ctrTitle"/>
          </p:nvPr>
        </p:nvSpPr>
        <p:spPr>
          <a:xfrm>
            <a:off x="786720" y="405303"/>
            <a:ext cx="29587580" cy="1653112"/>
          </a:xfrm>
          <a:noFill/>
        </p:spPr>
        <p:txBody>
          <a:bodyPr anchor="ctr">
            <a:noAutofit/>
          </a:bodyPr>
          <a:lstStyle/>
          <a:p>
            <a:pPr algn="l"/>
            <a:r>
              <a:rPr lang="en-US" sz="6600" b="1" dirty="0">
                <a:solidFill>
                  <a:schemeClr val="bg1"/>
                </a:solidFill>
                <a:effectLst>
                  <a:outerShdw blurRad="38100" dist="38100" dir="2700000" algn="tl">
                    <a:srgbClr val="000000">
                      <a:alpha val="43137"/>
                    </a:srgbClr>
                  </a:outerShdw>
                </a:effectLst>
                <a:latin typeface="Bookman Old Style" panose="02050604050505020204" pitchFamily="18" charset="0"/>
              </a:rPr>
              <a:t>TP214 – The memory of airway epithelium damage </a:t>
            </a:r>
            <a:br>
              <a:rPr lang="en-US" sz="6600" b="1" dirty="0">
                <a:solidFill>
                  <a:schemeClr val="bg1"/>
                </a:solidFill>
                <a:effectLst>
                  <a:outerShdw blurRad="38100" dist="38100" dir="2700000" algn="tl">
                    <a:srgbClr val="000000">
                      <a:alpha val="43137"/>
                    </a:srgbClr>
                  </a:outerShdw>
                </a:effectLst>
                <a:latin typeface="Bookman Old Style" panose="02050604050505020204" pitchFamily="18" charset="0"/>
              </a:rPr>
            </a:br>
            <a:r>
              <a:rPr lang="en-US" sz="6600" b="1" dirty="0">
                <a:solidFill>
                  <a:schemeClr val="bg1"/>
                </a:solidFill>
                <a:effectLst>
                  <a:outerShdw blurRad="38100" dist="38100" dir="2700000" algn="tl">
                    <a:srgbClr val="000000">
                      <a:alpha val="43137"/>
                    </a:srgbClr>
                  </a:outerShdw>
                </a:effectLst>
                <a:latin typeface="Bookman Old Style" panose="02050604050505020204" pitchFamily="18" charset="0"/>
              </a:rPr>
              <a:t>in smokers and COPD p</a:t>
            </a:r>
            <a:r>
              <a:rPr lang="fr-BE" sz="6600" b="1" dirty="0" err="1">
                <a:solidFill>
                  <a:schemeClr val="bg1"/>
                </a:solidFill>
                <a:effectLst>
                  <a:outerShdw blurRad="38100" dist="38100" dir="2700000" algn="tl">
                    <a:srgbClr val="000000">
                      <a:alpha val="43137"/>
                    </a:srgbClr>
                  </a:outerShdw>
                </a:effectLst>
                <a:latin typeface="Bookman Old Style" panose="02050604050505020204" pitchFamily="18" charset="0"/>
              </a:rPr>
              <a:t>atients</a:t>
            </a:r>
            <a:endParaRPr lang="fr-BE" sz="6600" b="1" dirty="0">
              <a:solidFill>
                <a:schemeClr val="bg1"/>
              </a:solidFill>
              <a:effectLst>
                <a:outerShdw blurRad="38100" dist="38100" dir="2700000" algn="tl">
                  <a:srgbClr val="000000">
                    <a:alpha val="43137"/>
                  </a:srgbClr>
                </a:outerShdw>
              </a:effectLst>
              <a:latin typeface="Bookman Old Style" panose="02050604050505020204" pitchFamily="18" charset="0"/>
            </a:endParaRPr>
          </a:p>
        </p:txBody>
      </p:sp>
      <p:sp>
        <p:nvSpPr>
          <p:cNvPr id="12" name="Sous-titre 2"/>
          <p:cNvSpPr>
            <a:spLocks noGrp="1"/>
          </p:cNvSpPr>
          <p:nvPr>
            <p:ph type="subTitle" idx="1"/>
          </p:nvPr>
        </p:nvSpPr>
        <p:spPr>
          <a:xfrm>
            <a:off x="885688" y="4704785"/>
            <a:ext cx="16032819" cy="4456702"/>
          </a:xfrm>
          <a:ln w="63500">
            <a:solidFill>
              <a:srgbClr val="1366BE"/>
            </a:solidFill>
          </a:ln>
        </p:spPr>
        <p:style>
          <a:lnRef idx="2">
            <a:schemeClr val="accent1"/>
          </a:lnRef>
          <a:fillRef idx="1">
            <a:schemeClr val="lt1"/>
          </a:fillRef>
          <a:effectRef idx="0">
            <a:schemeClr val="accent1"/>
          </a:effectRef>
          <a:fontRef idx="minor">
            <a:schemeClr val="dk1"/>
          </a:fontRef>
        </p:style>
        <p:txBody>
          <a:bodyPr>
            <a:noAutofit/>
          </a:bodyPr>
          <a:lstStyle/>
          <a:p>
            <a:pPr algn="just"/>
            <a:r>
              <a:rPr lang="en-GB" sz="3957" b="1" dirty="0">
                <a:latin typeface="Bookman Old Style" panose="02050604050505020204" pitchFamily="18" charset="0"/>
              </a:rPr>
              <a:t>Introduction.</a:t>
            </a:r>
            <a:r>
              <a:rPr lang="en-GB" sz="3957" dirty="0">
                <a:latin typeface="Bookman Old Style" panose="02050604050505020204" pitchFamily="18" charset="0"/>
              </a:rPr>
              <a:t> Chronic obstructive pulmonary disease (COPD) is the third leading cause of death worldwide. Mainly due to the inhalation of toxics (e.g. cigarette smoke), it affects one in five smokers. The COPD airway epithelium (AE) displays several changes, including airway barrier dysfunction, impaired cell differentiation, inflammation and epithelial-to-mesenchymal transition (EMT). We addressed whether the COPD epithelial phenotype is durably imprinted at the epithelial level</a:t>
            </a:r>
          </a:p>
        </p:txBody>
      </p:sp>
      <p:pic>
        <p:nvPicPr>
          <p:cNvPr id="7" name="Image 6"/>
          <p:cNvPicPr>
            <a:picLocks noChangeAspect="1"/>
          </p:cNvPicPr>
          <p:nvPr/>
        </p:nvPicPr>
        <p:blipFill rotWithShape="1">
          <a:blip r:embed="rId4" cstate="print">
            <a:extLst>
              <a:ext uri="{28A0092B-C50C-407E-A947-70E740481C1C}">
                <a14:useLocalDpi xmlns:a14="http://schemas.microsoft.com/office/drawing/2010/main" val="0"/>
              </a:ext>
            </a:extLst>
          </a:blip>
          <a:srcRect t="7457" b="7489"/>
          <a:stretch/>
        </p:blipFill>
        <p:spPr>
          <a:xfrm>
            <a:off x="22308754" y="46834647"/>
            <a:ext cx="6026952" cy="3416488"/>
          </a:xfrm>
          <a:prstGeom prst="rect">
            <a:avLst/>
          </a:prstGeom>
        </p:spPr>
      </p:pic>
      <p:pic>
        <p:nvPicPr>
          <p:cNvPr id="8" name="Picture 2" descr="Résultat de recherche d'images pour &quot;fnrs logo&quot;"/>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20000" contrast="20000"/>
                    </a14:imgEffect>
                  </a14:imgLayer>
                </a14:imgProps>
              </a:ext>
              <a:ext uri="{28A0092B-C50C-407E-A947-70E740481C1C}">
                <a14:useLocalDpi xmlns:a14="http://schemas.microsoft.com/office/drawing/2010/main" val="0"/>
              </a:ext>
            </a:extLst>
          </a:blip>
          <a:srcRect t="15688" b="17123"/>
          <a:stretch/>
        </p:blipFill>
        <p:spPr bwMode="auto">
          <a:xfrm>
            <a:off x="16462326" y="46869845"/>
            <a:ext cx="4987921" cy="3351355"/>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rotWithShape="1">
          <a:blip r:embed="rId7">
            <a:extLst>
              <a:ext uri="{28A0092B-C50C-407E-A947-70E740481C1C}">
                <a14:useLocalDpi xmlns:a14="http://schemas.microsoft.com/office/drawing/2010/main" val="0"/>
              </a:ext>
            </a:extLst>
          </a:blip>
          <a:srcRect l="3725" t="6981" r="3197" b="13149"/>
          <a:stretch/>
        </p:blipFill>
        <p:spPr>
          <a:xfrm>
            <a:off x="1145978" y="47253334"/>
            <a:ext cx="7369506" cy="2586194"/>
          </a:xfrm>
          <a:prstGeom prst="rect">
            <a:avLst/>
          </a:prstGeom>
        </p:spPr>
      </p:pic>
      <p:pic>
        <p:nvPicPr>
          <p:cNvPr id="6" name="Imag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73986" y="46998606"/>
            <a:ext cx="6229847" cy="2642438"/>
          </a:xfrm>
          <a:prstGeom prst="rect">
            <a:avLst/>
          </a:prstGeom>
        </p:spPr>
      </p:pic>
      <p:sp>
        <p:nvSpPr>
          <p:cNvPr id="11" name="Titre 1"/>
          <p:cNvSpPr txBox="1">
            <a:spLocks/>
          </p:cNvSpPr>
          <p:nvPr/>
        </p:nvSpPr>
        <p:spPr>
          <a:xfrm>
            <a:off x="588051" y="2339093"/>
            <a:ext cx="27618989" cy="2115554"/>
          </a:xfrm>
          <a:prstGeom prst="rect">
            <a:avLst/>
          </a:prstGeom>
          <a:noFill/>
        </p:spPr>
        <p:txBody>
          <a:bodyPr vert="horz" lIns="70386" tIns="35193" rIns="70386" bIns="35193" rtlCol="0" anchor="ctr">
            <a:noAutofit/>
          </a:bodyPr>
          <a:lstStyle>
            <a:lvl1pPr algn="ctr" defTabSz="1620042" rtl="0" eaLnBrk="1" latinLnBrk="0" hangingPunct="1">
              <a:lnSpc>
                <a:spcPct val="90000"/>
              </a:lnSpc>
              <a:spcBef>
                <a:spcPct val="0"/>
              </a:spcBef>
              <a:buNone/>
              <a:defRPr sz="10630" kern="1200">
                <a:solidFill>
                  <a:schemeClr val="tx1"/>
                </a:solidFill>
                <a:latin typeface="+mj-lt"/>
                <a:ea typeface="+mj-ea"/>
                <a:cs typeface="+mj-cs"/>
              </a:defRPr>
            </a:lvl1pPr>
          </a:lstStyle>
          <a:p>
            <a:pPr algn="l"/>
            <a:r>
              <a:rPr lang="en-GB" sz="3162" b="1" dirty="0">
                <a:solidFill>
                  <a:schemeClr val="bg1"/>
                </a:solidFill>
                <a:effectLst>
                  <a:outerShdw blurRad="38100" dist="38100" dir="2700000" algn="tl">
                    <a:srgbClr val="000000">
                      <a:alpha val="43137"/>
                    </a:srgbClr>
                  </a:outerShdw>
                </a:effectLst>
                <a:latin typeface="Bookman Old Style" panose="02050604050505020204" pitchFamily="18" charset="0"/>
              </a:rPr>
              <a:t>  Carlier FM</a:t>
            </a:r>
            <a:r>
              <a:rPr lang="en-GB" sz="3162" baseline="30000" dirty="0">
                <a:solidFill>
                  <a:schemeClr val="bg1"/>
                </a:solidFill>
                <a:effectLst>
                  <a:outerShdw blurRad="38100" dist="38100" dir="2700000" algn="tl">
                    <a:srgbClr val="000000">
                      <a:alpha val="43137"/>
                    </a:srgbClr>
                  </a:outerShdw>
                </a:effectLst>
                <a:latin typeface="Bookman Old Style" panose="02050604050505020204" pitchFamily="18" charset="0"/>
              </a:rPr>
              <a:t>1,2,3</a:t>
            </a:r>
            <a:r>
              <a:rPr lang="en-GB" sz="3162" dirty="0">
                <a:solidFill>
                  <a:schemeClr val="bg1"/>
                </a:solidFill>
                <a:effectLst>
                  <a:outerShdw blurRad="38100" dist="38100" dir="2700000" algn="tl">
                    <a:srgbClr val="000000">
                      <a:alpha val="43137"/>
                    </a:srgbClr>
                  </a:outerShdw>
                </a:effectLst>
                <a:latin typeface="Bookman Old Style" panose="02050604050505020204" pitchFamily="18" charset="0"/>
              </a:rPr>
              <a:t>MD PhD, </a:t>
            </a:r>
            <a:r>
              <a:rPr lang="en-GB" sz="3162" b="1" dirty="0">
                <a:solidFill>
                  <a:schemeClr val="bg1"/>
                </a:solidFill>
                <a:effectLst>
                  <a:outerShdw blurRad="38100" dist="38100" dir="2700000" algn="tl">
                    <a:srgbClr val="000000">
                      <a:alpha val="43137"/>
                    </a:srgbClr>
                  </a:outerShdw>
                </a:effectLst>
                <a:latin typeface="Bookman Old Style" panose="02050604050505020204" pitchFamily="18" charset="0"/>
              </a:rPr>
              <a:t>Pilette C</a:t>
            </a:r>
            <a:r>
              <a:rPr lang="en-GB" sz="3162" b="1" baseline="30000" dirty="0">
                <a:solidFill>
                  <a:schemeClr val="bg1"/>
                </a:solidFill>
                <a:effectLst>
                  <a:outerShdw blurRad="38100" dist="38100" dir="2700000" algn="tl">
                    <a:srgbClr val="000000">
                      <a:alpha val="43137"/>
                    </a:srgbClr>
                  </a:outerShdw>
                </a:effectLst>
                <a:latin typeface="Bookman Old Style" panose="02050604050505020204" pitchFamily="18" charset="0"/>
              </a:rPr>
              <a:t>3</a:t>
            </a:r>
            <a:r>
              <a:rPr lang="en-GB" sz="3162" baseline="30000" dirty="0">
                <a:solidFill>
                  <a:schemeClr val="bg1"/>
                </a:solidFill>
                <a:effectLst>
                  <a:outerShdw blurRad="38100" dist="38100" dir="2700000" algn="tl">
                    <a:srgbClr val="000000">
                      <a:alpha val="43137"/>
                    </a:srgbClr>
                  </a:outerShdw>
                </a:effectLst>
                <a:latin typeface="Bookman Old Style" panose="02050604050505020204" pitchFamily="18" charset="0"/>
              </a:rPr>
              <a:t>,4 </a:t>
            </a:r>
            <a:r>
              <a:rPr lang="en-GB" sz="3162" dirty="0">
                <a:solidFill>
                  <a:schemeClr val="bg1"/>
                </a:solidFill>
                <a:effectLst>
                  <a:outerShdw blurRad="38100" dist="38100" dir="2700000" algn="tl">
                    <a:srgbClr val="000000">
                      <a:alpha val="43137"/>
                    </a:srgbClr>
                  </a:outerShdw>
                </a:effectLst>
                <a:latin typeface="Bookman Old Style" panose="02050604050505020204" pitchFamily="18" charset="0"/>
              </a:rPr>
              <a:t>MD PhD</a:t>
            </a:r>
          </a:p>
          <a:p>
            <a:pPr algn="l"/>
            <a:endParaRPr lang="en-GB" sz="1089" dirty="0">
              <a:solidFill>
                <a:schemeClr val="bg1"/>
              </a:solidFill>
              <a:effectLst>
                <a:outerShdw blurRad="38100" dist="38100" dir="2700000" algn="tl">
                  <a:srgbClr val="000000">
                    <a:alpha val="43137"/>
                  </a:srgbClr>
                </a:outerShdw>
              </a:effectLst>
              <a:latin typeface="Bookman Old Style" panose="02050604050505020204" pitchFamily="18" charset="0"/>
            </a:endParaRPr>
          </a:p>
          <a:p>
            <a:pPr algn="l"/>
            <a:r>
              <a:rPr lang="en-GB" sz="2773" dirty="0">
                <a:solidFill>
                  <a:schemeClr val="bg1"/>
                </a:solidFill>
                <a:effectLst>
                  <a:outerShdw blurRad="38100" dist="38100" dir="2700000" algn="tl">
                    <a:srgbClr val="000000">
                      <a:alpha val="43137"/>
                    </a:srgbClr>
                  </a:outerShdw>
                </a:effectLst>
                <a:latin typeface="Bookman Old Style" panose="02050604050505020204" pitchFamily="18" charset="0"/>
              </a:rPr>
              <a:t>   1. Department of pneumonology, CHU UCL Namur, Yvoir, Belgium</a:t>
            </a:r>
          </a:p>
          <a:p>
            <a:pPr algn="l"/>
            <a:r>
              <a:rPr lang="en-GB" sz="2773" dirty="0">
                <a:solidFill>
                  <a:schemeClr val="bg1"/>
                </a:solidFill>
                <a:effectLst>
                  <a:outerShdw blurRad="38100" dist="38100" dir="2700000" algn="tl">
                    <a:srgbClr val="000000">
                      <a:alpha val="43137"/>
                    </a:srgbClr>
                  </a:outerShdw>
                </a:effectLst>
                <a:latin typeface="Bookman Old Style" panose="02050604050505020204" pitchFamily="18" charset="0"/>
              </a:rPr>
              <a:t>   2. Lung Transplant Centre, CHU UCL Namur, Yvoir, Belgium</a:t>
            </a:r>
          </a:p>
          <a:p>
            <a:pPr algn="l"/>
            <a:r>
              <a:rPr lang="en-GB" sz="2773" dirty="0">
                <a:solidFill>
                  <a:schemeClr val="bg1"/>
                </a:solidFill>
                <a:effectLst>
                  <a:outerShdw blurRad="38100" dist="38100" dir="2700000" algn="tl">
                    <a:srgbClr val="000000">
                      <a:alpha val="43137"/>
                    </a:srgbClr>
                  </a:outerShdw>
                </a:effectLst>
                <a:latin typeface="Bookman Old Style" panose="02050604050505020204" pitchFamily="18" charset="0"/>
              </a:rPr>
              <a:t>   3. Department of pneumonology, Cliniques Universitaires Saint-Luc, Brussels, Belgium</a:t>
            </a:r>
          </a:p>
          <a:p>
            <a:pPr algn="l"/>
            <a:r>
              <a:rPr lang="en-GB" sz="2773" dirty="0">
                <a:solidFill>
                  <a:schemeClr val="bg1"/>
                </a:solidFill>
                <a:effectLst>
                  <a:outerShdw blurRad="38100" dist="38100" dir="2700000" algn="tl">
                    <a:srgbClr val="000000">
                      <a:alpha val="43137"/>
                    </a:srgbClr>
                  </a:outerShdw>
                </a:effectLst>
                <a:latin typeface="Bookman Old Style" panose="02050604050505020204" pitchFamily="18" charset="0"/>
              </a:rPr>
              <a:t>   4. Institut de Recherche Expérimentale et Clinique, pôle Pneumologie, ORL et Dermatologie, Université catholique de Louvain, Brussels, Belgium</a:t>
            </a:r>
          </a:p>
        </p:txBody>
      </p:sp>
      <p:sp>
        <p:nvSpPr>
          <p:cNvPr id="15" name="Sous-titre 2"/>
          <p:cNvSpPr txBox="1">
            <a:spLocks/>
          </p:cNvSpPr>
          <p:nvPr/>
        </p:nvSpPr>
        <p:spPr>
          <a:xfrm>
            <a:off x="885688" y="9442147"/>
            <a:ext cx="16032819" cy="1862037"/>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b="1" dirty="0">
                <a:latin typeface="Bookman Old Style" panose="02050604050505020204" pitchFamily="18" charset="0"/>
              </a:rPr>
              <a:t>Hypothesis.</a:t>
            </a:r>
            <a:r>
              <a:rPr lang="en-GB" sz="3957" i="1" dirty="0">
                <a:latin typeface="Bookman Old Style" panose="02050604050505020204" pitchFamily="18" charset="0"/>
              </a:rPr>
              <a:t> </a:t>
            </a:r>
            <a:r>
              <a:rPr lang="en-GB" sz="3957" dirty="0">
                <a:latin typeface="Bookman Old Style" panose="02050604050505020204" pitchFamily="18" charset="0"/>
              </a:rPr>
              <a:t>The COPD epithelial phenotype is imprinted at the epithelial level, independently from cell interactions and external toxic stimulation</a:t>
            </a:r>
          </a:p>
        </p:txBody>
      </p:sp>
      <p:sp>
        <p:nvSpPr>
          <p:cNvPr id="16" name="Sous-titre 2"/>
          <p:cNvSpPr txBox="1">
            <a:spLocks/>
          </p:cNvSpPr>
          <p:nvPr/>
        </p:nvSpPr>
        <p:spPr>
          <a:xfrm>
            <a:off x="885688" y="11565889"/>
            <a:ext cx="16032819" cy="4195915"/>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b="1" dirty="0">
                <a:latin typeface="Bookman Old Style" panose="02050604050505020204" pitchFamily="18" charset="0"/>
              </a:rPr>
              <a:t>Methods.</a:t>
            </a:r>
            <a:r>
              <a:rPr lang="en-GB" sz="3957" dirty="0">
                <a:latin typeface="Bookman Old Style" panose="02050604050505020204" pitchFamily="18" charset="0"/>
              </a:rPr>
              <a:t> </a:t>
            </a:r>
            <a:r>
              <a:rPr lang="en-GB" sz="3559" dirty="0">
                <a:latin typeface="Bookman Old Style" panose="02050604050505020204" pitchFamily="18" charset="0"/>
              </a:rPr>
              <a:t>Reconstituted ALI airway epithelium (AE) from healthy non-smokers (NS, n=10), healthy smokers (Smo, n=15), mild/moderate COPD (COPD1-2, n=13) and (very) severe COPD (COPD3-4, n=13) were derived from surgical specimens (lobectomy or lung transplant), and observed for 5 (26/51 samples) and up to 10 (25/51 samples) weeks. Using statistical mixed models, we assessed the persistence of barrier dysfunction, abnormal cell differentiation, inflammation and EMT in unprecedented long-term ALI cultures</a:t>
            </a:r>
            <a:r>
              <a:rPr lang="en-GB" sz="3559" dirty="0">
                <a:latin typeface="Bookman Old Style" panose="02050604050505020204" pitchFamily="18" charset="0"/>
                <a:cs typeface="Times New Roman" panose="02020603050405020304" pitchFamily="18" charset="0"/>
              </a:rPr>
              <a:t>.</a:t>
            </a:r>
            <a:endParaRPr lang="en-GB" sz="3559" dirty="0">
              <a:latin typeface="Bookman Old Style" panose="02050604050505020204" pitchFamily="18" charset="0"/>
            </a:endParaRPr>
          </a:p>
        </p:txBody>
      </p:sp>
      <p:pic>
        <p:nvPicPr>
          <p:cNvPr id="21" name="Picture 4" descr="Viruses 08 00241 g001"/>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740" t="10447" r="2606"/>
          <a:stretch/>
        </p:blipFill>
        <p:spPr bwMode="auto">
          <a:xfrm>
            <a:off x="2808697" y="16835994"/>
            <a:ext cx="11413574" cy="3895543"/>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30"/>
          <p:cNvSpPr/>
          <p:nvPr/>
        </p:nvSpPr>
        <p:spPr>
          <a:xfrm>
            <a:off x="14770803" y="16917120"/>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B</a:t>
            </a:r>
          </a:p>
        </p:txBody>
      </p:sp>
      <p:sp>
        <p:nvSpPr>
          <p:cNvPr id="32" name="Rectangle 31"/>
          <p:cNvSpPr/>
          <p:nvPr/>
        </p:nvSpPr>
        <p:spPr>
          <a:xfrm>
            <a:off x="1693743" y="16917120"/>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A</a:t>
            </a:r>
          </a:p>
        </p:txBody>
      </p:sp>
      <p:sp>
        <p:nvSpPr>
          <p:cNvPr id="145" name="Sous-titre 2"/>
          <p:cNvSpPr txBox="1">
            <a:spLocks/>
          </p:cNvSpPr>
          <p:nvPr/>
        </p:nvSpPr>
        <p:spPr>
          <a:xfrm>
            <a:off x="880468" y="43270888"/>
            <a:ext cx="32986585" cy="2887427"/>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b="1" dirty="0">
                <a:latin typeface="Bookman Old Style" panose="02050604050505020204" pitchFamily="18" charset="0"/>
              </a:rPr>
              <a:t>Discussion. </a:t>
            </a:r>
            <a:r>
              <a:rPr lang="en-GB" sz="3957" dirty="0">
                <a:latin typeface="Bookman Old Style" panose="02050604050505020204" pitchFamily="18" charset="0"/>
              </a:rPr>
              <a:t>These results show that the COPD epithelium phenotype is imprinted at the epithelial level, independently from cell-cell interactions with leucocytes, mesenchymal cells or from toxic exposure. Barrier dysfunction, abnormal differentiation and inflammation persisted up to 10 weeks ALI culture, while EMT features disappeared after 4 to 7 weeks. However, the COPD ALI-AE remained more prone to reactivate inflammation upon inflammatory stimulation. Analysis of existing single-cell RNA-sequencing datasets suggests that the memory of damage in COPD resides in progenitor cells of the airways, namely basal (and club) cells.</a:t>
            </a:r>
          </a:p>
        </p:txBody>
      </p:sp>
      <p:grpSp>
        <p:nvGrpSpPr>
          <p:cNvPr id="9" name="Groupe 8"/>
          <p:cNvGrpSpPr/>
          <p:nvPr/>
        </p:nvGrpSpPr>
        <p:grpSpPr>
          <a:xfrm>
            <a:off x="17834233" y="4704804"/>
            <a:ext cx="16032829" cy="13391347"/>
            <a:chOff x="12825246" y="31852855"/>
            <a:chExt cx="12243682" cy="11184784"/>
          </a:xfrm>
        </p:grpSpPr>
        <p:sp>
          <p:nvSpPr>
            <p:cNvPr id="146" name="Sous-titre 2"/>
            <p:cNvSpPr txBox="1">
              <a:spLocks/>
            </p:cNvSpPr>
            <p:nvPr/>
          </p:nvSpPr>
          <p:spPr>
            <a:xfrm>
              <a:off x="12825254" y="40459349"/>
              <a:ext cx="12243674" cy="2578290"/>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dirty="0">
                  <a:solidFill>
                    <a:schemeClr val="tx1"/>
                  </a:solidFill>
                  <a:latin typeface="Bookman Old Style" panose="02050604050505020204" pitchFamily="18" charset="0"/>
                </a:rPr>
                <a:t>COPD ALI-AE persistently displayed altered differentiation towards club cells (FOXM1, A) and ciliated cells (DNAI1, FOXJ1), while smokers AE exhibited increased goblet cells-related transcription factors SPDEF and FOXA3, especially in from patients who quit smoking for less than 4 years.</a:t>
              </a:r>
            </a:p>
          </p:txBody>
        </p:sp>
        <p:sp>
          <p:nvSpPr>
            <p:cNvPr id="147" name="Sous-titre 2"/>
            <p:cNvSpPr txBox="1">
              <a:spLocks/>
            </p:cNvSpPr>
            <p:nvPr/>
          </p:nvSpPr>
          <p:spPr>
            <a:xfrm>
              <a:off x="12825246" y="31852855"/>
              <a:ext cx="12243676" cy="8606493"/>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l"/>
              <a:r>
                <a:rPr lang="en-GB" sz="3957" b="1" dirty="0">
                  <a:solidFill>
                    <a:schemeClr val="tx1"/>
                  </a:solidFill>
                  <a:latin typeface="Bookman Old Style" panose="02050604050505020204" pitchFamily="18" charset="0"/>
                </a:rPr>
                <a:t>Altered cell differentiation.</a:t>
              </a:r>
              <a:r>
                <a:rPr lang="en-GB" sz="3957" dirty="0">
                  <a:solidFill>
                    <a:schemeClr val="tx1"/>
                  </a:solidFill>
                  <a:latin typeface="Bookman Old Style" panose="02050604050505020204" pitchFamily="18" charset="0"/>
                </a:rPr>
                <a:t> </a:t>
              </a:r>
              <a:endParaRPr lang="en-GB" sz="3957" b="1" dirty="0">
                <a:solidFill>
                  <a:schemeClr val="tx1"/>
                </a:solidFill>
                <a:latin typeface="Bookman Old Style" panose="02050604050505020204" pitchFamily="18" charset="0"/>
              </a:endParaRPr>
            </a:p>
          </p:txBody>
        </p:sp>
      </p:grpSp>
      <p:pic>
        <p:nvPicPr>
          <p:cNvPr id="18" name="Image 17"/>
          <p:cNvPicPr>
            <a:picLocks noChangeAspect="1"/>
          </p:cNvPicPr>
          <p:nvPr/>
        </p:nvPicPr>
        <p:blipFill>
          <a:blip r:embed="rId10">
            <a:extLst>
              <a:ext uri="{BEBA8EAE-BF5A-486C-A8C5-ECC9F3942E4B}">
                <a14:imgProps xmlns:a14="http://schemas.microsoft.com/office/drawing/2010/main">
                  <a14:imgLayer r:embed="rId11">
                    <a14:imgEffect>
                      <a14:backgroundRemoval t="6889" b="90000" l="7000" r="90000">
                        <a14:foregroundMark x1="20778" y1="64333" x2="79667" y2="37778"/>
                        <a14:foregroundMark x1="18000" y1="56111" x2="76222" y2="56444"/>
                        <a14:foregroundMark x1="16333" y1="49333" x2="74556" y2="48444"/>
                        <a14:foregroundMark x1="18000" y1="41444" x2="66889" y2="40556"/>
                        <a14:foregroundMark x1="27889" y1="32889" x2="67222" y2="33222"/>
                        <a14:foregroundMark x1="46556" y1="16222" x2="50000" y2="31222"/>
                        <a14:foregroundMark x1="28222" y1="64000" x2="78222" y2="63222"/>
                        <a14:foregroundMark x1="27000" y1="71333" x2="71111" y2="71111"/>
                      </a14:backgroundRemoval>
                    </a14:imgEffect>
                  </a14:imgLayer>
                </a14:imgProps>
              </a:ext>
            </a:extLst>
          </a:blip>
          <a:stretch>
            <a:fillRect/>
          </a:stretch>
        </p:blipFill>
        <p:spPr>
          <a:xfrm>
            <a:off x="30577016" y="263773"/>
            <a:ext cx="4052473" cy="4052473"/>
          </a:xfrm>
          <a:prstGeom prst="rect">
            <a:avLst/>
          </a:prstGeom>
        </p:spPr>
      </p:pic>
      <p:grpSp>
        <p:nvGrpSpPr>
          <p:cNvPr id="60" name="Groupe 59"/>
          <p:cNvGrpSpPr/>
          <p:nvPr/>
        </p:nvGrpSpPr>
        <p:grpSpPr>
          <a:xfrm>
            <a:off x="17842369" y="18524863"/>
            <a:ext cx="16032838" cy="7902155"/>
            <a:chOff x="12825242" y="31368321"/>
            <a:chExt cx="12243686" cy="6600079"/>
          </a:xfrm>
        </p:grpSpPr>
        <p:sp>
          <p:nvSpPr>
            <p:cNvPr id="62" name="Sous-titre 2"/>
            <p:cNvSpPr txBox="1">
              <a:spLocks/>
            </p:cNvSpPr>
            <p:nvPr/>
          </p:nvSpPr>
          <p:spPr>
            <a:xfrm>
              <a:off x="12825254" y="31368321"/>
              <a:ext cx="12243674" cy="4568363"/>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l"/>
              <a:r>
                <a:rPr lang="en-GB" sz="3957" b="1" dirty="0">
                  <a:solidFill>
                    <a:schemeClr val="tx1"/>
                  </a:solidFill>
                  <a:latin typeface="Bookman Old Style" panose="02050604050505020204" pitchFamily="18" charset="0"/>
                </a:rPr>
                <a:t>Inflammation. </a:t>
              </a:r>
              <a:r>
                <a:rPr lang="en-GB" sz="3957" dirty="0">
                  <a:solidFill>
                    <a:schemeClr val="tx1"/>
                  </a:solidFill>
                  <a:latin typeface="Bookman Old Style" panose="02050604050505020204" pitchFamily="18" charset="0"/>
                </a:rPr>
                <a:t>IL-8 and IL-6 epithelial release</a:t>
              </a:r>
            </a:p>
            <a:p>
              <a:pPr algn="l"/>
              <a:endParaRPr lang="en-GB" sz="3957" dirty="0">
                <a:solidFill>
                  <a:schemeClr val="tx1"/>
                </a:solidFill>
                <a:latin typeface="Bookman Old Style" panose="02050604050505020204" pitchFamily="18" charset="0"/>
              </a:endParaRPr>
            </a:p>
          </p:txBody>
        </p:sp>
        <p:sp>
          <p:nvSpPr>
            <p:cNvPr id="61" name="Sous-titre 2"/>
            <p:cNvSpPr txBox="1">
              <a:spLocks/>
            </p:cNvSpPr>
            <p:nvPr/>
          </p:nvSpPr>
          <p:spPr>
            <a:xfrm>
              <a:off x="12825242" y="35936685"/>
              <a:ext cx="12243674" cy="2031715"/>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dirty="0">
                  <a:solidFill>
                    <a:schemeClr val="tx1"/>
                  </a:solidFill>
                  <a:latin typeface="Bookman Old Style" panose="02050604050505020204" pitchFamily="18" charset="0"/>
                </a:rPr>
                <a:t>Increased IL-8 production was observed in early to mid-term ALI AE issued from smokers and COPD, but this vanished afterwards (A). Oppositely, IL-6 overproduction in these samples persisted up to long-term cultures (B).</a:t>
              </a:r>
            </a:p>
          </p:txBody>
        </p:sp>
      </p:grpSp>
      <p:pic>
        <p:nvPicPr>
          <p:cNvPr id="77" name="Image 76"/>
          <p:cNvPicPr>
            <a:picLocks noChangeAspect="1"/>
          </p:cNvPicPr>
          <p:nvPr/>
        </p:nvPicPr>
        <p:blipFill>
          <a:blip r:embed="rId10">
            <a:extLst>
              <a:ext uri="{BEBA8EAE-BF5A-486C-A8C5-ECC9F3942E4B}">
                <a14:imgProps xmlns:a14="http://schemas.microsoft.com/office/drawing/2010/main">
                  <a14:imgLayer r:embed="rId11">
                    <a14:imgEffect>
                      <a14:backgroundRemoval t="6889" b="90000" l="7000" r="90000">
                        <a14:foregroundMark x1="20778" y1="64333" x2="79667" y2="37778"/>
                        <a14:foregroundMark x1="18000" y1="56111" x2="76222" y2="56444"/>
                        <a14:foregroundMark x1="16333" y1="49333" x2="74556" y2="48444"/>
                        <a14:foregroundMark x1="18000" y1="41444" x2="66889" y2="40556"/>
                        <a14:foregroundMark x1="27889" y1="32889" x2="67222" y2="33222"/>
                        <a14:foregroundMark x1="46556" y1="16222" x2="50000" y2="31222"/>
                        <a14:foregroundMark x1="28222" y1="64000" x2="78222" y2="63222"/>
                        <a14:foregroundMark x1="27000" y1="71333" x2="71111" y2="71111"/>
                      </a14:backgroundRemoval>
                    </a14:imgEffect>
                  </a14:imgLayer>
                </a14:imgProps>
              </a:ext>
            </a:extLst>
          </a:blip>
          <a:stretch>
            <a:fillRect/>
          </a:stretch>
        </p:blipFill>
        <p:spPr>
          <a:xfrm>
            <a:off x="29194204" y="46689913"/>
            <a:ext cx="3648992" cy="3648992"/>
          </a:xfrm>
          <a:prstGeom prst="rect">
            <a:avLst/>
          </a:prstGeom>
        </p:spPr>
      </p:pic>
      <p:sp>
        <p:nvSpPr>
          <p:cNvPr id="65" name="Sous-titre 2"/>
          <p:cNvSpPr txBox="1">
            <a:spLocks/>
          </p:cNvSpPr>
          <p:nvPr/>
        </p:nvSpPr>
        <p:spPr>
          <a:xfrm>
            <a:off x="17834257" y="26889928"/>
            <a:ext cx="16032819" cy="13043940"/>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l"/>
            <a:r>
              <a:rPr lang="en-GB" sz="3957" b="1" dirty="0">
                <a:solidFill>
                  <a:schemeClr val="tx1"/>
                </a:solidFill>
                <a:latin typeface="Bookman Old Style" panose="02050604050505020204" pitchFamily="18" charset="0"/>
              </a:rPr>
              <a:t>Epithelial-to-mesenchymal transition. </a:t>
            </a:r>
            <a:r>
              <a:rPr lang="en-GB" sz="3957" dirty="0">
                <a:solidFill>
                  <a:schemeClr val="tx1"/>
                </a:solidFill>
                <a:latin typeface="Bookman Old Style" panose="02050604050505020204" pitchFamily="18" charset="0"/>
              </a:rPr>
              <a:t>Fibronectin release, vimentin contents.</a:t>
            </a:r>
          </a:p>
        </p:txBody>
      </p:sp>
      <p:sp>
        <p:nvSpPr>
          <p:cNvPr id="76" name="Sous-titre 2"/>
          <p:cNvSpPr txBox="1">
            <a:spLocks/>
          </p:cNvSpPr>
          <p:nvPr/>
        </p:nvSpPr>
        <p:spPr>
          <a:xfrm>
            <a:off x="17834248" y="39933863"/>
            <a:ext cx="16032819" cy="2789515"/>
          </a:xfrm>
          <a:prstGeom prst="rect">
            <a:avLst/>
          </a:prstGeom>
          <a:ln w="63500" cap="flat" cmpd="sng" algn="ctr">
            <a:solidFill>
              <a:srgbClr val="1366BE"/>
            </a:solidFill>
            <a:prstDash val="solid"/>
            <a:miter lim="800000"/>
          </a:ln>
        </p:spPr>
        <p:style>
          <a:lnRef idx="2">
            <a:schemeClr val="accent1"/>
          </a:lnRef>
          <a:fillRef idx="1">
            <a:schemeClr val="lt1"/>
          </a:fillRef>
          <a:effectRef idx="0">
            <a:schemeClr val="accent1"/>
          </a:effectRef>
          <a:fontRef idx="minor">
            <a:schemeClr val="dk1"/>
          </a:fontRef>
        </p:style>
        <p:txBody>
          <a:bodyPr vert="horz" lIns="90501" tIns="45246" rIns="90501" bIns="45246" rtlCol="0">
            <a:noAutofit/>
          </a:bodyPr>
          <a:lstStyle>
            <a:lvl1pPr marL="0" indent="0" algn="ctr" defTabSz="2519995" rtl="0" eaLnBrk="1" latinLnBrk="0" hangingPunct="1">
              <a:lnSpc>
                <a:spcPct val="90000"/>
              </a:lnSpc>
              <a:spcBef>
                <a:spcPts val="2756"/>
              </a:spcBef>
              <a:buFont typeface="Arial" panose="020B0604020202020204" pitchFamily="34" charset="0"/>
              <a:buNone/>
              <a:defRPr sz="6614" kern="1200">
                <a:solidFill>
                  <a:schemeClr val="dk1"/>
                </a:solidFill>
                <a:latin typeface="+mn-lt"/>
                <a:ea typeface="+mn-ea"/>
                <a:cs typeface="+mn-cs"/>
              </a:defRPr>
            </a:lvl1pPr>
            <a:lvl2pPr marL="1259997" indent="0" algn="ctr" defTabSz="2519995" rtl="0" eaLnBrk="1" latinLnBrk="0" hangingPunct="1">
              <a:lnSpc>
                <a:spcPct val="90000"/>
              </a:lnSpc>
              <a:spcBef>
                <a:spcPts val="1378"/>
              </a:spcBef>
              <a:buFont typeface="Arial" panose="020B0604020202020204" pitchFamily="34" charset="0"/>
              <a:buNone/>
              <a:defRPr sz="5512" kern="1200">
                <a:solidFill>
                  <a:schemeClr val="dk1"/>
                </a:solidFill>
                <a:latin typeface="+mn-lt"/>
                <a:ea typeface="+mn-ea"/>
                <a:cs typeface="+mn-cs"/>
              </a:defRPr>
            </a:lvl2pPr>
            <a:lvl3pPr marL="2519995" indent="0" algn="ctr" defTabSz="2519995" rtl="0" eaLnBrk="1" latinLnBrk="0" hangingPunct="1">
              <a:lnSpc>
                <a:spcPct val="90000"/>
              </a:lnSpc>
              <a:spcBef>
                <a:spcPts val="1378"/>
              </a:spcBef>
              <a:buFont typeface="Arial" panose="020B0604020202020204" pitchFamily="34" charset="0"/>
              <a:buNone/>
              <a:defRPr sz="4961" kern="1200">
                <a:solidFill>
                  <a:schemeClr val="dk1"/>
                </a:solidFill>
                <a:latin typeface="+mn-lt"/>
                <a:ea typeface="+mn-ea"/>
                <a:cs typeface="+mn-cs"/>
              </a:defRPr>
            </a:lvl3pPr>
            <a:lvl4pPr marL="377999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4pPr>
            <a:lvl5pPr marL="503999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5pPr>
            <a:lvl6pPr marL="6299987"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6pPr>
            <a:lvl7pPr marL="7559985"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7pPr>
            <a:lvl8pPr marL="8819982"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8pPr>
            <a:lvl9pPr marL="10079980" indent="0" algn="ctr" defTabSz="2519995" rtl="0" eaLnBrk="1" latinLnBrk="0" hangingPunct="1">
              <a:lnSpc>
                <a:spcPct val="90000"/>
              </a:lnSpc>
              <a:spcBef>
                <a:spcPts val="1378"/>
              </a:spcBef>
              <a:buFont typeface="Arial" panose="020B0604020202020204" pitchFamily="34" charset="0"/>
              <a:buNone/>
              <a:defRPr sz="4409" kern="1200">
                <a:solidFill>
                  <a:schemeClr val="dk1"/>
                </a:solidFill>
                <a:latin typeface="+mn-lt"/>
                <a:ea typeface="+mn-ea"/>
                <a:cs typeface="+mn-cs"/>
              </a:defRPr>
            </a:lvl9pPr>
          </a:lstStyle>
          <a:p>
            <a:pPr algn="just"/>
            <a:r>
              <a:rPr lang="en-GB" sz="3957" dirty="0">
                <a:solidFill>
                  <a:schemeClr val="tx1"/>
                </a:solidFill>
                <a:latin typeface="Bookman Old Style" panose="02050604050505020204" pitchFamily="18" charset="0"/>
              </a:rPr>
              <a:t>Fibronectin release (A) and vimentin expression (B) were increased in early to mid-term cultures from COPD and smokers, but it faded away afterwards. COPD samples were more prone to reactivate EMT programming upon inflammatory stimulation (C), witnessing persistent priming state.</a:t>
            </a:r>
          </a:p>
        </p:txBody>
      </p:sp>
      <p:pic>
        <p:nvPicPr>
          <p:cNvPr id="25" name="Image 24">
            <a:extLst>
              <a:ext uri="{FF2B5EF4-FFF2-40B4-BE49-F238E27FC236}">
                <a16:creationId xmlns:a16="http://schemas.microsoft.com/office/drawing/2014/main" id="{20EA4CA3-50FF-41E7-9139-CBF5F823FE98}"/>
              </a:ext>
            </a:extLst>
          </p:cNvPr>
          <p:cNvPicPr>
            <a:picLocks noChangeAspect="1"/>
          </p:cNvPicPr>
          <p:nvPr/>
        </p:nvPicPr>
        <p:blipFill rotWithShape="1">
          <a:blip r:embed="rId12"/>
          <a:srcRect l="12648" t="10387" r="11894" b="4845"/>
          <a:stretch/>
        </p:blipFill>
        <p:spPr>
          <a:xfrm>
            <a:off x="1461149" y="26237488"/>
            <a:ext cx="4355136" cy="5556880"/>
          </a:xfrm>
          <a:prstGeom prst="rect">
            <a:avLst/>
          </a:prstGeom>
        </p:spPr>
      </p:pic>
      <p:sp>
        <p:nvSpPr>
          <p:cNvPr id="29" name="Rectangle 28">
            <a:extLst>
              <a:ext uri="{FF2B5EF4-FFF2-40B4-BE49-F238E27FC236}">
                <a16:creationId xmlns:a16="http://schemas.microsoft.com/office/drawing/2014/main" id="{C76A6FFC-2932-4D40-B6E7-8A1F96B5537A}"/>
              </a:ext>
            </a:extLst>
          </p:cNvPr>
          <p:cNvSpPr/>
          <p:nvPr/>
        </p:nvSpPr>
        <p:spPr>
          <a:xfrm>
            <a:off x="2808697" y="29807972"/>
            <a:ext cx="1285184" cy="64913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sz="1780"/>
          </a:p>
        </p:txBody>
      </p:sp>
      <p:sp>
        <p:nvSpPr>
          <p:cNvPr id="88" name="Rectangle 87">
            <a:extLst>
              <a:ext uri="{FF2B5EF4-FFF2-40B4-BE49-F238E27FC236}">
                <a16:creationId xmlns:a16="http://schemas.microsoft.com/office/drawing/2014/main" id="{9253222C-8154-4AB1-B876-702DFA3F2C1A}"/>
              </a:ext>
            </a:extLst>
          </p:cNvPr>
          <p:cNvSpPr/>
          <p:nvPr/>
        </p:nvSpPr>
        <p:spPr>
          <a:xfrm>
            <a:off x="2629144" y="27503674"/>
            <a:ext cx="1651484" cy="773246"/>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sz="1780"/>
          </a:p>
        </p:txBody>
      </p:sp>
      <p:cxnSp>
        <p:nvCxnSpPr>
          <p:cNvPr id="41" name="Connecteur droit 40">
            <a:extLst>
              <a:ext uri="{FF2B5EF4-FFF2-40B4-BE49-F238E27FC236}">
                <a16:creationId xmlns:a16="http://schemas.microsoft.com/office/drawing/2014/main" id="{F180C043-25C3-4A83-8E9A-CCED1C7708E3}"/>
              </a:ext>
            </a:extLst>
          </p:cNvPr>
          <p:cNvCxnSpPr/>
          <p:nvPr/>
        </p:nvCxnSpPr>
        <p:spPr>
          <a:xfrm>
            <a:off x="3473514" y="26067807"/>
            <a:ext cx="0" cy="434623"/>
          </a:xfrm>
          <a:prstGeom prst="line">
            <a:avLst/>
          </a:prstGeom>
          <a:ln w="76200">
            <a:solidFill>
              <a:srgbClr val="1366BE"/>
            </a:solidFill>
            <a:tailEnd type="diamond"/>
          </a:ln>
        </p:spPr>
        <p:style>
          <a:lnRef idx="1">
            <a:schemeClr val="accent1"/>
          </a:lnRef>
          <a:fillRef idx="0">
            <a:schemeClr val="accent1"/>
          </a:fillRef>
          <a:effectRef idx="0">
            <a:schemeClr val="accent1"/>
          </a:effectRef>
          <a:fontRef idx="minor">
            <a:schemeClr val="tx1"/>
          </a:fontRef>
        </p:style>
      </p:cxnSp>
      <p:cxnSp>
        <p:nvCxnSpPr>
          <p:cNvPr id="91" name="Connecteur droit 90">
            <a:extLst>
              <a:ext uri="{FF2B5EF4-FFF2-40B4-BE49-F238E27FC236}">
                <a16:creationId xmlns:a16="http://schemas.microsoft.com/office/drawing/2014/main" id="{3EFADBC5-9217-4E5D-84D8-1D5A071BB0FD}"/>
              </a:ext>
            </a:extLst>
          </p:cNvPr>
          <p:cNvCxnSpPr>
            <a:cxnSpLocks/>
          </p:cNvCxnSpPr>
          <p:nvPr/>
        </p:nvCxnSpPr>
        <p:spPr>
          <a:xfrm flipV="1">
            <a:off x="3464597" y="31545720"/>
            <a:ext cx="0" cy="542616"/>
          </a:xfrm>
          <a:prstGeom prst="line">
            <a:avLst/>
          </a:prstGeom>
          <a:ln w="76200">
            <a:solidFill>
              <a:srgbClr val="1366BE"/>
            </a:solidFill>
            <a:tailEnd type="diamond"/>
          </a:ln>
        </p:spPr>
        <p:style>
          <a:lnRef idx="1">
            <a:schemeClr val="accent1"/>
          </a:lnRef>
          <a:fillRef idx="0">
            <a:schemeClr val="accent1"/>
          </a:fillRef>
          <a:effectRef idx="0">
            <a:schemeClr val="accent1"/>
          </a:effectRef>
          <a:fontRef idx="minor">
            <a:schemeClr val="tx1"/>
          </a:fontRef>
        </p:style>
      </p:cxnSp>
      <p:sp>
        <p:nvSpPr>
          <p:cNvPr id="44" name="Ellipse 43">
            <a:extLst>
              <a:ext uri="{FF2B5EF4-FFF2-40B4-BE49-F238E27FC236}">
                <a16:creationId xmlns:a16="http://schemas.microsoft.com/office/drawing/2014/main" id="{BB64314D-8CE7-453D-A421-8B0BE1B87371}"/>
              </a:ext>
            </a:extLst>
          </p:cNvPr>
          <p:cNvSpPr/>
          <p:nvPr/>
        </p:nvSpPr>
        <p:spPr>
          <a:xfrm>
            <a:off x="5740868" y="28421345"/>
            <a:ext cx="820119" cy="819457"/>
          </a:xfrm>
          <a:prstGeom prst="ellipse">
            <a:avLst/>
          </a:prstGeom>
          <a:solidFill>
            <a:schemeClr val="bg1"/>
          </a:solidFill>
          <a:ln w="76200">
            <a:solidFill>
              <a:srgbClr val="1366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957" b="1" dirty="0">
                <a:solidFill>
                  <a:schemeClr val="tx1"/>
                </a:solidFill>
              </a:rPr>
              <a:t>V</a:t>
            </a:r>
            <a:endParaRPr lang="fr-BE" sz="1780" b="1" dirty="0">
              <a:solidFill>
                <a:schemeClr val="tx1"/>
              </a:solidFill>
            </a:endParaRPr>
          </a:p>
        </p:txBody>
      </p:sp>
      <p:cxnSp>
        <p:nvCxnSpPr>
          <p:cNvPr id="95" name="Connecteur droit 94">
            <a:extLst>
              <a:ext uri="{FF2B5EF4-FFF2-40B4-BE49-F238E27FC236}">
                <a16:creationId xmlns:a16="http://schemas.microsoft.com/office/drawing/2014/main" id="{191F1299-9532-464C-9797-5E19AD40E809}"/>
              </a:ext>
            </a:extLst>
          </p:cNvPr>
          <p:cNvCxnSpPr>
            <a:cxnSpLocks/>
            <a:endCxn id="44" idx="6"/>
          </p:cNvCxnSpPr>
          <p:nvPr/>
        </p:nvCxnSpPr>
        <p:spPr>
          <a:xfrm flipH="1">
            <a:off x="6560987" y="28555076"/>
            <a:ext cx="1232706" cy="275998"/>
          </a:xfrm>
          <a:prstGeom prst="line">
            <a:avLst/>
          </a:prstGeom>
          <a:ln w="76200">
            <a:solidFill>
              <a:srgbClr val="1366BE"/>
            </a:solidFill>
            <a:prstDash val="sysDot"/>
            <a:tailEnd type="none"/>
          </a:ln>
        </p:spPr>
        <p:style>
          <a:lnRef idx="1">
            <a:schemeClr val="accent1"/>
          </a:lnRef>
          <a:fillRef idx="0">
            <a:schemeClr val="accent1"/>
          </a:fillRef>
          <a:effectRef idx="0">
            <a:schemeClr val="accent1"/>
          </a:effectRef>
          <a:fontRef idx="minor">
            <a:schemeClr val="tx1"/>
          </a:fontRef>
        </p:style>
      </p:cxnSp>
      <p:pic>
        <p:nvPicPr>
          <p:cNvPr id="100" name="Image 99">
            <a:extLst>
              <a:ext uri="{FF2B5EF4-FFF2-40B4-BE49-F238E27FC236}">
                <a16:creationId xmlns:a16="http://schemas.microsoft.com/office/drawing/2014/main" id="{71C61066-E031-45A7-9391-DD17926C6103}"/>
              </a:ext>
            </a:extLst>
          </p:cNvPr>
          <p:cNvPicPr>
            <a:picLocks noChangeAspect="1"/>
          </p:cNvPicPr>
          <p:nvPr/>
        </p:nvPicPr>
        <p:blipFill rotWithShape="1">
          <a:blip r:embed="rId13"/>
          <a:srcRect b="29413"/>
          <a:stretch/>
        </p:blipFill>
        <p:spPr>
          <a:xfrm>
            <a:off x="7726251" y="26016272"/>
            <a:ext cx="7854259" cy="5086411"/>
          </a:xfrm>
          <a:prstGeom prst="rect">
            <a:avLst/>
          </a:prstGeom>
        </p:spPr>
      </p:pic>
      <p:sp>
        <p:nvSpPr>
          <p:cNvPr id="101" name="ZoneTexte 100">
            <a:extLst>
              <a:ext uri="{FF2B5EF4-FFF2-40B4-BE49-F238E27FC236}">
                <a16:creationId xmlns:a16="http://schemas.microsoft.com/office/drawing/2014/main" id="{243CD12A-B1B7-4B64-9D40-17ECE27C5D01}"/>
              </a:ext>
            </a:extLst>
          </p:cNvPr>
          <p:cNvSpPr txBox="1"/>
          <p:nvPr/>
        </p:nvSpPr>
        <p:spPr>
          <a:xfrm>
            <a:off x="14695391" y="27762516"/>
            <a:ext cx="2649537" cy="2039661"/>
          </a:xfrm>
          <a:prstGeom prst="rect">
            <a:avLst/>
          </a:prstGeom>
          <a:noFill/>
        </p:spPr>
        <p:txBody>
          <a:bodyPr wrap="square" rtlCol="0">
            <a:spAutoFit/>
          </a:bodyPr>
          <a:lstStyle/>
          <a:p>
            <a:r>
              <a:rPr lang="fr-BE" sz="1978" b="1" dirty="0">
                <a:solidFill>
                  <a:srgbClr val="00C000"/>
                </a:solidFill>
              </a:rPr>
              <a:t>NS 	  	n = 10</a:t>
            </a:r>
          </a:p>
          <a:p>
            <a:r>
              <a:rPr lang="fr-BE" sz="1581" b="1" dirty="0">
                <a:solidFill>
                  <a:srgbClr val="00C000"/>
                </a:solidFill>
              </a:rPr>
              <a:t> </a:t>
            </a:r>
          </a:p>
          <a:p>
            <a:r>
              <a:rPr lang="fr-BE" sz="1978" b="1" dirty="0">
                <a:solidFill>
                  <a:srgbClr val="FF8000"/>
                </a:solidFill>
              </a:rPr>
              <a:t>Smo	  	n = 15</a:t>
            </a:r>
          </a:p>
          <a:p>
            <a:endParaRPr lang="fr-BE" sz="1581" b="1" dirty="0">
              <a:solidFill>
                <a:srgbClr val="FF8000"/>
              </a:solidFill>
            </a:endParaRPr>
          </a:p>
          <a:p>
            <a:r>
              <a:rPr lang="fr-BE" sz="1978" b="1" dirty="0">
                <a:solidFill>
                  <a:srgbClr val="FF0000"/>
                </a:solidFill>
              </a:rPr>
              <a:t>COPD1-2  	n = 13</a:t>
            </a:r>
          </a:p>
          <a:p>
            <a:endParaRPr lang="fr-BE" sz="1581" b="1" dirty="0">
              <a:solidFill>
                <a:srgbClr val="FF0000"/>
              </a:solidFill>
            </a:endParaRPr>
          </a:p>
          <a:p>
            <a:r>
              <a:rPr lang="fr-BE" sz="1978" b="1" dirty="0">
                <a:solidFill>
                  <a:srgbClr val="AD07E3"/>
                </a:solidFill>
              </a:rPr>
              <a:t>COPD3-4  	n = 13</a:t>
            </a:r>
          </a:p>
        </p:txBody>
      </p:sp>
      <p:cxnSp>
        <p:nvCxnSpPr>
          <p:cNvPr id="103" name="Connecteur droit 102">
            <a:extLst>
              <a:ext uri="{FF2B5EF4-FFF2-40B4-BE49-F238E27FC236}">
                <a16:creationId xmlns:a16="http://schemas.microsoft.com/office/drawing/2014/main" id="{CB9BB054-FFFE-4835-B23E-35CF8F987EF2}"/>
              </a:ext>
            </a:extLst>
          </p:cNvPr>
          <p:cNvCxnSpPr>
            <a:cxnSpLocks/>
            <a:stCxn id="90" idx="1"/>
            <a:endCxn id="29" idx="3"/>
          </p:cNvCxnSpPr>
          <p:nvPr/>
        </p:nvCxnSpPr>
        <p:spPr>
          <a:xfrm flipH="1" flipV="1">
            <a:off x="4093885" y="30132543"/>
            <a:ext cx="8761074" cy="2202524"/>
          </a:xfrm>
          <a:prstGeom prst="line">
            <a:avLst/>
          </a:prstGeom>
          <a:ln w="76200">
            <a:solidFill>
              <a:srgbClr val="FF0000"/>
            </a:solidFill>
            <a:prstDash val="sysDot"/>
            <a:tailEnd type="none"/>
          </a:ln>
        </p:spPr>
        <p:style>
          <a:lnRef idx="1">
            <a:schemeClr val="accent1"/>
          </a:lnRef>
          <a:fillRef idx="0">
            <a:schemeClr val="accent1"/>
          </a:fillRef>
          <a:effectRef idx="0">
            <a:schemeClr val="accent1"/>
          </a:effectRef>
          <a:fontRef idx="minor">
            <a:schemeClr val="tx1"/>
          </a:fontRef>
        </p:style>
      </p:cxnSp>
      <p:graphicFrame>
        <p:nvGraphicFramePr>
          <p:cNvPr id="111" name="Objet 110">
            <a:extLst>
              <a:ext uri="{FF2B5EF4-FFF2-40B4-BE49-F238E27FC236}">
                <a16:creationId xmlns:a16="http://schemas.microsoft.com/office/drawing/2014/main" id="{7B2D7F36-89BB-49DF-B336-44B89EFE45E2}"/>
              </a:ext>
            </a:extLst>
          </p:cNvPr>
          <p:cNvGraphicFramePr>
            <a:graphicFrameLocks noChangeAspect="1"/>
          </p:cNvGraphicFramePr>
          <p:nvPr>
            <p:extLst>
              <p:ext uri="{D42A27DB-BD31-4B8C-83A1-F6EECF244321}">
                <p14:modId xmlns:p14="http://schemas.microsoft.com/office/powerpoint/2010/main" val="3702106690"/>
              </p:ext>
            </p:extLst>
          </p:nvPr>
        </p:nvGraphicFramePr>
        <p:xfrm>
          <a:off x="9063935" y="32311531"/>
          <a:ext cx="7667058" cy="4127327"/>
        </p:xfrm>
        <a:graphic>
          <a:graphicData uri="http://schemas.openxmlformats.org/presentationml/2006/ole">
            <mc:AlternateContent xmlns:mc="http://schemas.openxmlformats.org/markup-compatibility/2006">
              <mc:Choice xmlns:v="urn:schemas-microsoft-com:vml" Requires="v">
                <p:oleObj spid="_x0000_s1886" name="Prism 8" r:id="rId14" imgW="3617541" imgH="1947392" progId="Prism8.Document">
                  <p:embed/>
                </p:oleObj>
              </mc:Choice>
              <mc:Fallback>
                <p:oleObj name="Prism 8" r:id="rId14" imgW="3617541" imgH="1947392" progId="Prism8.Document">
                  <p:embed/>
                  <p:pic>
                    <p:nvPicPr>
                      <p:cNvPr id="13" name="Objet 12">
                        <a:extLst>
                          <a:ext uri="{FF2B5EF4-FFF2-40B4-BE49-F238E27FC236}">
                            <a16:creationId xmlns:a16="http://schemas.microsoft.com/office/drawing/2014/main" id="{DA2F9535-44B8-425F-9B5C-435B7E113641}"/>
                          </a:ext>
                        </a:extLst>
                      </p:cNvPr>
                      <p:cNvPicPr/>
                      <p:nvPr/>
                    </p:nvPicPr>
                    <p:blipFill>
                      <a:blip r:embed="rId15"/>
                      <a:stretch>
                        <a:fillRect/>
                      </a:stretch>
                    </p:blipFill>
                    <p:spPr>
                      <a:xfrm>
                        <a:off x="9063935" y="32311531"/>
                        <a:ext cx="7667058" cy="4127327"/>
                      </a:xfrm>
                      <a:prstGeom prst="rect">
                        <a:avLst/>
                      </a:prstGeom>
                    </p:spPr>
                  </p:pic>
                </p:oleObj>
              </mc:Fallback>
            </mc:AlternateContent>
          </a:graphicData>
        </a:graphic>
      </p:graphicFrame>
      <p:grpSp>
        <p:nvGrpSpPr>
          <p:cNvPr id="112" name="Groupe 111">
            <a:extLst>
              <a:ext uri="{FF2B5EF4-FFF2-40B4-BE49-F238E27FC236}">
                <a16:creationId xmlns:a16="http://schemas.microsoft.com/office/drawing/2014/main" id="{C632C986-420F-41D4-8526-6319C70E7414}"/>
              </a:ext>
            </a:extLst>
          </p:cNvPr>
          <p:cNvGrpSpPr>
            <a:grpSpLocks noChangeAspect="1"/>
          </p:cNvGrpSpPr>
          <p:nvPr/>
        </p:nvGrpSpPr>
        <p:grpSpPr>
          <a:xfrm>
            <a:off x="9270208" y="36305245"/>
            <a:ext cx="6969849" cy="3317890"/>
            <a:chOff x="9032325" y="2437932"/>
            <a:chExt cx="2934209" cy="1396790"/>
          </a:xfrm>
        </p:grpSpPr>
        <p:grpSp>
          <p:nvGrpSpPr>
            <p:cNvPr id="113" name="Groupe 112">
              <a:extLst>
                <a:ext uri="{FF2B5EF4-FFF2-40B4-BE49-F238E27FC236}">
                  <a16:creationId xmlns:a16="http://schemas.microsoft.com/office/drawing/2014/main" id="{A7B55657-67ED-43E9-96A9-15E361DEB44C}"/>
                </a:ext>
              </a:extLst>
            </p:cNvPr>
            <p:cNvGrpSpPr/>
            <p:nvPr/>
          </p:nvGrpSpPr>
          <p:grpSpPr>
            <a:xfrm>
              <a:off x="9787214" y="2634261"/>
              <a:ext cx="2179320" cy="868968"/>
              <a:chOff x="2800350" y="2312382"/>
              <a:chExt cx="2179320" cy="868968"/>
            </a:xfrm>
          </p:grpSpPr>
          <p:grpSp>
            <p:nvGrpSpPr>
              <p:cNvPr id="132" name="Groupe 131">
                <a:extLst>
                  <a:ext uri="{FF2B5EF4-FFF2-40B4-BE49-F238E27FC236}">
                    <a16:creationId xmlns:a16="http://schemas.microsoft.com/office/drawing/2014/main" id="{A240C958-EC31-458E-A76B-7B190655E5FC}"/>
                  </a:ext>
                </a:extLst>
              </p:cNvPr>
              <p:cNvGrpSpPr/>
              <p:nvPr/>
            </p:nvGrpSpPr>
            <p:grpSpPr>
              <a:xfrm>
                <a:off x="2800350" y="2312382"/>
                <a:ext cx="2179320" cy="868968"/>
                <a:chOff x="2030730" y="2138085"/>
                <a:chExt cx="2686050" cy="1073745"/>
              </a:xfrm>
            </p:grpSpPr>
            <p:grpSp>
              <p:nvGrpSpPr>
                <p:cNvPr id="134" name="Groupe 133">
                  <a:extLst>
                    <a:ext uri="{FF2B5EF4-FFF2-40B4-BE49-F238E27FC236}">
                      <a16:creationId xmlns:a16="http://schemas.microsoft.com/office/drawing/2014/main" id="{9DFFB8E4-3EFE-4FC9-8E99-1D75D5CA3B19}"/>
                    </a:ext>
                  </a:extLst>
                </p:cNvPr>
                <p:cNvGrpSpPr/>
                <p:nvPr/>
              </p:nvGrpSpPr>
              <p:grpSpPr>
                <a:xfrm>
                  <a:off x="2034540" y="2138085"/>
                  <a:ext cx="2682240" cy="1073745"/>
                  <a:chOff x="2034540" y="2138085"/>
                  <a:chExt cx="2682240" cy="1073745"/>
                </a:xfrm>
              </p:grpSpPr>
              <p:pic>
                <p:nvPicPr>
                  <p:cNvPr id="136" name="Image 135">
                    <a:extLst>
                      <a:ext uri="{FF2B5EF4-FFF2-40B4-BE49-F238E27FC236}">
                        <a16:creationId xmlns:a16="http://schemas.microsoft.com/office/drawing/2014/main" id="{0845A70D-D851-4924-B3C5-608DE2CC20DF}"/>
                      </a:ext>
                    </a:extLst>
                  </p:cNvPr>
                  <p:cNvPicPr>
                    <a:picLocks noChangeAspect="1"/>
                  </p:cNvPicPr>
                  <p:nvPr/>
                </p:nvPicPr>
                <p:blipFill rotWithShape="1">
                  <a:blip r:embed="rId16"/>
                  <a:srcRect l="1049" t="6291" r="2674"/>
                  <a:stretch/>
                </p:blipFill>
                <p:spPr>
                  <a:xfrm>
                    <a:off x="2040254" y="2138441"/>
                    <a:ext cx="1329691" cy="490920"/>
                  </a:xfrm>
                  <a:prstGeom prst="rect">
                    <a:avLst/>
                  </a:prstGeom>
                </p:spPr>
              </p:pic>
              <p:pic>
                <p:nvPicPr>
                  <p:cNvPr id="137" name="Image 136">
                    <a:extLst>
                      <a:ext uri="{FF2B5EF4-FFF2-40B4-BE49-F238E27FC236}">
                        <a16:creationId xmlns:a16="http://schemas.microsoft.com/office/drawing/2014/main" id="{797B9FC4-0ED2-4691-A9A9-21AC9A57BB05}"/>
                      </a:ext>
                    </a:extLst>
                  </p:cNvPr>
                  <p:cNvPicPr>
                    <a:picLocks noChangeAspect="1"/>
                  </p:cNvPicPr>
                  <p:nvPr/>
                </p:nvPicPr>
                <p:blipFill rotWithShape="1">
                  <a:blip r:embed="rId17"/>
                  <a:srcRect l="2380" r="2620" b="15515"/>
                  <a:stretch/>
                </p:blipFill>
                <p:spPr>
                  <a:xfrm>
                    <a:off x="2034540" y="2632433"/>
                    <a:ext cx="1339215" cy="579397"/>
                  </a:xfrm>
                  <a:prstGeom prst="rect">
                    <a:avLst/>
                  </a:prstGeom>
                </p:spPr>
              </p:pic>
              <p:pic>
                <p:nvPicPr>
                  <p:cNvPr id="138" name="Image 137">
                    <a:extLst>
                      <a:ext uri="{FF2B5EF4-FFF2-40B4-BE49-F238E27FC236}">
                        <a16:creationId xmlns:a16="http://schemas.microsoft.com/office/drawing/2014/main" id="{11F0DDEA-7474-4485-B5B0-37DB6E71F930}"/>
                      </a:ext>
                    </a:extLst>
                  </p:cNvPr>
                  <p:cNvPicPr>
                    <a:picLocks noChangeAspect="1"/>
                  </p:cNvPicPr>
                  <p:nvPr/>
                </p:nvPicPr>
                <p:blipFill rotWithShape="1">
                  <a:blip r:embed="rId18"/>
                  <a:srcRect b="8195"/>
                  <a:stretch/>
                </p:blipFill>
                <p:spPr>
                  <a:xfrm>
                    <a:off x="3373755" y="2138085"/>
                    <a:ext cx="1343025" cy="498435"/>
                  </a:xfrm>
                  <a:prstGeom prst="rect">
                    <a:avLst/>
                  </a:prstGeom>
                </p:spPr>
              </p:pic>
              <p:pic>
                <p:nvPicPr>
                  <p:cNvPr id="139" name="Image 138">
                    <a:extLst>
                      <a:ext uri="{FF2B5EF4-FFF2-40B4-BE49-F238E27FC236}">
                        <a16:creationId xmlns:a16="http://schemas.microsoft.com/office/drawing/2014/main" id="{B8A09663-EEC1-44BE-837E-AE3331B459F4}"/>
                      </a:ext>
                    </a:extLst>
                  </p:cNvPr>
                  <p:cNvPicPr>
                    <a:picLocks noChangeAspect="1"/>
                  </p:cNvPicPr>
                  <p:nvPr/>
                </p:nvPicPr>
                <p:blipFill>
                  <a:blip r:embed="rId19"/>
                  <a:stretch>
                    <a:fillRect/>
                  </a:stretch>
                </p:blipFill>
                <p:spPr>
                  <a:xfrm>
                    <a:off x="3369945" y="2700061"/>
                    <a:ext cx="1343025" cy="479170"/>
                  </a:xfrm>
                  <a:prstGeom prst="rect">
                    <a:avLst/>
                  </a:prstGeom>
                </p:spPr>
              </p:pic>
            </p:grpSp>
            <p:cxnSp>
              <p:nvCxnSpPr>
                <p:cNvPr id="135" name="Connecteur droit 134">
                  <a:extLst>
                    <a:ext uri="{FF2B5EF4-FFF2-40B4-BE49-F238E27FC236}">
                      <a16:creationId xmlns:a16="http://schemas.microsoft.com/office/drawing/2014/main" id="{CB6BE359-F5B7-4139-86F1-88B8A1B3C281}"/>
                    </a:ext>
                  </a:extLst>
                </p:cNvPr>
                <p:cNvCxnSpPr/>
                <p:nvPr/>
              </p:nvCxnSpPr>
              <p:spPr>
                <a:xfrm>
                  <a:off x="2030730" y="2651760"/>
                  <a:ext cx="267081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3" name="Rectangle 132">
                <a:extLst>
                  <a:ext uri="{FF2B5EF4-FFF2-40B4-BE49-F238E27FC236}">
                    <a16:creationId xmlns:a16="http://schemas.microsoft.com/office/drawing/2014/main" id="{C5021005-B1AA-4C6B-BF1A-AEFD174187E1}"/>
                  </a:ext>
                </a:extLst>
              </p:cNvPr>
              <p:cNvSpPr/>
              <p:nvPr/>
            </p:nvSpPr>
            <p:spPr>
              <a:xfrm>
                <a:off x="2800350" y="2312382"/>
                <a:ext cx="2176229" cy="868968"/>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935">
                  <a:latin typeface="Gill Sans MT" panose="020B0502020104020203" pitchFamily="34" charset="0"/>
                  <a:cs typeface="Arial" panose="020B0604020202020204" pitchFamily="34" charset="0"/>
                </a:endParaRPr>
              </a:p>
            </p:txBody>
          </p:sp>
        </p:grpSp>
        <p:sp>
          <p:nvSpPr>
            <p:cNvPr id="115" name="ZoneTexte 114">
              <a:extLst>
                <a:ext uri="{FF2B5EF4-FFF2-40B4-BE49-F238E27FC236}">
                  <a16:creationId xmlns:a16="http://schemas.microsoft.com/office/drawing/2014/main" id="{EA7DDAB0-39B8-4626-B548-05C33774F9B7}"/>
                </a:ext>
              </a:extLst>
            </p:cNvPr>
            <p:cNvSpPr txBox="1"/>
            <p:nvPr/>
          </p:nvSpPr>
          <p:spPr>
            <a:xfrm>
              <a:off x="9032325" y="2671531"/>
              <a:ext cx="720866" cy="333832"/>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E-</a:t>
              </a:r>
              <a:r>
                <a:rPr lang="fr-BE" sz="2773" dirty="0" err="1">
                  <a:latin typeface="Gill Sans MT" panose="020B0502020104020203" pitchFamily="34" charset="0"/>
                  <a:cs typeface="Arial" panose="020B0604020202020204" pitchFamily="34" charset="0"/>
                </a:rPr>
                <a:t>cadherin</a:t>
              </a:r>
              <a:endParaRPr lang="fr-BE" sz="2773" dirty="0">
                <a:latin typeface="Gill Sans MT" panose="020B0502020104020203" pitchFamily="34" charset="0"/>
                <a:cs typeface="Arial" panose="020B0604020202020204" pitchFamily="34" charset="0"/>
              </a:endParaRPr>
            </a:p>
            <a:p>
              <a:pPr algn="r"/>
              <a:r>
                <a:rPr lang="fr-BE" sz="1780" dirty="0">
                  <a:latin typeface="Gill Sans MT" panose="020B0502020104020203" pitchFamily="34" charset="0"/>
                  <a:cs typeface="Arial" panose="020B0604020202020204" pitchFamily="34" charset="0"/>
                </a:rPr>
                <a:t>105 kDa</a:t>
              </a:r>
              <a:endParaRPr lang="en-GB" sz="1780" dirty="0">
                <a:latin typeface="Gill Sans MT" panose="020B0502020104020203" pitchFamily="34" charset="0"/>
                <a:cs typeface="Arial" panose="020B0604020202020204" pitchFamily="34" charset="0"/>
              </a:endParaRPr>
            </a:p>
          </p:txBody>
        </p:sp>
        <p:sp>
          <p:nvSpPr>
            <p:cNvPr id="116" name="ZoneTexte 115">
              <a:extLst>
                <a:ext uri="{FF2B5EF4-FFF2-40B4-BE49-F238E27FC236}">
                  <a16:creationId xmlns:a16="http://schemas.microsoft.com/office/drawing/2014/main" id="{0D9CA19A-C062-4EA5-BF4B-7152DBDF312C}"/>
                </a:ext>
              </a:extLst>
            </p:cNvPr>
            <p:cNvSpPr txBox="1"/>
            <p:nvPr/>
          </p:nvSpPr>
          <p:spPr>
            <a:xfrm>
              <a:off x="9177447" y="3114070"/>
              <a:ext cx="585898" cy="333832"/>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GAPDH</a:t>
              </a:r>
            </a:p>
            <a:p>
              <a:pPr algn="r"/>
              <a:r>
                <a:rPr lang="fr-BE" sz="1780" dirty="0">
                  <a:latin typeface="Gill Sans MT" panose="020B0502020104020203" pitchFamily="34" charset="0"/>
                  <a:cs typeface="Arial" panose="020B0604020202020204" pitchFamily="34" charset="0"/>
                </a:rPr>
                <a:t>37 kDa</a:t>
              </a:r>
              <a:endParaRPr lang="en-GB" sz="1780" dirty="0">
                <a:latin typeface="Gill Sans MT" panose="020B0502020104020203" pitchFamily="34" charset="0"/>
                <a:cs typeface="Arial" panose="020B0604020202020204" pitchFamily="34" charset="0"/>
              </a:endParaRPr>
            </a:p>
          </p:txBody>
        </p:sp>
        <p:sp>
          <p:nvSpPr>
            <p:cNvPr id="117" name="ZoneTexte 116">
              <a:extLst>
                <a:ext uri="{FF2B5EF4-FFF2-40B4-BE49-F238E27FC236}">
                  <a16:creationId xmlns:a16="http://schemas.microsoft.com/office/drawing/2014/main" id="{B337CB72-0575-4283-8C71-2F7822FBAEB9}"/>
                </a:ext>
              </a:extLst>
            </p:cNvPr>
            <p:cNvSpPr txBox="1"/>
            <p:nvPr/>
          </p:nvSpPr>
          <p:spPr>
            <a:xfrm>
              <a:off x="9954255" y="2437932"/>
              <a:ext cx="263323" cy="218515"/>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NS</a:t>
              </a:r>
              <a:endParaRPr lang="en-GB" sz="1780" dirty="0">
                <a:latin typeface="Gill Sans MT" panose="020B0502020104020203" pitchFamily="34" charset="0"/>
                <a:cs typeface="Arial" panose="020B0604020202020204" pitchFamily="34" charset="0"/>
              </a:endParaRPr>
            </a:p>
          </p:txBody>
        </p:sp>
        <p:sp>
          <p:nvSpPr>
            <p:cNvPr id="118" name="ZoneTexte 117">
              <a:extLst>
                <a:ext uri="{FF2B5EF4-FFF2-40B4-BE49-F238E27FC236}">
                  <a16:creationId xmlns:a16="http://schemas.microsoft.com/office/drawing/2014/main" id="{4CD70D3A-A259-402D-93F5-6B5A17B270E0}"/>
                </a:ext>
              </a:extLst>
            </p:cNvPr>
            <p:cNvSpPr txBox="1"/>
            <p:nvPr/>
          </p:nvSpPr>
          <p:spPr>
            <a:xfrm>
              <a:off x="11022257" y="2437932"/>
              <a:ext cx="263323" cy="218515"/>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NS</a:t>
              </a:r>
              <a:endParaRPr lang="en-GB" sz="1780" dirty="0">
                <a:latin typeface="Gill Sans MT" panose="020B0502020104020203" pitchFamily="34" charset="0"/>
                <a:cs typeface="Arial" panose="020B0604020202020204" pitchFamily="34" charset="0"/>
              </a:endParaRPr>
            </a:p>
          </p:txBody>
        </p:sp>
        <p:sp>
          <p:nvSpPr>
            <p:cNvPr id="119" name="ZoneTexte 118">
              <a:extLst>
                <a:ext uri="{FF2B5EF4-FFF2-40B4-BE49-F238E27FC236}">
                  <a16:creationId xmlns:a16="http://schemas.microsoft.com/office/drawing/2014/main" id="{8B24E36A-B78D-459E-86E6-D49793BF3053}"/>
                </a:ext>
              </a:extLst>
            </p:cNvPr>
            <p:cNvSpPr txBox="1"/>
            <p:nvPr/>
          </p:nvSpPr>
          <p:spPr>
            <a:xfrm>
              <a:off x="10381242" y="2437932"/>
              <a:ext cx="495469" cy="218515"/>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COPD</a:t>
              </a:r>
              <a:endParaRPr lang="en-GB" sz="1780" dirty="0">
                <a:latin typeface="Gill Sans MT" panose="020B0502020104020203" pitchFamily="34" charset="0"/>
                <a:cs typeface="Arial" panose="020B0604020202020204" pitchFamily="34" charset="0"/>
              </a:endParaRPr>
            </a:p>
          </p:txBody>
        </p:sp>
        <p:sp>
          <p:nvSpPr>
            <p:cNvPr id="120" name="ZoneTexte 119">
              <a:extLst>
                <a:ext uri="{FF2B5EF4-FFF2-40B4-BE49-F238E27FC236}">
                  <a16:creationId xmlns:a16="http://schemas.microsoft.com/office/drawing/2014/main" id="{2CB76D84-0C10-4AAA-BC87-DBA71E7A223A}"/>
                </a:ext>
              </a:extLst>
            </p:cNvPr>
            <p:cNvSpPr txBox="1"/>
            <p:nvPr/>
          </p:nvSpPr>
          <p:spPr>
            <a:xfrm>
              <a:off x="11462809" y="2437932"/>
              <a:ext cx="495469" cy="218515"/>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COPD</a:t>
              </a:r>
              <a:endParaRPr lang="en-GB" sz="1780" dirty="0">
                <a:latin typeface="Gill Sans MT" panose="020B0502020104020203" pitchFamily="34" charset="0"/>
                <a:cs typeface="Arial" panose="020B0604020202020204" pitchFamily="34" charset="0"/>
              </a:endParaRPr>
            </a:p>
          </p:txBody>
        </p:sp>
        <p:cxnSp>
          <p:nvCxnSpPr>
            <p:cNvPr id="127" name="Connecteur droit 126">
              <a:extLst>
                <a:ext uri="{FF2B5EF4-FFF2-40B4-BE49-F238E27FC236}">
                  <a16:creationId xmlns:a16="http://schemas.microsoft.com/office/drawing/2014/main" id="{2E920526-96AA-4825-850D-219805B8172C}"/>
                </a:ext>
              </a:extLst>
            </p:cNvPr>
            <p:cNvCxnSpPr/>
            <p:nvPr/>
          </p:nvCxnSpPr>
          <p:spPr>
            <a:xfrm>
              <a:off x="9862494" y="3545272"/>
              <a:ext cx="936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Connecteur droit 127">
              <a:extLst>
                <a:ext uri="{FF2B5EF4-FFF2-40B4-BE49-F238E27FC236}">
                  <a16:creationId xmlns:a16="http://schemas.microsoft.com/office/drawing/2014/main" id="{6B752167-A118-4457-BB76-0231FB0FA649}"/>
                </a:ext>
              </a:extLst>
            </p:cNvPr>
            <p:cNvCxnSpPr/>
            <p:nvPr/>
          </p:nvCxnSpPr>
          <p:spPr>
            <a:xfrm>
              <a:off x="10943667" y="3545272"/>
              <a:ext cx="936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9" name="ZoneTexte 128">
              <a:extLst>
                <a:ext uri="{FF2B5EF4-FFF2-40B4-BE49-F238E27FC236}">
                  <a16:creationId xmlns:a16="http://schemas.microsoft.com/office/drawing/2014/main" id="{5826C0C5-902D-45E9-982B-49D4393FDAA3}"/>
                </a:ext>
              </a:extLst>
            </p:cNvPr>
            <p:cNvSpPr txBox="1"/>
            <p:nvPr/>
          </p:nvSpPr>
          <p:spPr>
            <a:xfrm>
              <a:off x="10226202" y="3590995"/>
              <a:ext cx="285593" cy="243727"/>
            </a:xfrm>
            <a:prstGeom prst="rect">
              <a:avLst/>
            </a:prstGeom>
            <a:noFill/>
          </p:spPr>
          <p:txBody>
            <a:bodyPr wrap="none" rtlCol="0">
              <a:spAutoFit/>
            </a:bodyPr>
            <a:lstStyle/>
            <a:p>
              <a:pPr algn="r"/>
              <a:r>
                <a:rPr lang="fr-BE" sz="3162" dirty="0">
                  <a:latin typeface="Gill Sans MT" panose="020B0502020104020203" pitchFamily="34" charset="0"/>
                  <a:cs typeface="Arial" panose="020B0604020202020204" pitchFamily="34" charset="0"/>
                </a:rPr>
                <a:t>1w</a:t>
              </a:r>
              <a:endParaRPr lang="en-GB" sz="1978" dirty="0">
                <a:latin typeface="Gill Sans MT" panose="020B0502020104020203" pitchFamily="34" charset="0"/>
                <a:cs typeface="Arial" panose="020B0604020202020204" pitchFamily="34" charset="0"/>
              </a:endParaRPr>
            </a:p>
          </p:txBody>
        </p:sp>
        <p:sp>
          <p:nvSpPr>
            <p:cNvPr id="130" name="ZoneTexte 129">
              <a:extLst>
                <a:ext uri="{FF2B5EF4-FFF2-40B4-BE49-F238E27FC236}">
                  <a16:creationId xmlns:a16="http://schemas.microsoft.com/office/drawing/2014/main" id="{4F4A6B30-21B9-459C-B423-E6678FA48C04}"/>
                </a:ext>
              </a:extLst>
            </p:cNvPr>
            <p:cNvSpPr txBox="1"/>
            <p:nvPr/>
          </p:nvSpPr>
          <p:spPr>
            <a:xfrm>
              <a:off x="11307139" y="3590995"/>
              <a:ext cx="285593" cy="243727"/>
            </a:xfrm>
            <a:prstGeom prst="rect">
              <a:avLst/>
            </a:prstGeom>
            <a:noFill/>
          </p:spPr>
          <p:txBody>
            <a:bodyPr wrap="none" rtlCol="0">
              <a:spAutoFit/>
            </a:bodyPr>
            <a:lstStyle/>
            <a:p>
              <a:pPr algn="r"/>
              <a:r>
                <a:rPr lang="fr-BE" sz="3162" dirty="0">
                  <a:latin typeface="Gill Sans MT" panose="020B0502020104020203" pitchFamily="34" charset="0"/>
                  <a:cs typeface="Arial" panose="020B0604020202020204" pitchFamily="34" charset="0"/>
                </a:rPr>
                <a:t>3w</a:t>
              </a:r>
              <a:endParaRPr lang="en-GB" sz="1978" dirty="0">
                <a:latin typeface="Gill Sans MT" panose="020B0502020104020203" pitchFamily="34" charset="0"/>
                <a:cs typeface="Arial" panose="020B0604020202020204" pitchFamily="34" charset="0"/>
              </a:endParaRPr>
            </a:p>
          </p:txBody>
        </p:sp>
      </p:grpSp>
      <p:graphicFrame>
        <p:nvGraphicFramePr>
          <p:cNvPr id="142" name="Objet 141">
            <a:extLst>
              <a:ext uri="{FF2B5EF4-FFF2-40B4-BE49-F238E27FC236}">
                <a16:creationId xmlns:a16="http://schemas.microsoft.com/office/drawing/2014/main" id="{856F72C9-F8F7-4025-A21F-8E15932ADE04}"/>
              </a:ext>
            </a:extLst>
          </p:cNvPr>
          <p:cNvGraphicFramePr>
            <a:graphicFrameLocks noChangeAspect="1"/>
          </p:cNvGraphicFramePr>
          <p:nvPr>
            <p:extLst>
              <p:ext uri="{D42A27DB-BD31-4B8C-83A1-F6EECF244321}">
                <p14:modId xmlns:p14="http://schemas.microsoft.com/office/powerpoint/2010/main" val="2979609619"/>
              </p:ext>
            </p:extLst>
          </p:nvPr>
        </p:nvGraphicFramePr>
        <p:xfrm>
          <a:off x="1314892" y="32013293"/>
          <a:ext cx="7588805" cy="4380977"/>
        </p:xfrm>
        <a:graphic>
          <a:graphicData uri="http://schemas.openxmlformats.org/presentationml/2006/ole">
            <mc:AlternateContent xmlns:mc="http://schemas.openxmlformats.org/markup-compatibility/2006">
              <mc:Choice xmlns:v="urn:schemas-microsoft-com:vml" Requires="v">
                <p:oleObj spid="_x0000_s1887" name="Prism 8" r:id="rId20" imgW="3585505" imgH="2072299" progId="Prism8.Document">
                  <p:embed/>
                </p:oleObj>
              </mc:Choice>
              <mc:Fallback>
                <p:oleObj name="Prism 8" r:id="rId20" imgW="3585505" imgH="2072299" progId="Prism8.Document">
                  <p:embed/>
                  <p:pic>
                    <p:nvPicPr>
                      <p:cNvPr id="111" name="Objet 110">
                        <a:extLst>
                          <a:ext uri="{FF2B5EF4-FFF2-40B4-BE49-F238E27FC236}">
                            <a16:creationId xmlns:a16="http://schemas.microsoft.com/office/drawing/2014/main" id="{7B2D7F36-89BB-49DF-B336-44B89EFE45E2}"/>
                          </a:ext>
                        </a:extLst>
                      </p:cNvPr>
                      <p:cNvPicPr/>
                      <p:nvPr/>
                    </p:nvPicPr>
                    <p:blipFill>
                      <a:blip r:embed="rId21"/>
                      <a:stretch>
                        <a:fillRect/>
                      </a:stretch>
                    </p:blipFill>
                    <p:spPr>
                      <a:xfrm>
                        <a:off x="1314892" y="32013293"/>
                        <a:ext cx="7588805" cy="4380977"/>
                      </a:xfrm>
                      <a:prstGeom prst="rect">
                        <a:avLst/>
                      </a:prstGeom>
                    </p:spPr>
                  </p:pic>
                </p:oleObj>
              </mc:Fallback>
            </mc:AlternateContent>
          </a:graphicData>
        </a:graphic>
      </p:graphicFrame>
      <p:cxnSp>
        <p:nvCxnSpPr>
          <p:cNvPr id="66" name="Connecteur : en angle 65">
            <a:extLst>
              <a:ext uri="{FF2B5EF4-FFF2-40B4-BE49-F238E27FC236}">
                <a16:creationId xmlns:a16="http://schemas.microsoft.com/office/drawing/2014/main" id="{B7D51686-10DB-4DFF-9298-220C0E88C90A}"/>
              </a:ext>
            </a:extLst>
          </p:cNvPr>
          <p:cNvCxnSpPr>
            <a:cxnSpLocks/>
          </p:cNvCxnSpPr>
          <p:nvPr/>
        </p:nvCxnSpPr>
        <p:spPr>
          <a:xfrm rot="10800000" flipV="1">
            <a:off x="1204002" y="28130699"/>
            <a:ext cx="1425142" cy="7945157"/>
          </a:xfrm>
          <a:prstGeom prst="bentConnector2">
            <a:avLst/>
          </a:prstGeom>
          <a:ln w="76200">
            <a:solidFill>
              <a:srgbClr val="FF0000"/>
            </a:solidFill>
            <a:prstDash val="sysDot"/>
          </a:ln>
        </p:spPr>
        <p:style>
          <a:lnRef idx="1">
            <a:schemeClr val="accent1"/>
          </a:lnRef>
          <a:fillRef idx="0">
            <a:schemeClr val="accent1"/>
          </a:fillRef>
          <a:effectRef idx="0">
            <a:schemeClr val="accent1"/>
          </a:effectRef>
          <a:fontRef idx="minor">
            <a:schemeClr val="tx1"/>
          </a:fontRef>
        </p:style>
      </p:cxnSp>
      <p:grpSp>
        <p:nvGrpSpPr>
          <p:cNvPr id="150" name="Groupe 149">
            <a:extLst>
              <a:ext uri="{FF2B5EF4-FFF2-40B4-BE49-F238E27FC236}">
                <a16:creationId xmlns:a16="http://schemas.microsoft.com/office/drawing/2014/main" id="{259C6C62-CAF6-414C-9731-491502942879}"/>
              </a:ext>
            </a:extLst>
          </p:cNvPr>
          <p:cNvGrpSpPr>
            <a:grpSpLocks noChangeAspect="1"/>
          </p:cNvGrpSpPr>
          <p:nvPr/>
        </p:nvGrpSpPr>
        <p:grpSpPr>
          <a:xfrm>
            <a:off x="1700447" y="36309250"/>
            <a:ext cx="6703693" cy="3327839"/>
            <a:chOff x="9144650" y="4747666"/>
            <a:chExt cx="2811947" cy="1395910"/>
          </a:xfrm>
        </p:grpSpPr>
        <p:sp>
          <p:nvSpPr>
            <p:cNvPr id="151" name="ZoneTexte 150">
              <a:extLst>
                <a:ext uri="{FF2B5EF4-FFF2-40B4-BE49-F238E27FC236}">
                  <a16:creationId xmlns:a16="http://schemas.microsoft.com/office/drawing/2014/main" id="{43BB1442-DA07-4A3D-83DE-DC19E26D0BBE}"/>
                </a:ext>
              </a:extLst>
            </p:cNvPr>
            <p:cNvSpPr txBox="1"/>
            <p:nvPr/>
          </p:nvSpPr>
          <p:spPr>
            <a:xfrm>
              <a:off x="9144650" y="4965392"/>
              <a:ext cx="622104" cy="332624"/>
            </a:xfrm>
            <a:prstGeom prst="rect">
              <a:avLst/>
            </a:prstGeom>
            <a:noFill/>
          </p:spPr>
          <p:txBody>
            <a:bodyPr wrap="none" rtlCol="0">
              <a:spAutoFit/>
            </a:bodyPr>
            <a:lstStyle/>
            <a:p>
              <a:pPr algn="r"/>
              <a:r>
                <a:rPr lang="fr-BE" sz="2773" dirty="0" err="1">
                  <a:latin typeface="Gill Sans MT" panose="020B0502020104020203" pitchFamily="34" charset="0"/>
                  <a:cs typeface="Arial" panose="020B0604020202020204" pitchFamily="34" charset="0"/>
                </a:rPr>
                <a:t>Occludin</a:t>
              </a:r>
              <a:endParaRPr lang="fr-BE" sz="2773" dirty="0">
                <a:latin typeface="Gill Sans MT" panose="020B0502020104020203" pitchFamily="34" charset="0"/>
                <a:cs typeface="Arial" panose="020B0604020202020204" pitchFamily="34" charset="0"/>
              </a:endParaRPr>
            </a:p>
            <a:p>
              <a:pPr algn="r"/>
              <a:r>
                <a:rPr lang="fr-BE" sz="1780" dirty="0">
                  <a:latin typeface="Gill Sans MT" panose="020B0502020104020203" pitchFamily="34" charset="0"/>
                  <a:cs typeface="Arial" panose="020B0604020202020204" pitchFamily="34" charset="0"/>
                </a:rPr>
                <a:t>65 kDa</a:t>
              </a:r>
              <a:endParaRPr lang="en-GB" sz="1780" dirty="0">
                <a:latin typeface="Gill Sans MT" panose="020B0502020104020203" pitchFamily="34" charset="0"/>
                <a:cs typeface="Arial" panose="020B0604020202020204" pitchFamily="34" charset="0"/>
              </a:endParaRPr>
            </a:p>
          </p:txBody>
        </p:sp>
        <p:sp>
          <p:nvSpPr>
            <p:cNvPr id="152" name="ZoneTexte 151">
              <a:extLst>
                <a:ext uri="{FF2B5EF4-FFF2-40B4-BE49-F238E27FC236}">
                  <a16:creationId xmlns:a16="http://schemas.microsoft.com/office/drawing/2014/main" id="{5E974C7F-591E-4585-B92E-EFEACADF5371}"/>
                </a:ext>
              </a:extLst>
            </p:cNvPr>
            <p:cNvSpPr txBox="1"/>
            <p:nvPr/>
          </p:nvSpPr>
          <p:spPr>
            <a:xfrm>
              <a:off x="9182973" y="5407930"/>
              <a:ext cx="583777" cy="332624"/>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GAPDH</a:t>
              </a:r>
            </a:p>
            <a:p>
              <a:pPr algn="r"/>
              <a:r>
                <a:rPr lang="fr-BE" sz="1780" dirty="0">
                  <a:latin typeface="Gill Sans MT" panose="020B0502020104020203" pitchFamily="34" charset="0"/>
                  <a:cs typeface="Arial" panose="020B0604020202020204" pitchFamily="34" charset="0"/>
                </a:rPr>
                <a:t>37 kDa</a:t>
              </a:r>
              <a:endParaRPr lang="en-GB" sz="1780" dirty="0">
                <a:latin typeface="Gill Sans MT" panose="020B0502020104020203" pitchFamily="34" charset="0"/>
                <a:cs typeface="Arial" panose="020B0604020202020204" pitchFamily="34" charset="0"/>
              </a:endParaRPr>
            </a:p>
          </p:txBody>
        </p:sp>
        <p:sp>
          <p:nvSpPr>
            <p:cNvPr id="153" name="ZoneTexte 152">
              <a:extLst>
                <a:ext uri="{FF2B5EF4-FFF2-40B4-BE49-F238E27FC236}">
                  <a16:creationId xmlns:a16="http://schemas.microsoft.com/office/drawing/2014/main" id="{D3D82DF1-7675-48C9-B938-4697370481DD}"/>
                </a:ext>
              </a:extLst>
            </p:cNvPr>
            <p:cNvSpPr txBox="1"/>
            <p:nvPr/>
          </p:nvSpPr>
          <p:spPr>
            <a:xfrm>
              <a:off x="9943756" y="4747666"/>
              <a:ext cx="262370" cy="217724"/>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NS</a:t>
              </a:r>
              <a:endParaRPr lang="en-GB" sz="1780" dirty="0">
                <a:latin typeface="Gill Sans MT" panose="020B0502020104020203" pitchFamily="34" charset="0"/>
                <a:cs typeface="Arial" panose="020B0604020202020204" pitchFamily="34" charset="0"/>
              </a:endParaRPr>
            </a:p>
          </p:txBody>
        </p:sp>
        <p:sp>
          <p:nvSpPr>
            <p:cNvPr id="154" name="ZoneTexte 153">
              <a:extLst>
                <a:ext uri="{FF2B5EF4-FFF2-40B4-BE49-F238E27FC236}">
                  <a16:creationId xmlns:a16="http://schemas.microsoft.com/office/drawing/2014/main" id="{E2DE9357-CDC3-4FAE-9FC6-0336141A688F}"/>
                </a:ext>
              </a:extLst>
            </p:cNvPr>
            <p:cNvSpPr txBox="1"/>
            <p:nvPr/>
          </p:nvSpPr>
          <p:spPr>
            <a:xfrm>
              <a:off x="10997327" y="4747666"/>
              <a:ext cx="262370" cy="217724"/>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NS</a:t>
              </a:r>
              <a:endParaRPr lang="en-GB" sz="1780" dirty="0">
                <a:latin typeface="Gill Sans MT" panose="020B0502020104020203" pitchFamily="34" charset="0"/>
                <a:cs typeface="Arial" panose="020B0604020202020204" pitchFamily="34" charset="0"/>
              </a:endParaRPr>
            </a:p>
          </p:txBody>
        </p:sp>
        <p:sp>
          <p:nvSpPr>
            <p:cNvPr id="155" name="ZoneTexte 154">
              <a:extLst>
                <a:ext uri="{FF2B5EF4-FFF2-40B4-BE49-F238E27FC236}">
                  <a16:creationId xmlns:a16="http://schemas.microsoft.com/office/drawing/2014/main" id="{DFD57E52-7611-45DC-9F48-7AB2568DB283}"/>
                </a:ext>
              </a:extLst>
            </p:cNvPr>
            <p:cNvSpPr txBox="1"/>
            <p:nvPr/>
          </p:nvSpPr>
          <p:spPr>
            <a:xfrm>
              <a:off x="10378795" y="4747666"/>
              <a:ext cx="493675" cy="217724"/>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COPD</a:t>
              </a:r>
              <a:endParaRPr lang="en-GB" sz="1780" dirty="0">
                <a:latin typeface="Gill Sans MT" panose="020B0502020104020203" pitchFamily="34" charset="0"/>
                <a:cs typeface="Arial" panose="020B0604020202020204" pitchFamily="34" charset="0"/>
              </a:endParaRPr>
            </a:p>
          </p:txBody>
        </p:sp>
        <p:sp>
          <p:nvSpPr>
            <p:cNvPr id="156" name="ZoneTexte 155">
              <a:extLst>
                <a:ext uri="{FF2B5EF4-FFF2-40B4-BE49-F238E27FC236}">
                  <a16:creationId xmlns:a16="http://schemas.microsoft.com/office/drawing/2014/main" id="{9D118458-D089-434A-8A0D-EA086CB999F2}"/>
                </a:ext>
              </a:extLst>
            </p:cNvPr>
            <p:cNvSpPr txBox="1"/>
            <p:nvPr/>
          </p:nvSpPr>
          <p:spPr>
            <a:xfrm>
              <a:off x="11453151" y="4747666"/>
              <a:ext cx="493675" cy="217724"/>
            </a:xfrm>
            <a:prstGeom prst="rect">
              <a:avLst/>
            </a:prstGeom>
            <a:noFill/>
          </p:spPr>
          <p:txBody>
            <a:bodyPr wrap="none" rtlCol="0">
              <a:spAutoFit/>
            </a:bodyPr>
            <a:lstStyle/>
            <a:p>
              <a:pPr algn="r"/>
              <a:r>
                <a:rPr lang="fr-BE" sz="2773" dirty="0">
                  <a:latin typeface="Gill Sans MT" panose="020B0502020104020203" pitchFamily="34" charset="0"/>
                  <a:cs typeface="Arial" panose="020B0604020202020204" pitchFamily="34" charset="0"/>
                </a:rPr>
                <a:t>COPD</a:t>
              </a:r>
              <a:endParaRPr lang="en-GB" sz="1780" dirty="0">
                <a:latin typeface="Gill Sans MT" panose="020B0502020104020203" pitchFamily="34" charset="0"/>
                <a:cs typeface="Arial" panose="020B0604020202020204" pitchFamily="34" charset="0"/>
              </a:endParaRPr>
            </a:p>
          </p:txBody>
        </p:sp>
        <p:cxnSp>
          <p:nvCxnSpPr>
            <p:cNvPr id="157" name="Connecteur droit 156">
              <a:extLst>
                <a:ext uri="{FF2B5EF4-FFF2-40B4-BE49-F238E27FC236}">
                  <a16:creationId xmlns:a16="http://schemas.microsoft.com/office/drawing/2014/main" id="{E6595C43-0676-4E51-A04E-5AEED04AE441}"/>
                </a:ext>
              </a:extLst>
            </p:cNvPr>
            <p:cNvCxnSpPr/>
            <p:nvPr/>
          </p:nvCxnSpPr>
          <p:spPr>
            <a:xfrm>
              <a:off x="9860893" y="5855006"/>
              <a:ext cx="936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Connecteur droit 157">
              <a:extLst>
                <a:ext uri="{FF2B5EF4-FFF2-40B4-BE49-F238E27FC236}">
                  <a16:creationId xmlns:a16="http://schemas.microsoft.com/office/drawing/2014/main" id="{E026E5CE-3EA7-4523-93C6-8BB1F00EC8DD}"/>
                </a:ext>
              </a:extLst>
            </p:cNvPr>
            <p:cNvCxnSpPr/>
            <p:nvPr/>
          </p:nvCxnSpPr>
          <p:spPr>
            <a:xfrm>
              <a:off x="10942066" y="5855006"/>
              <a:ext cx="936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ZoneTexte 158">
              <a:extLst>
                <a:ext uri="{FF2B5EF4-FFF2-40B4-BE49-F238E27FC236}">
                  <a16:creationId xmlns:a16="http://schemas.microsoft.com/office/drawing/2014/main" id="{F156D807-5810-49F8-BF4C-E1DFDD57E197}"/>
                </a:ext>
              </a:extLst>
            </p:cNvPr>
            <p:cNvSpPr txBox="1"/>
            <p:nvPr/>
          </p:nvSpPr>
          <p:spPr>
            <a:xfrm>
              <a:off x="10216854" y="5900727"/>
              <a:ext cx="284559" cy="242845"/>
            </a:xfrm>
            <a:prstGeom prst="rect">
              <a:avLst/>
            </a:prstGeom>
            <a:noFill/>
          </p:spPr>
          <p:txBody>
            <a:bodyPr wrap="none" rtlCol="0">
              <a:spAutoFit/>
            </a:bodyPr>
            <a:lstStyle/>
            <a:p>
              <a:pPr algn="r"/>
              <a:r>
                <a:rPr lang="fr-BE" sz="3162" dirty="0">
                  <a:latin typeface="Gill Sans MT" panose="020B0502020104020203" pitchFamily="34" charset="0"/>
                  <a:cs typeface="Arial" panose="020B0604020202020204" pitchFamily="34" charset="0"/>
                </a:rPr>
                <a:t>6w</a:t>
              </a:r>
              <a:endParaRPr lang="en-GB" sz="1978" dirty="0">
                <a:latin typeface="Gill Sans MT" panose="020B0502020104020203" pitchFamily="34" charset="0"/>
                <a:cs typeface="Arial" panose="020B0604020202020204" pitchFamily="34" charset="0"/>
              </a:endParaRPr>
            </a:p>
          </p:txBody>
        </p:sp>
        <p:sp>
          <p:nvSpPr>
            <p:cNvPr id="169" name="ZoneTexte 168">
              <a:extLst>
                <a:ext uri="{FF2B5EF4-FFF2-40B4-BE49-F238E27FC236}">
                  <a16:creationId xmlns:a16="http://schemas.microsoft.com/office/drawing/2014/main" id="{C48B74BB-84B8-48EB-B6CC-2217EE766A94}"/>
                </a:ext>
              </a:extLst>
            </p:cNvPr>
            <p:cNvSpPr txBox="1"/>
            <p:nvPr/>
          </p:nvSpPr>
          <p:spPr>
            <a:xfrm>
              <a:off x="11282174" y="5900731"/>
              <a:ext cx="284559" cy="242845"/>
            </a:xfrm>
            <a:prstGeom prst="rect">
              <a:avLst/>
            </a:prstGeom>
            <a:noFill/>
          </p:spPr>
          <p:txBody>
            <a:bodyPr wrap="none" rtlCol="0">
              <a:spAutoFit/>
            </a:bodyPr>
            <a:lstStyle/>
            <a:p>
              <a:pPr algn="r"/>
              <a:r>
                <a:rPr lang="fr-BE" sz="3162" dirty="0">
                  <a:latin typeface="Gill Sans MT" panose="020B0502020104020203" pitchFamily="34" charset="0"/>
                  <a:cs typeface="Arial" panose="020B0604020202020204" pitchFamily="34" charset="0"/>
                </a:rPr>
                <a:t>9w</a:t>
              </a:r>
              <a:endParaRPr lang="en-GB" sz="1978" dirty="0">
                <a:latin typeface="Gill Sans MT" panose="020B0502020104020203" pitchFamily="34" charset="0"/>
                <a:cs typeface="Arial" panose="020B0604020202020204" pitchFamily="34" charset="0"/>
              </a:endParaRPr>
            </a:p>
          </p:txBody>
        </p:sp>
        <p:grpSp>
          <p:nvGrpSpPr>
            <p:cNvPr id="170" name="Groupe 169">
              <a:extLst>
                <a:ext uri="{FF2B5EF4-FFF2-40B4-BE49-F238E27FC236}">
                  <a16:creationId xmlns:a16="http://schemas.microsoft.com/office/drawing/2014/main" id="{F1866D9F-F278-4BF5-84B4-BD351E4F5511}"/>
                </a:ext>
              </a:extLst>
            </p:cNvPr>
            <p:cNvGrpSpPr/>
            <p:nvPr/>
          </p:nvGrpSpPr>
          <p:grpSpPr>
            <a:xfrm>
              <a:off x="9778597" y="4963896"/>
              <a:ext cx="2178000" cy="789684"/>
              <a:chOff x="2476499" y="5870106"/>
              <a:chExt cx="2178000" cy="789684"/>
            </a:xfrm>
          </p:grpSpPr>
          <p:grpSp>
            <p:nvGrpSpPr>
              <p:cNvPr id="171" name="Groupe 170">
                <a:extLst>
                  <a:ext uri="{FF2B5EF4-FFF2-40B4-BE49-F238E27FC236}">
                    <a16:creationId xmlns:a16="http://schemas.microsoft.com/office/drawing/2014/main" id="{A4C6CC60-5F9A-490B-8176-46C1C0DF9120}"/>
                  </a:ext>
                </a:extLst>
              </p:cNvPr>
              <p:cNvGrpSpPr>
                <a:grpSpLocks noChangeAspect="1"/>
              </p:cNvGrpSpPr>
              <p:nvPr/>
            </p:nvGrpSpPr>
            <p:grpSpPr>
              <a:xfrm>
                <a:off x="2476499" y="5870106"/>
                <a:ext cx="2178000" cy="789684"/>
                <a:chOff x="761120" y="4869719"/>
                <a:chExt cx="4013594" cy="1465202"/>
              </a:xfrm>
            </p:grpSpPr>
            <p:pic>
              <p:nvPicPr>
                <p:cNvPr id="173" name="Image 172">
                  <a:extLst>
                    <a:ext uri="{FF2B5EF4-FFF2-40B4-BE49-F238E27FC236}">
                      <a16:creationId xmlns:a16="http://schemas.microsoft.com/office/drawing/2014/main" id="{5E529411-0665-4658-9EBA-5A81510C934B}"/>
                    </a:ext>
                  </a:extLst>
                </p:cNvPr>
                <p:cNvPicPr>
                  <a:picLocks noChangeAspect="1"/>
                </p:cNvPicPr>
                <p:nvPr/>
              </p:nvPicPr>
              <p:blipFill>
                <a:blip r:embed="rId22"/>
                <a:stretch>
                  <a:fillRect/>
                </a:stretch>
              </p:blipFill>
              <p:spPr>
                <a:xfrm>
                  <a:off x="781713" y="4869719"/>
                  <a:ext cx="1981200" cy="771525"/>
                </a:xfrm>
                <a:prstGeom prst="rect">
                  <a:avLst/>
                </a:prstGeom>
              </p:spPr>
            </p:pic>
            <p:pic>
              <p:nvPicPr>
                <p:cNvPr id="174" name="Image 173">
                  <a:extLst>
                    <a:ext uri="{FF2B5EF4-FFF2-40B4-BE49-F238E27FC236}">
                      <a16:creationId xmlns:a16="http://schemas.microsoft.com/office/drawing/2014/main" id="{888D6AC0-EE50-4696-8D91-C8774AD9DCEA}"/>
                    </a:ext>
                  </a:extLst>
                </p:cNvPr>
                <p:cNvPicPr>
                  <a:picLocks noChangeAspect="1"/>
                </p:cNvPicPr>
                <p:nvPr/>
              </p:nvPicPr>
              <p:blipFill rotWithShape="1">
                <a:blip r:embed="rId23"/>
                <a:srcRect l="2425" r="-1"/>
                <a:stretch/>
              </p:blipFill>
              <p:spPr>
                <a:xfrm>
                  <a:off x="761120" y="5630070"/>
                  <a:ext cx="2053975" cy="704851"/>
                </a:xfrm>
                <a:prstGeom prst="rect">
                  <a:avLst/>
                </a:prstGeom>
              </p:spPr>
            </p:pic>
            <p:pic>
              <p:nvPicPr>
                <p:cNvPr id="175" name="Image 174">
                  <a:extLst>
                    <a:ext uri="{FF2B5EF4-FFF2-40B4-BE49-F238E27FC236}">
                      <a16:creationId xmlns:a16="http://schemas.microsoft.com/office/drawing/2014/main" id="{16926269-C73D-4FA4-8855-1CBCA543A42D}"/>
                    </a:ext>
                  </a:extLst>
                </p:cNvPr>
                <p:cNvPicPr>
                  <a:picLocks noChangeAspect="1"/>
                </p:cNvPicPr>
                <p:nvPr/>
              </p:nvPicPr>
              <p:blipFill>
                <a:blip r:embed="rId24"/>
                <a:stretch>
                  <a:fillRect/>
                </a:stretch>
              </p:blipFill>
              <p:spPr>
                <a:xfrm>
                  <a:off x="2706777" y="4948974"/>
                  <a:ext cx="2057400" cy="628651"/>
                </a:xfrm>
                <a:prstGeom prst="rect">
                  <a:avLst/>
                </a:prstGeom>
              </p:spPr>
            </p:pic>
            <p:pic>
              <p:nvPicPr>
                <p:cNvPr id="176" name="Image 175">
                  <a:extLst>
                    <a:ext uri="{FF2B5EF4-FFF2-40B4-BE49-F238E27FC236}">
                      <a16:creationId xmlns:a16="http://schemas.microsoft.com/office/drawing/2014/main" id="{EE293863-E5AB-43AF-8DDE-6D401D366200}"/>
                    </a:ext>
                  </a:extLst>
                </p:cNvPr>
                <p:cNvPicPr>
                  <a:picLocks noChangeAspect="1"/>
                </p:cNvPicPr>
                <p:nvPr/>
              </p:nvPicPr>
              <p:blipFill rotWithShape="1">
                <a:blip r:embed="rId25"/>
                <a:srcRect r="2230"/>
                <a:stretch/>
              </p:blipFill>
              <p:spPr>
                <a:xfrm>
                  <a:off x="2707322" y="5710545"/>
                  <a:ext cx="2067392" cy="619126"/>
                </a:xfrm>
                <a:prstGeom prst="rect">
                  <a:avLst/>
                </a:prstGeom>
              </p:spPr>
            </p:pic>
          </p:grpSp>
          <p:cxnSp>
            <p:nvCxnSpPr>
              <p:cNvPr id="172" name="Connecteur droit 171">
                <a:extLst>
                  <a:ext uri="{FF2B5EF4-FFF2-40B4-BE49-F238E27FC236}">
                    <a16:creationId xmlns:a16="http://schemas.microsoft.com/office/drawing/2014/main" id="{23176022-F927-4D2A-A842-D625F21BC7D9}"/>
                  </a:ext>
                </a:extLst>
              </p:cNvPr>
              <p:cNvCxnSpPr/>
              <p:nvPr/>
            </p:nvCxnSpPr>
            <p:spPr>
              <a:xfrm>
                <a:off x="2480049" y="6263138"/>
                <a:ext cx="216695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74" name="Connecteur droit 73">
            <a:extLst>
              <a:ext uri="{FF2B5EF4-FFF2-40B4-BE49-F238E27FC236}">
                <a16:creationId xmlns:a16="http://schemas.microsoft.com/office/drawing/2014/main" id="{346E96C4-02B6-4532-946F-682AE111F202}"/>
              </a:ext>
            </a:extLst>
          </p:cNvPr>
          <p:cNvCxnSpPr/>
          <p:nvPr/>
        </p:nvCxnSpPr>
        <p:spPr>
          <a:xfrm>
            <a:off x="8841754" y="32767418"/>
            <a:ext cx="0" cy="7134144"/>
          </a:xfrm>
          <a:prstGeom prst="line">
            <a:avLst/>
          </a:prstGeom>
          <a:ln w="28575">
            <a:solidFill>
              <a:srgbClr val="1366BE"/>
            </a:solidFill>
          </a:ln>
        </p:spPr>
        <p:style>
          <a:lnRef idx="1">
            <a:schemeClr val="accent1"/>
          </a:lnRef>
          <a:fillRef idx="0">
            <a:schemeClr val="accent1"/>
          </a:fillRef>
          <a:effectRef idx="0">
            <a:schemeClr val="accent1"/>
          </a:effectRef>
          <a:fontRef idx="minor">
            <a:schemeClr val="tx1"/>
          </a:fontRef>
        </p:style>
      </p:cxnSp>
      <p:sp>
        <p:nvSpPr>
          <p:cNvPr id="90" name="Accolade ouvrante 89">
            <a:extLst>
              <a:ext uri="{FF2B5EF4-FFF2-40B4-BE49-F238E27FC236}">
                <a16:creationId xmlns:a16="http://schemas.microsoft.com/office/drawing/2014/main" id="{E37D808D-521E-40B4-ACD9-4FE51BA767A3}"/>
              </a:ext>
            </a:extLst>
          </p:cNvPr>
          <p:cNvSpPr/>
          <p:nvPr/>
        </p:nvSpPr>
        <p:spPr>
          <a:xfrm rot="5400000">
            <a:off x="12667857" y="29230277"/>
            <a:ext cx="374194" cy="6583766"/>
          </a:xfrm>
          <a:prstGeom prst="leftBrace">
            <a:avLst>
              <a:gd name="adj1" fmla="val 64160"/>
              <a:gd name="adj2" fmla="val 50000"/>
            </a:avLst>
          </a:prstGeom>
          <a:ln w="76200">
            <a:solidFill>
              <a:srgbClr val="FF00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BE" sz="1780"/>
          </a:p>
        </p:txBody>
      </p:sp>
      <p:sp>
        <p:nvSpPr>
          <p:cNvPr id="178" name="Accolade ouvrante 177">
            <a:extLst>
              <a:ext uri="{FF2B5EF4-FFF2-40B4-BE49-F238E27FC236}">
                <a16:creationId xmlns:a16="http://schemas.microsoft.com/office/drawing/2014/main" id="{0BA1A984-57B3-4334-8EA5-8274A90174E5}"/>
              </a:ext>
            </a:extLst>
          </p:cNvPr>
          <p:cNvSpPr/>
          <p:nvPr/>
        </p:nvSpPr>
        <p:spPr>
          <a:xfrm>
            <a:off x="1316189" y="32736480"/>
            <a:ext cx="374194" cy="6583766"/>
          </a:xfrm>
          <a:prstGeom prst="leftBrace">
            <a:avLst>
              <a:gd name="adj1" fmla="val 64160"/>
              <a:gd name="adj2" fmla="val 50000"/>
            </a:avLst>
          </a:prstGeom>
          <a:ln w="76200">
            <a:solidFill>
              <a:srgbClr val="FF00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BE" sz="1780"/>
          </a:p>
        </p:txBody>
      </p:sp>
      <p:pic>
        <p:nvPicPr>
          <p:cNvPr id="1755" name="Picture 731" descr="Fig. 1">
            <a:extLst>
              <a:ext uri="{FF2B5EF4-FFF2-40B4-BE49-F238E27FC236}">
                <a16:creationId xmlns:a16="http://schemas.microsoft.com/office/drawing/2014/main" id="{1ADE34F4-8A4B-4977-95BB-D1AC361EA050}"/>
              </a:ext>
            </a:extLst>
          </p:cNvPr>
          <p:cNvPicPr>
            <a:picLocks noChangeAspect="1" noChangeArrowheads="1"/>
          </p:cNvPicPr>
          <p:nvPr/>
        </p:nvPicPr>
        <p:blipFill rotWithShape="1">
          <a:blip r:embed="rId26">
            <a:extLst>
              <a:ext uri="{28A0092B-C50C-407E-A947-70E740481C1C}">
                <a14:useLocalDpi xmlns:a14="http://schemas.microsoft.com/office/drawing/2010/main" val="0"/>
              </a:ext>
            </a:extLst>
          </a:blip>
          <a:srcRect l="13111" t="5125" r="57388" b="71225"/>
          <a:stretch/>
        </p:blipFill>
        <p:spPr bwMode="auto">
          <a:xfrm>
            <a:off x="19790046" y="5385226"/>
            <a:ext cx="5909493" cy="2601660"/>
          </a:xfrm>
          <a:prstGeom prst="rect">
            <a:avLst/>
          </a:prstGeom>
          <a:noFill/>
          <a:extLst>
            <a:ext uri="{909E8E84-426E-40DD-AFC4-6F175D3DCCD1}">
              <a14:hiddenFill xmlns:a14="http://schemas.microsoft.com/office/drawing/2010/main">
                <a:solidFill>
                  <a:srgbClr val="FFFFFF"/>
                </a:solidFill>
              </a14:hiddenFill>
            </a:ext>
          </a:extLst>
        </p:spPr>
      </p:pic>
      <p:sp>
        <p:nvSpPr>
          <p:cNvPr id="93" name="Forme libre : forme 92">
            <a:extLst>
              <a:ext uri="{FF2B5EF4-FFF2-40B4-BE49-F238E27FC236}">
                <a16:creationId xmlns:a16="http://schemas.microsoft.com/office/drawing/2014/main" id="{DC7EF5C5-1A34-42E8-AE4A-FEB5100B96E8}"/>
              </a:ext>
            </a:extLst>
          </p:cNvPr>
          <p:cNvSpPr/>
          <p:nvPr/>
        </p:nvSpPr>
        <p:spPr>
          <a:xfrm>
            <a:off x="19786501" y="6742258"/>
            <a:ext cx="838492" cy="916451"/>
          </a:xfrm>
          <a:custGeom>
            <a:avLst/>
            <a:gdLst>
              <a:gd name="connsiteX0" fmla="*/ 0 w 870857"/>
              <a:gd name="connsiteY0" fmla="*/ 211373 h 908225"/>
              <a:gd name="connsiteX1" fmla="*/ 261257 w 870857"/>
              <a:gd name="connsiteY1" fmla="*/ 22687 h 908225"/>
              <a:gd name="connsiteX2" fmla="*/ 595085 w 870857"/>
              <a:gd name="connsiteY2" fmla="*/ 22687 h 908225"/>
              <a:gd name="connsiteX3" fmla="*/ 827314 w 870857"/>
              <a:gd name="connsiteY3" fmla="*/ 196859 h 908225"/>
              <a:gd name="connsiteX4" fmla="*/ 856343 w 870857"/>
              <a:gd name="connsiteY4" fmla="*/ 269430 h 908225"/>
              <a:gd name="connsiteX5" fmla="*/ 870857 w 870857"/>
              <a:gd name="connsiteY5" fmla="*/ 690345 h 908225"/>
              <a:gd name="connsiteX6" fmla="*/ 812800 w 870857"/>
              <a:gd name="connsiteY6" fmla="*/ 646802 h 908225"/>
              <a:gd name="connsiteX7" fmla="*/ 624114 w 870857"/>
              <a:gd name="connsiteY7" fmla="*/ 588745 h 908225"/>
              <a:gd name="connsiteX8" fmla="*/ 478971 w 870857"/>
              <a:gd name="connsiteY8" fmla="*/ 617773 h 908225"/>
              <a:gd name="connsiteX9" fmla="*/ 377371 w 870857"/>
              <a:gd name="connsiteY9" fmla="*/ 762916 h 908225"/>
              <a:gd name="connsiteX10" fmla="*/ 319314 w 870857"/>
              <a:gd name="connsiteY10" fmla="*/ 908059 h 908225"/>
              <a:gd name="connsiteX11" fmla="*/ 246743 w 870857"/>
              <a:gd name="connsiteY11" fmla="*/ 733887 h 908225"/>
              <a:gd name="connsiteX12" fmla="*/ 174171 w 870857"/>
              <a:gd name="connsiteY12" fmla="*/ 632287 h 908225"/>
              <a:gd name="connsiteX13" fmla="*/ 72571 w 870857"/>
              <a:gd name="connsiteY13" fmla="*/ 588745 h 908225"/>
              <a:gd name="connsiteX14" fmla="*/ 58057 w 870857"/>
              <a:gd name="connsiteY14" fmla="*/ 588745 h 908225"/>
              <a:gd name="connsiteX0" fmla="*/ 0 w 870857"/>
              <a:gd name="connsiteY0" fmla="*/ 211373 h 908225"/>
              <a:gd name="connsiteX1" fmla="*/ 261257 w 870857"/>
              <a:gd name="connsiteY1" fmla="*/ 22687 h 908225"/>
              <a:gd name="connsiteX2" fmla="*/ 595085 w 870857"/>
              <a:gd name="connsiteY2" fmla="*/ 22687 h 908225"/>
              <a:gd name="connsiteX3" fmla="*/ 827314 w 870857"/>
              <a:gd name="connsiteY3" fmla="*/ 196859 h 908225"/>
              <a:gd name="connsiteX4" fmla="*/ 856343 w 870857"/>
              <a:gd name="connsiteY4" fmla="*/ 269430 h 908225"/>
              <a:gd name="connsiteX5" fmla="*/ 870857 w 870857"/>
              <a:gd name="connsiteY5" fmla="*/ 690345 h 908225"/>
              <a:gd name="connsiteX6" fmla="*/ 812800 w 870857"/>
              <a:gd name="connsiteY6" fmla="*/ 646802 h 908225"/>
              <a:gd name="connsiteX7" fmla="*/ 624114 w 870857"/>
              <a:gd name="connsiteY7" fmla="*/ 588745 h 908225"/>
              <a:gd name="connsiteX8" fmla="*/ 478971 w 870857"/>
              <a:gd name="connsiteY8" fmla="*/ 617773 h 908225"/>
              <a:gd name="connsiteX9" fmla="*/ 377371 w 870857"/>
              <a:gd name="connsiteY9" fmla="*/ 762916 h 908225"/>
              <a:gd name="connsiteX10" fmla="*/ 319314 w 870857"/>
              <a:gd name="connsiteY10" fmla="*/ 908059 h 908225"/>
              <a:gd name="connsiteX11" fmla="*/ 246743 w 870857"/>
              <a:gd name="connsiteY11" fmla="*/ 733887 h 908225"/>
              <a:gd name="connsiteX12" fmla="*/ 174171 w 870857"/>
              <a:gd name="connsiteY12" fmla="*/ 632287 h 908225"/>
              <a:gd name="connsiteX13" fmla="*/ 72571 w 870857"/>
              <a:gd name="connsiteY13" fmla="*/ 588745 h 908225"/>
              <a:gd name="connsiteX14" fmla="*/ 8051 w 870857"/>
              <a:gd name="connsiteY14" fmla="*/ 210126 h 908225"/>
              <a:gd name="connsiteX0" fmla="*/ 0 w 870857"/>
              <a:gd name="connsiteY0" fmla="*/ 211373 h 908225"/>
              <a:gd name="connsiteX1" fmla="*/ 261257 w 870857"/>
              <a:gd name="connsiteY1" fmla="*/ 22687 h 908225"/>
              <a:gd name="connsiteX2" fmla="*/ 595085 w 870857"/>
              <a:gd name="connsiteY2" fmla="*/ 22687 h 908225"/>
              <a:gd name="connsiteX3" fmla="*/ 827314 w 870857"/>
              <a:gd name="connsiteY3" fmla="*/ 196859 h 908225"/>
              <a:gd name="connsiteX4" fmla="*/ 856343 w 870857"/>
              <a:gd name="connsiteY4" fmla="*/ 269430 h 908225"/>
              <a:gd name="connsiteX5" fmla="*/ 870857 w 870857"/>
              <a:gd name="connsiteY5" fmla="*/ 690345 h 908225"/>
              <a:gd name="connsiteX6" fmla="*/ 812800 w 870857"/>
              <a:gd name="connsiteY6" fmla="*/ 646802 h 908225"/>
              <a:gd name="connsiteX7" fmla="*/ 624114 w 870857"/>
              <a:gd name="connsiteY7" fmla="*/ 588745 h 908225"/>
              <a:gd name="connsiteX8" fmla="*/ 478971 w 870857"/>
              <a:gd name="connsiteY8" fmla="*/ 617773 h 908225"/>
              <a:gd name="connsiteX9" fmla="*/ 377371 w 870857"/>
              <a:gd name="connsiteY9" fmla="*/ 762916 h 908225"/>
              <a:gd name="connsiteX10" fmla="*/ 319314 w 870857"/>
              <a:gd name="connsiteY10" fmla="*/ 908059 h 908225"/>
              <a:gd name="connsiteX11" fmla="*/ 246743 w 870857"/>
              <a:gd name="connsiteY11" fmla="*/ 733887 h 908225"/>
              <a:gd name="connsiteX12" fmla="*/ 174171 w 870857"/>
              <a:gd name="connsiteY12" fmla="*/ 632287 h 908225"/>
              <a:gd name="connsiteX13" fmla="*/ 34471 w 870857"/>
              <a:gd name="connsiteY13" fmla="*/ 586364 h 908225"/>
              <a:gd name="connsiteX14" fmla="*/ 8051 w 870857"/>
              <a:gd name="connsiteY14" fmla="*/ 210126 h 908225"/>
              <a:gd name="connsiteX0" fmla="*/ 0 w 870857"/>
              <a:gd name="connsiteY0" fmla="*/ 211373 h 908225"/>
              <a:gd name="connsiteX1" fmla="*/ 261257 w 870857"/>
              <a:gd name="connsiteY1" fmla="*/ 22687 h 908225"/>
              <a:gd name="connsiteX2" fmla="*/ 595085 w 870857"/>
              <a:gd name="connsiteY2" fmla="*/ 22687 h 908225"/>
              <a:gd name="connsiteX3" fmla="*/ 827314 w 870857"/>
              <a:gd name="connsiteY3" fmla="*/ 196859 h 908225"/>
              <a:gd name="connsiteX4" fmla="*/ 856343 w 870857"/>
              <a:gd name="connsiteY4" fmla="*/ 269430 h 908225"/>
              <a:gd name="connsiteX5" fmla="*/ 870857 w 870857"/>
              <a:gd name="connsiteY5" fmla="*/ 690345 h 908225"/>
              <a:gd name="connsiteX6" fmla="*/ 812800 w 870857"/>
              <a:gd name="connsiteY6" fmla="*/ 646802 h 908225"/>
              <a:gd name="connsiteX7" fmla="*/ 624114 w 870857"/>
              <a:gd name="connsiteY7" fmla="*/ 588745 h 908225"/>
              <a:gd name="connsiteX8" fmla="*/ 478971 w 870857"/>
              <a:gd name="connsiteY8" fmla="*/ 617773 h 908225"/>
              <a:gd name="connsiteX9" fmla="*/ 377371 w 870857"/>
              <a:gd name="connsiteY9" fmla="*/ 762916 h 908225"/>
              <a:gd name="connsiteX10" fmla="*/ 319314 w 870857"/>
              <a:gd name="connsiteY10" fmla="*/ 908059 h 908225"/>
              <a:gd name="connsiteX11" fmla="*/ 246743 w 870857"/>
              <a:gd name="connsiteY11" fmla="*/ 733887 h 908225"/>
              <a:gd name="connsiteX12" fmla="*/ 174171 w 870857"/>
              <a:gd name="connsiteY12" fmla="*/ 632287 h 908225"/>
              <a:gd name="connsiteX13" fmla="*/ 34471 w 870857"/>
              <a:gd name="connsiteY13" fmla="*/ 586364 h 908225"/>
              <a:gd name="connsiteX14" fmla="*/ 29482 w 870857"/>
              <a:gd name="connsiteY14" fmla="*/ 233938 h 908225"/>
              <a:gd name="connsiteX0" fmla="*/ 191 w 847236"/>
              <a:gd name="connsiteY0" fmla="*/ 231651 h 909453"/>
              <a:gd name="connsiteX1" fmla="*/ 237636 w 847236"/>
              <a:gd name="connsiteY1" fmla="*/ 23915 h 909453"/>
              <a:gd name="connsiteX2" fmla="*/ 571464 w 847236"/>
              <a:gd name="connsiteY2" fmla="*/ 23915 h 909453"/>
              <a:gd name="connsiteX3" fmla="*/ 803693 w 847236"/>
              <a:gd name="connsiteY3" fmla="*/ 198087 h 909453"/>
              <a:gd name="connsiteX4" fmla="*/ 832722 w 847236"/>
              <a:gd name="connsiteY4" fmla="*/ 270658 h 909453"/>
              <a:gd name="connsiteX5" fmla="*/ 847236 w 847236"/>
              <a:gd name="connsiteY5" fmla="*/ 691573 h 909453"/>
              <a:gd name="connsiteX6" fmla="*/ 789179 w 847236"/>
              <a:gd name="connsiteY6" fmla="*/ 648030 h 909453"/>
              <a:gd name="connsiteX7" fmla="*/ 600493 w 847236"/>
              <a:gd name="connsiteY7" fmla="*/ 589973 h 909453"/>
              <a:gd name="connsiteX8" fmla="*/ 455350 w 847236"/>
              <a:gd name="connsiteY8" fmla="*/ 619001 h 909453"/>
              <a:gd name="connsiteX9" fmla="*/ 353750 w 847236"/>
              <a:gd name="connsiteY9" fmla="*/ 764144 h 909453"/>
              <a:gd name="connsiteX10" fmla="*/ 295693 w 847236"/>
              <a:gd name="connsiteY10" fmla="*/ 909287 h 909453"/>
              <a:gd name="connsiteX11" fmla="*/ 223122 w 847236"/>
              <a:gd name="connsiteY11" fmla="*/ 735115 h 909453"/>
              <a:gd name="connsiteX12" fmla="*/ 150550 w 847236"/>
              <a:gd name="connsiteY12" fmla="*/ 633515 h 909453"/>
              <a:gd name="connsiteX13" fmla="*/ 10850 w 847236"/>
              <a:gd name="connsiteY13" fmla="*/ 587592 h 909453"/>
              <a:gd name="connsiteX14" fmla="*/ 5861 w 847236"/>
              <a:gd name="connsiteY14" fmla="*/ 235166 h 909453"/>
              <a:gd name="connsiteX0" fmla="*/ 191 w 847236"/>
              <a:gd name="connsiteY0" fmla="*/ 231651 h 909453"/>
              <a:gd name="connsiteX1" fmla="*/ 237636 w 847236"/>
              <a:gd name="connsiteY1" fmla="*/ 23915 h 909453"/>
              <a:gd name="connsiteX2" fmla="*/ 571464 w 847236"/>
              <a:gd name="connsiteY2" fmla="*/ 23915 h 909453"/>
              <a:gd name="connsiteX3" fmla="*/ 803693 w 847236"/>
              <a:gd name="connsiteY3" fmla="*/ 198087 h 909453"/>
              <a:gd name="connsiteX4" fmla="*/ 832722 w 847236"/>
              <a:gd name="connsiteY4" fmla="*/ 270658 h 909453"/>
              <a:gd name="connsiteX5" fmla="*/ 847236 w 847236"/>
              <a:gd name="connsiteY5" fmla="*/ 691573 h 909453"/>
              <a:gd name="connsiteX6" fmla="*/ 789179 w 847236"/>
              <a:gd name="connsiteY6" fmla="*/ 648030 h 909453"/>
              <a:gd name="connsiteX7" fmla="*/ 600493 w 847236"/>
              <a:gd name="connsiteY7" fmla="*/ 589973 h 909453"/>
              <a:gd name="connsiteX8" fmla="*/ 455350 w 847236"/>
              <a:gd name="connsiteY8" fmla="*/ 619001 h 909453"/>
              <a:gd name="connsiteX9" fmla="*/ 353750 w 847236"/>
              <a:gd name="connsiteY9" fmla="*/ 764144 h 909453"/>
              <a:gd name="connsiteX10" fmla="*/ 295693 w 847236"/>
              <a:gd name="connsiteY10" fmla="*/ 909287 h 909453"/>
              <a:gd name="connsiteX11" fmla="*/ 223122 w 847236"/>
              <a:gd name="connsiteY11" fmla="*/ 735115 h 909453"/>
              <a:gd name="connsiteX12" fmla="*/ 150550 w 847236"/>
              <a:gd name="connsiteY12" fmla="*/ 633515 h 909453"/>
              <a:gd name="connsiteX13" fmla="*/ 10850 w 847236"/>
              <a:gd name="connsiteY13" fmla="*/ 587592 h 909453"/>
              <a:gd name="connsiteX14" fmla="*/ 5861 w 847236"/>
              <a:gd name="connsiteY14" fmla="*/ 235166 h 909453"/>
              <a:gd name="connsiteX0" fmla="*/ 191 w 847236"/>
              <a:gd name="connsiteY0" fmla="*/ 231651 h 909453"/>
              <a:gd name="connsiteX1" fmla="*/ 237636 w 847236"/>
              <a:gd name="connsiteY1" fmla="*/ 23915 h 909453"/>
              <a:gd name="connsiteX2" fmla="*/ 571464 w 847236"/>
              <a:gd name="connsiteY2" fmla="*/ 23915 h 909453"/>
              <a:gd name="connsiteX3" fmla="*/ 803693 w 847236"/>
              <a:gd name="connsiteY3" fmla="*/ 198087 h 909453"/>
              <a:gd name="connsiteX4" fmla="*/ 832722 w 847236"/>
              <a:gd name="connsiteY4" fmla="*/ 270658 h 909453"/>
              <a:gd name="connsiteX5" fmla="*/ 847236 w 847236"/>
              <a:gd name="connsiteY5" fmla="*/ 691573 h 909453"/>
              <a:gd name="connsiteX6" fmla="*/ 789179 w 847236"/>
              <a:gd name="connsiteY6" fmla="*/ 648030 h 909453"/>
              <a:gd name="connsiteX7" fmla="*/ 600493 w 847236"/>
              <a:gd name="connsiteY7" fmla="*/ 589973 h 909453"/>
              <a:gd name="connsiteX8" fmla="*/ 455350 w 847236"/>
              <a:gd name="connsiteY8" fmla="*/ 619001 h 909453"/>
              <a:gd name="connsiteX9" fmla="*/ 353750 w 847236"/>
              <a:gd name="connsiteY9" fmla="*/ 764144 h 909453"/>
              <a:gd name="connsiteX10" fmla="*/ 295693 w 847236"/>
              <a:gd name="connsiteY10" fmla="*/ 909287 h 909453"/>
              <a:gd name="connsiteX11" fmla="*/ 223122 w 847236"/>
              <a:gd name="connsiteY11" fmla="*/ 735115 h 909453"/>
              <a:gd name="connsiteX12" fmla="*/ 150550 w 847236"/>
              <a:gd name="connsiteY12" fmla="*/ 633515 h 909453"/>
              <a:gd name="connsiteX13" fmla="*/ 10850 w 847236"/>
              <a:gd name="connsiteY13" fmla="*/ 587592 h 909453"/>
              <a:gd name="connsiteX14" fmla="*/ 5861 w 847236"/>
              <a:gd name="connsiteY14" fmla="*/ 235166 h 909453"/>
              <a:gd name="connsiteX0" fmla="*/ 191 w 847236"/>
              <a:gd name="connsiteY0" fmla="*/ 231651 h 909453"/>
              <a:gd name="connsiteX1" fmla="*/ 237636 w 847236"/>
              <a:gd name="connsiteY1" fmla="*/ 23915 h 909453"/>
              <a:gd name="connsiteX2" fmla="*/ 571464 w 847236"/>
              <a:gd name="connsiteY2" fmla="*/ 23915 h 909453"/>
              <a:gd name="connsiteX3" fmla="*/ 803693 w 847236"/>
              <a:gd name="connsiteY3" fmla="*/ 198087 h 909453"/>
              <a:gd name="connsiteX4" fmla="*/ 832722 w 847236"/>
              <a:gd name="connsiteY4" fmla="*/ 270658 h 909453"/>
              <a:gd name="connsiteX5" fmla="*/ 847236 w 847236"/>
              <a:gd name="connsiteY5" fmla="*/ 691573 h 909453"/>
              <a:gd name="connsiteX6" fmla="*/ 789179 w 847236"/>
              <a:gd name="connsiteY6" fmla="*/ 648030 h 909453"/>
              <a:gd name="connsiteX7" fmla="*/ 600493 w 847236"/>
              <a:gd name="connsiteY7" fmla="*/ 589973 h 909453"/>
              <a:gd name="connsiteX8" fmla="*/ 455350 w 847236"/>
              <a:gd name="connsiteY8" fmla="*/ 619001 h 909453"/>
              <a:gd name="connsiteX9" fmla="*/ 353750 w 847236"/>
              <a:gd name="connsiteY9" fmla="*/ 764144 h 909453"/>
              <a:gd name="connsiteX10" fmla="*/ 295693 w 847236"/>
              <a:gd name="connsiteY10" fmla="*/ 909287 h 909453"/>
              <a:gd name="connsiteX11" fmla="*/ 223122 w 847236"/>
              <a:gd name="connsiteY11" fmla="*/ 735115 h 909453"/>
              <a:gd name="connsiteX12" fmla="*/ 150550 w 847236"/>
              <a:gd name="connsiteY12" fmla="*/ 633515 h 909453"/>
              <a:gd name="connsiteX13" fmla="*/ 10850 w 847236"/>
              <a:gd name="connsiteY13" fmla="*/ 587592 h 909453"/>
              <a:gd name="connsiteX14" fmla="*/ 5861 w 847236"/>
              <a:gd name="connsiteY14" fmla="*/ 235166 h 909453"/>
              <a:gd name="connsiteX0" fmla="*/ 191 w 847236"/>
              <a:gd name="connsiteY0" fmla="*/ 231651 h 909444"/>
              <a:gd name="connsiteX1" fmla="*/ 237636 w 847236"/>
              <a:gd name="connsiteY1" fmla="*/ 23915 h 909444"/>
              <a:gd name="connsiteX2" fmla="*/ 571464 w 847236"/>
              <a:gd name="connsiteY2" fmla="*/ 23915 h 909444"/>
              <a:gd name="connsiteX3" fmla="*/ 803693 w 847236"/>
              <a:gd name="connsiteY3" fmla="*/ 198087 h 909444"/>
              <a:gd name="connsiteX4" fmla="*/ 832722 w 847236"/>
              <a:gd name="connsiteY4" fmla="*/ 270658 h 909444"/>
              <a:gd name="connsiteX5" fmla="*/ 847236 w 847236"/>
              <a:gd name="connsiteY5" fmla="*/ 691573 h 909444"/>
              <a:gd name="connsiteX6" fmla="*/ 789179 w 847236"/>
              <a:gd name="connsiteY6" fmla="*/ 648030 h 909444"/>
              <a:gd name="connsiteX7" fmla="*/ 600493 w 847236"/>
              <a:gd name="connsiteY7" fmla="*/ 589973 h 909444"/>
              <a:gd name="connsiteX8" fmla="*/ 441062 w 847236"/>
              <a:gd name="connsiteY8" fmla="*/ 657101 h 909444"/>
              <a:gd name="connsiteX9" fmla="*/ 353750 w 847236"/>
              <a:gd name="connsiteY9" fmla="*/ 764144 h 909444"/>
              <a:gd name="connsiteX10" fmla="*/ 295693 w 847236"/>
              <a:gd name="connsiteY10" fmla="*/ 909287 h 909444"/>
              <a:gd name="connsiteX11" fmla="*/ 223122 w 847236"/>
              <a:gd name="connsiteY11" fmla="*/ 735115 h 909444"/>
              <a:gd name="connsiteX12" fmla="*/ 150550 w 847236"/>
              <a:gd name="connsiteY12" fmla="*/ 633515 h 909444"/>
              <a:gd name="connsiteX13" fmla="*/ 10850 w 847236"/>
              <a:gd name="connsiteY13" fmla="*/ 587592 h 909444"/>
              <a:gd name="connsiteX14" fmla="*/ 5861 w 847236"/>
              <a:gd name="connsiteY14" fmla="*/ 235166 h 909444"/>
              <a:gd name="connsiteX0" fmla="*/ 191 w 847236"/>
              <a:gd name="connsiteY0" fmla="*/ 231651 h 909444"/>
              <a:gd name="connsiteX1" fmla="*/ 237636 w 847236"/>
              <a:gd name="connsiteY1" fmla="*/ 23915 h 909444"/>
              <a:gd name="connsiteX2" fmla="*/ 571464 w 847236"/>
              <a:gd name="connsiteY2" fmla="*/ 23915 h 909444"/>
              <a:gd name="connsiteX3" fmla="*/ 803693 w 847236"/>
              <a:gd name="connsiteY3" fmla="*/ 198087 h 909444"/>
              <a:gd name="connsiteX4" fmla="*/ 832722 w 847236"/>
              <a:gd name="connsiteY4" fmla="*/ 270658 h 909444"/>
              <a:gd name="connsiteX5" fmla="*/ 847236 w 847236"/>
              <a:gd name="connsiteY5" fmla="*/ 691573 h 909444"/>
              <a:gd name="connsiteX6" fmla="*/ 789179 w 847236"/>
              <a:gd name="connsiteY6" fmla="*/ 648030 h 909444"/>
              <a:gd name="connsiteX7" fmla="*/ 600493 w 847236"/>
              <a:gd name="connsiteY7" fmla="*/ 589973 h 909444"/>
              <a:gd name="connsiteX8" fmla="*/ 441062 w 847236"/>
              <a:gd name="connsiteY8" fmla="*/ 657101 h 909444"/>
              <a:gd name="connsiteX9" fmla="*/ 353750 w 847236"/>
              <a:gd name="connsiteY9" fmla="*/ 764144 h 909444"/>
              <a:gd name="connsiteX10" fmla="*/ 295693 w 847236"/>
              <a:gd name="connsiteY10" fmla="*/ 909287 h 909444"/>
              <a:gd name="connsiteX11" fmla="*/ 223122 w 847236"/>
              <a:gd name="connsiteY11" fmla="*/ 735115 h 909444"/>
              <a:gd name="connsiteX12" fmla="*/ 150550 w 847236"/>
              <a:gd name="connsiteY12" fmla="*/ 633515 h 909444"/>
              <a:gd name="connsiteX13" fmla="*/ 10850 w 847236"/>
              <a:gd name="connsiteY13" fmla="*/ 587592 h 909444"/>
              <a:gd name="connsiteX14" fmla="*/ 5861 w 847236"/>
              <a:gd name="connsiteY14" fmla="*/ 235166 h 909444"/>
              <a:gd name="connsiteX0" fmla="*/ 191 w 847236"/>
              <a:gd name="connsiteY0" fmla="*/ 231651 h 916097"/>
              <a:gd name="connsiteX1" fmla="*/ 237636 w 847236"/>
              <a:gd name="connsiteY1" fmla="*/ 23915 h 916097"/>
              <a:gd name="connsiteX2" fmla="*/ 571464 w 847236"/>
              <a:gd name="connsiteY2" fmla="*/ 23915 h 916097"/>
              <a:gd name="connsiteX3" fmla="*/ 803693 w 847236"/>
              <a:gd name="connsiteY3" fmla="*/ 198087 h 916097"/>
              <a:gd name="connsiteX4" fmla="*/ 832722 w 847236"/>
              <a:gd name="connsiteY4" fmla="*/ 270658 h 916097"/>
              <a:gd name="connsiteX5" fmla="*/ 847236 w 847236"/>
              <a:gd name="connsiteY5" fmla="*/ 691573 h 916097"/>
              <a:gd name="connsiteX6" fmla="*/ 789179 w 847236"/>
              <a:gd name="connsiteY6" fmla="*/ 648030 h 916097"/>
              <a:gd name="connsiteX7" fmla="*/ 600493 w 847236"/>
              <a:gd name="connsiteY7" fmla="*/ 589973 h 916097"/>
              <a:gd name="connsiteX8" fmla="*/ 441062 w 847236"/>
              <a:gd name="connsiteY8" fmla="*/ 657101 h 916097"/>
              <a:gd name="connsiteX9" fmla="*/ 353750 w 847236"/>
              <a:gd name="connsiteY9" fmla="*/ 764144 h 916097"/>
              <a:gd name="connsiteX10" fmla="*/ 295693 w 847236"/>
              <a:gd name="connsiteY10" fmla="*/ 909287 h 916097"/>
              <a:gd name="connsiteX11" fmla="*/ 223122 w 847236"/>
              <a:gd name="connsiteY11" fmla="*/ 735115 h 916097"/>
              <a:gd name="connsiteX12" fmla="*/ 150550 w 847236"/>
              <a:gd name="connsiteY12" fmla="*/ 633515 h 916097"/>
              <a:gd name="connsiteX13" fmla="*/ 10850 w 847236"/>
              <a:gd name="connsiteY13" fmla="*/ 587592 h 916097"/>
              <a:gd name="connsiteX14" fmla="*/ 5861 w 847236"/>
              <a:gd name="connsiteY14" fmla="*/ 235166 h 916097"/>
              <a:gd name="connsiteX0" fmla="*/ 191 w 847236"/>
              <a:gd name="connsiteY0" fmla="*/ 231651 h 909287"/>
              <a:gd name="connsiteX1" fmla="*/ 237636 w 847236"/>
              <a:gd name="connsiteY1" fmla="*/ 23915 h 909287"/>
              <a:gd name="connsiteX2" fmla="*/ 571464 w 847236"/>
              <a:gd name="connsiteY2" fmla="*/ 23915 h 909287"/>
              <a:gd name="connsiteX3" fmla="*/ 803693 w 847236"/>
              <a:gd name="connsiteY3" fmla="*/ 198087 h 909287"/>
              <a:gd name="connsiteX4" fmla="*/ 832722 w 847236"/>
              <a:gd name="connsiteY4" fmla="*/ 270658 h 909287"/>
              <a:gd name="connsiteX5" fmla="*/ 847236 w 847236"/>
              <a:gd name="connsiteY5" fmla="*/ 691573 h 909287"/>
              <a:gd name="connsiteX6" fmla="*/ 789179 w 847236"/>
              <a:gd name="connsiteY6" fmla="*/ 648030 h 909287"/>
              <a:gd name="connsiteX7" fmla="*/ 600493 w 847236"/>
              <a:gd name="connsiteY7" fmla="*/ 589973 h 909287"/>
              <a:gd name="connsiteX8" fmla="*/ 441062 w 847236"/>
              <a:gd name="connsiteY8" fmla="*/ 657101 h 909287"/>
              <a:gd name="connsiteX9" fmla="*/ 353750 w 847236"/>
              <a:gd name="connsiteY9" fmla="*/ 764144 h 909287"/>
              <a:gd name="connsiteX10" fmla="*/ 295693 w 847236"/>
              <a:gd name="connsiteY10" fmla="*/ 909287 h 909287"/>
              <a:gd name="connsiteX11" fmla="*/ 223122 w 847236"/>
              <a:gd name="connsiteY11" fmla="*/ 735115 h 909287"/>
              <a:gd name="connsiteX12" fmla="*/ 150550 w 847236"/>
              <a:gd name="connsiteY12" fmla="*/ 633515 h 909287"/>
              <a:gd name="connsiteX13" fmla="*/ 10850 w 847236"/>
              <a:gd name="connsiteY13" fmla="*/ 587592 h 909287"/>
              <a:gd name="connsiteX14" fmla="*/ 5861 w 847236"/>
              <a:gd name="connsiteY14" fmla="*/ 235166 h 909287"/>
              <a:gd name="connsiteX0" fmla="*/ 191 w 847236"/>
              <a:gd name="connsiteY0" fmla="*/ 231651 h 925956"/>
              <a:gd name="connsiteX1" fmla="*/ 237636 w 847236"/>
              <a:gd name="connsiteY1" fmla="*/ 23915 h 925956"/>
              <a:gd name="connsiteX2" fmla="*/ 571464 w 847236"/>
              <a:gd name="connsiteY2" fmla="*/ 23915 h 925956"/>
              <a:gd name="connsiteX3" fmla="*/ 803693 w 847236"/>
              <a:gd name="connsiteY3" fmla="*/ 198087 h 925956"/>
              <a:gd name="connsiteX4" fmla="*/ 832722 w 847236"/>
              <a:gd name="connsiteY4" fmla="*/ 270658 h 925956"/>
              <a:gd name="connsiteX5" fmla="*/ 847236 w 847236"/>
              <a:gd name="connsiteY5" fmla="*/ 691573 h 925956"/>
              <a:gd name="connsiteX6" fmla="*/ 789179 w 847236"/>
              <a:gd name="connsiteY6" fmla="*/ 648030 h 925956"/>
              <a:gd name="connsiteX7" fmla="*/ 600493 w 847236"/>
              <a:gd name="connsiteY7" fmla="*/ 589973 h 925956"/>
              <a:gd name="connsiteX8" fmla="*/ 441062 w 847236"/>
              <a:gd name="connsiteY8" fmla="*/ 657101 h 925956"/>
              <a:gd name="connsiteX9" fmla="*/ 353750 w 847236"/>
              <a:gd name="connsiteY9" fmla="*/ 764144 h 925956"/>
              <a:gd name="connsiteX10" fmla="*/ 286168 w 847236"/>
              <a:gd name="connsiteY10" fmla="*/ 925956 h 925956"/>
              <a:gd name="connsiteX11" fmla="*/ 223122 w 847236"/>
              <a:gd name="connsiteY11" fmla="*/ 735115 h 925956"/>
              <a:gd name="connsiteX12" fmla="*/ 150550 w 847236"/>
              <a:gd name="connsiteY12" fmla="*/ 633515 h 925956"/>
              <a:gd name="connsiteX13" fmla="*/ 10850 w 847236"/>
              <a:gd name="connsiteY13" fmla="*/ 587592 h 925956"/>
              <a:gd name="connsiteX14" fmla="*/ 5861 w 847236"/>
              <a:gd name="connsiteY14" fmla="*/ 235166 h 925956"/>
              <a:gd name="connsiteX0" fmla="*/ 191 w 847236"/>
              <a:gd name="connsiteY0" fmla="*/ 231651 h 925956"/>
              <a:gd name="connsiteX1" fmla="*/ 237636 w 847236"/>
              <a:gd name="connsiteY1" fmla="*/ 23915 h 925956"/>
              <a:gd name="connsiteX2" fmla="*/ 571464 w 847236"/>
              <a:gd name="connsiteY2" fmla="*/ 23915 h 925956"/>
              <a:gd name="connsiteX3" fmla="*/ 803693 w 847236"/>
              <a:gd name="connsiteY3" fmla="*/ 198087 h 925956"/>
              <a:gd name="connsiteX4" fmla="*/ 832722 w 847236"/>
              <a:gd name="connsiteY4" fmla="*/ 270658 h 925956"/>
              <a:gd name="connsiteX5" fmla="*/ 847236 w 847236"/>
              <a:gd name="connsiteY5" fmla="*/ 691573 h 925956"/>
              <a:gd name="connsiteX6" fmla="*/ 789179 w 847236"/>
              <a:gd name="connsiteY6" fmla="*/ 648030 h 925956"/>
              <a:gd name="connsiteX7" fmla="*/ 600493 w 847236"/>
              <a:gd name="connsiteY7" fmla="*/ 589973 h 925956"/>
              <a:gd name="connsiteX8" fmla="*/ 441062 w 847236"/>
              <a:gd name="connsiteY8" fmla="*/ 657101 h 925956"/>
              <a:gd name="connsiteX9" fmla="*/ 353750 w 847236"/>
              <a:gd name="connsiteY9" fmla="*/ 764144 h 925956"/>
              <a:gd name="connsiteX10" fmla="*/ 286168 w 847236"/>
              <a:gd name="connsiteY10" fmla="*/ 925956 h 925956"/>
              <a:gd name="connsiteX11" fmla="*/ 223122 w 847236"/>
              <a:gd name="connsiteY11" fmla="*/ 735115 h 925956"/>
              <a:gd name="connsiteX12" fmla="*/ 119593 w 847236"/>
              <a:gd name="connsiteY12" fmla="*/ 645421 h 925956"/>
              <a:gd name="connsiteX13" fmla="*/ 10850 w 847236"/>
              <a:gd name="connsiteY13" fmla="*/ 587592 h 925956"/>
              <a:gd name="connsiteX14" fmla="*/ 5861 w 847236"/>
              <a:gd name="connsiteY14" fmla="*/ 235166 h 925956"/>
              <a:gd name="connsiteX0" fmla="*/ 191 w 847236"/>
              <a:gd name="connsiteY0" fmla="*/ 231651 h 926006"/>
              <a:gd name="connsiteX1" fmla="*/ 237636 w 847236"/>
              <a:gd name="connsiteY1" fmla="*/ 23915 h 926006"/>
              <a:gd name="connsiteX2" fmla="*/ 571464 w 847236"/>
              <a:gd name="connsiteY2" fmla="*/ 23915 h 926006"/>
              <a:gd name="connsiteX3" fmla="*/ 803693 w 847236"/>
              <a:gd name="connsiteY3" fmla="*/ 198087 h 926006"/>
              <a:gd name="connsiteX4" fmla="*/ 832722 w 847236"/>
              <a:gd name="connsiteY4" fmla="*/ 270658 h 926006"/>
              <a:gd name="connsiteX5" fmla="*/ 847236 w 847236"/>
              <a:gd name="connsiteY5" fmla="*/ 691573 h 926006"/>
              <a:gd name="connsiteX6" fmla="*/ 789179 w 847236"/>
              <a:gd name="connsiteY6" fmla="*/ 648030 h 926006"/>
              <a:gd name="connsiteX7" fmla="*/ 600493 w 847236"/>
              <a:gd name="connsiteY7" fmla="*/ 589973 h 926006"/>
              <a:gd name="connsiteX8" fmla="*/ 441062 w 847236"/>
              <a:gd name="connsiteY8" fmla="*/ 657101 h 926006"/>
              <a:gd name="connsiteX9" fmla="*/ 353750 w 847236"/>
              <a:gd name="connsiteY9" fmla="*/ 764144 h 926006"/>
              <a:gd name="connsiteX10" fmla="*/ 286168 w 847236"/>
              <a:gd name="connsiteY10" fmla="*/ 925956 h 926006"/>
              <a:gd name="connsiteX11" fmla="*/ 213597 w 847236"/>
              <a:gd name="connsiteY11" fmla="*/ 747021 h 926006"/>
              <a:gd name="connsiteX12" fmla="*/ 119593 w 847236"/>
              <a:gd name="connsiteY12" fmla="*/ 645421 h 926006"/>
              <a:gd name="connsiteX13" fmla="*/ 10850 w 847236"/>
              <a:gd name="connsiteY13" fmla="*/ 587592 h 926006"/>
              <a:gd name="connsiteX14" fmla="*/ 5861 w 847236"/>
              <a:gd name="connsiteY14" fmla="*/ 235166 h 926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47236" h="926006">
                <a:moveTo>
                  <a:pt x="191" y="231651"/>
                </a:moveTo>
                <a:cubicBezTo>
                  <a:pt x="64561" y="143507"/>
                  <a:pt x="142424" y="58538"/>
                  <a:pt x="237636" y="23915"/>
                </a:cubicBezTo>
                <a:cubicBezTo>
                  <a:pt x="332848" y="-10708"/>
                  <a:pt x="477121" y="-5114"/>
                  <a:pt x="571464" y="23915"/>
                </a:cubicBezTo>
                <a:cubicBezTo>
                  <a:pt x="665807" y="52944"/>
                  <a:pt x="786344" y="168869"/>
                  <a:pt x="803693" y="198087"/>
                </a:cubicBezTo>
                <a:cubicBezTo>
                  <a:pt x="821042" y="227305"/>
                  <a:pt x="825465" y="188410"/>
                  <a:pt x="832722" y="270658"/>
                </a:cubicBezTo>
                <a:cubicBezTo>
                  <a:pt x="839979" y="352906"/>
                  <a:pt x="847236" y="691573"/>
                  <a:pt x="847236" y="691573"/>
                </a:cubicBezTo>
                <a:cubicBezTo>
                  <a:pt x="839979" y="754468"/>
                  <a:pt x="830303" y="664963"/>
                  <a:pt x="789179" y="648030"/>
                </a:cubicBezTo>
                <a:cubicBezTo>
                  <a:pt x="748055" y="631097"/>
                  <a:pt x="658512" y="588461"/>
                  <a:pt x="600493" y="589973"/>
                </a:cubicBezTo>
                <a:cubicBezTo>
                  <a:pt x="542474" y="591485"/>
                  <a:pt x="477424" y="620928"/>
                  <a:pt x="441062" y="657101"/>
                </a:cubicBezTo>
                <a:cubicBezTo>
                  <a:pt x="404700" y="693274"/>
                  <a:pt x="379566" y="719335"/>
                  <a:pt x="353750" y="764144"/>
                </a:cubicBezTo>
                <a:cubicBezTo>
                  <a:pt x="327934" y="808953"/>
                  <a:pt x="309527" y="928810"/>
                  <a:pt x="286168" y="925956"/>
                </a:cubicBezTo>
                <a:cubicBezTo>
                  <a:pt x="262809" y="923102"/>
                  <a:pt x="241360" y="793777"/>
                  <a:pt x="213597" y="747021"/>
                </a:cubicBezTo>
                <a:cubicBezTo>
                  <a:pt x="185835" y="700265"/>
                  <a:pt x="153384" y="671992"/>
                  <a:pt x="119593" y="645421"/>
                </a:cubicBezTo>
                <a:cubicBezTo>
                  <a:pt x="85802" y="618850"/>
                  <a:pt x="10850" y="587592"/>
                  <a:pt x="10850" y="587592"/>
                </a:cubicBezTo>
                <a:cubicBezTo>
                  <a:pt x="-8502" y="580335"/>
                  <a:pt x="3442" y="231537"/>
                  <a:pt x="5861" y="235166"/>
                </a:cubicBezTo>
              </a:path>
            </a:pathLst>
          </a:cu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sz="1780"/>
          </a:p>
        </p:txBody>
      </p:sp>
      <p:sp>
        <p:nvSpPr>
          <p:cNvPr id="94" name="Forme libre : forme 93">
            <a:extLst>
              <a:ext uri="{FF2B5EF4-FFF2-40B4-BE49-F238E27FC236}">
                <a16:creationId xmlns:a16="http://schemas.microsoft.com/office/drawing/2014/main" id="{8A74CBAB-00E3-42B6-99C9-7B1BABE83D22}"/>
              </a:ext>
            </a:extLst>
          </p:cNvPr>
          <p:cNvSpPr/>
          <p:nvPr/>
        </p:nvSpPr>
        <p:spPr>
          <a:xfrm>
            <a:off x="21442514" y="6457627"/>
            <a:ext cx="842856" cy="1226279"/>
          </a:xfrm>
          <a:custGeom>
            <a:avLst/>
            <a:gdLst>
              <a:gd name="connsiteX0" fmla="*/ 5987 w 853917"/>
              <a:gd name="connsiteY0" fmla="*/ 1048561 h 1239069"/>
              <a:gd name="connsiteX1" fmla="*/ 2812 w 853917"/>
              <a:gd name="connsiteY1" fmla="*/ 200836 h 1239069"/>
              <a:gd name="connsiteX2" fmla="*/ 15512 w 853917"/>
              <a:gd name="connsiteY2" fmla="*/ 140511 h 1239069"/>
              <a:gd name="connsiteX3" fmla="*/ 40912 w 853917"/>
              <a:gd name="connsiteY3" fmla="*/ 99236 h 1239069"/>
              <a:gd name="connsiteX4" fmla="*/ 69487 w 853917"/>
              <a:gd name="connsiteY4" fmla="*/ 102411 h 1239069"/>
              <a:gd name="connsiteX5" fmla="*/ 88537 w 853917"/>
              <a:gd name="connsiteY5" fmla="*/ 118286 h 1239069"/>
              <a:gd name="connsiteX6" fmla="*/ 129812 w 853917"/>
              <a:gd name="connsiteY6" fmla="*/ 121461 h 1239069"/>
              <a:gd name="connsiteX7" fmla="*/ 145687 w 853917"/>
              <a:gd name="connsiteY7" fmla="*/ 86536 h 1239069"/>
              <a:gd name="connsiteX8" fmla="*/ 164737 w 853917"/>
              <a:gd name="connsiteY8" fmla="*/ 67486 h 1239069"/>
              <a:gd name="connsiteX9" fmla="*/ 186962 w 853917"/>
              <a:gd name="connsiteY9" fmla="*/ 64311 h 1239069"/>
              <a:gd name="connsiteX10" fmla="*/ 209187 w 853917"/>
              <a:gd name="connsiteY10" fmla="*/ 80186 h 1239069"/>
              <a:gd name="connsiteX11" fmla="*/ 218712 w 853917"/>
              <a:gd name="connsiteY11" fmla="*/ 96061 h 1239069"/>
              <a:gd name="connsiteX12" fmla="*/ 244112 w 853917"/>
              <a:gd name="connsiteY12" fmla="*/ 92886 h 1239069"/>
              <a:gd name="connsiteX13" fmla="*/ 275862 w 853917"/>
              <a:gd name="connsiteY13" fmla="*/ 67486 h 1239069"/>
              <a:gd name="connsiteX14" fmla="*/ 298087 w 853917"/>
              <a:gd name="connsiteY14" fmla="*/ 35736 h 1239069"/>
              <a:gd name="connsiteX15" fmla="*/ 313962 w 853917"/>
              <a:gd name="connsiteY15" fmla="*/ 7161 h 1239069"/>
              <a:gd name="connsiteX16" fmla="*/ 333012 w 853917"/>
              <a:gd name="connsiteY16" fmla="*/ 811 h 1239069"/>
              <a:gd name="connsiteX17" fmla="*/ 348887 w 853917"/>
              <a:gd name="connsiteY17" fmla="*/ 3986 h 1239069"/>
              <a:gd name="connsiteX18" fmla="*/ 367937 w 853917"/>
              <a:gd name="connsiteY18" fmla="*/ 35736 h 1239069"/>
              <a:gd name="connsiteX19" fmla="*/ 383812 w 853917"/>
              <a:gd name="connsiteY19" fmla="*/ 64311 h 1239069"/>
              <a:gd name="connsiteX20" fmla="*/ 406037 w 853917"/>
              <a:gd name="connsiteY20" fmla="*/ 89711 h 1239069"/>
              <a:gd name="connsiteX21" fmla="*/ 425087 w 853917"/>
              <a:gd name="connsiteY21" fmla="*/ 92886 h 1239069"/>
              <a:gd name="connsiteX22" fmla="*/ 444137 w 853917"/>
              <a:gd name="connsiteY22" fmla="*/ 77011 h 1239069"/>
              <a:gd name="connsiteX23" fmla="*/ 469537 w 853917"/>
              <a:gd name="connsiteY23" fmla="*/ 70661 h 1239069"/>
              <a:gd name="connsiteX24" fmla="*/ 482237 w 853917"/>
              <a:gd name="connsiteY24" fmla="*/ 77011 h 1239069"/>
              <a:gd name="connsiteX25" fmla="*/ 533037 w 853917"/>
              <a:gd name="connsiteY25" fmla="*/ 83361 h 1239069"/>
              <a:gd name="connsiteX26" fmla="*/ 555262 w 853917"/>
              <a:gd name="connsiteY26" fmla="*/ 64311 h 1239069"/>
              <a:gd name="connsiteX27" fmla="*/ 567962 w 853917"/>
              <a:gd name="connsiteY27" fmla="*/ 57961 h 1239069"/>
              <a:gd name="connsiteX28" fmla="*/ 580662 w 853917"/>
              <a:gd name="connsiteY28" fmla="*/ 54786 h 1239069"/>
              <a:gd name="connsiteX29" fmla="*/ 599712 w 853917"/>
              <a:gd name="connsiteY29" fmla="*/ 64311 h 1239069"/>
              <a:gd name="connsiteX30" fmla="*/ 615587 w 853917"/>
              <a:gd name="connsiteY30" fmla="*/ 89711 h 1239069"/>
              <a:gd name="connsiteX31" fmla="*/ 650512 w 853917"/>
              <a:gd name="connsiteY31" fmla="*/ 105586 h 1239069"/>
              <a:gd name="connsiteX32" fmla="*/ 675912 w 853917"/>
              <a:gd name="connsiteY32" fmla="*/ 102411 h 1239069"/>
              <a:gd name="connsiteX33" fmla="*/ 701312 w 853917"/>
              <a:gd name="connsiteY33" fmla="*/ 99236 h 1239069"/>
              <a:gd name="connsiteX34" fmla="*/ 714012 w 853917"/>
              <a:gd name="connsiteY34" fmla="*/ 99236 h 1239069"/>
              <a:gd name="connsiteX35" fmla="*/ 764812 w 853917"/>
              <a:gd name="connsiteY35" fmla="*/ 35736 h 1239069"/>
              <a:gd name="connsiteX36" fmla="*/ 790212 w 853917"/>
              <a:gd name="connsiteY36" fmla="*/ 16686 h 1239069"/>
              <a:gd name="connsiteX37" fmla="*/ 815612 w 853917"/>
              <a:gd name="connsiteY37" fmla="*/ 38911 h 1239069"/>
              <a:gd name="connsiteX38" fmla="*/ 841012 w 853917"/>
              <a:gd name="connsiteY38" fmla="*/ 92886 h 1239069"/>
              <a:gd name="connsiteX39" fmla="*/ 853712 w 853917"/>
              <a:gd name="connsiteY39" fmla="*/ 178611 h 1239069"/>
              <a:gd name="connsiteX40" fmla="*/ 847362 w 853917"/>
              <a:gd name="connsiteY40" fmla="*/ 883461 h 1239069"/>
              <a:gd name="connsiteX41" fmla="*/ 828312 w 853917"/>
              <a:gd name="connsiteY41" fmla="*/ 902511 h 1239069"/>
              <a:gd name="connsiteX42" fmla="*/ 714012 w 853917"/>
              <a:gd name="connsiteY42" fmla="*/ 975536 h 1239069"/>
              <a:gd name="connsiteX43" fmla="*/ 644162 w 853917"/>
              <a:gd name="connsiteY43" fmla="*/ 1099361 h 1239069"/>
              <a:gd name="connsiteX44" fmla="*/ 599712 w 853917"/>
              <a:gd name="connsiteY44" fmla="*/ 1239061 h 1239069"/>
              <a:gd name="connsiteX45" fmla="*/ 558437 w 853917"/>
              <a:gd name="connsiteY45" fmla="*/ 1093011 h 1239069"/>
              <a:gd name="connsiteX46" fmla="*/ 488587 w 853917"/>
              <a:gd name="connsiteY46" fmla="*/ 966011 h 1239069"/>
              <a:gd name="connsiteX47" fmla="*/ 383812 w 853917"/>
              <a:gd name="connsiteY47" fmla="*/ 883461 h 1239069"/>
              <a:gd name="connsiteX48" fmla="*/ 250462 w 853917"/>
              <a:gd name="connsiteY48" fmla="*/ 861236 h 1239069"/>
              <a:gd name="connsiteX49" fmla="*/ 139337 w 853917"/>
              <a:gd name="connsiteY49" fmla="*/ 899336 h 1239069"/>
              <a:gd name="connsiteX50" fmla="*/ 63137 w 853917"/>
              <a:gd name="connsiteY50" fmla="*/ 959661 h 1239069"/>
              <a:gd name="connsiteX51" fmla="*/ 5987 w 853917"/>
              <a:gd name="connsiteY51" fmla="*/ 1048561 h 1239069"/>
              <a:gd name="connsiteX0" fmla="*/ 5987 w 853844"/>
              <a:gd name="connsiteY0" fmla="*/ 1048561 h 1239069"/>
              <a:gd name="connsiteX1" fmla="*/ 2812 w 853844"/>
              <a:gd name="connsiteY1" fmla="*/ 200836 h 1239069"/>
              <a:gd name="connsiteX2" fmla="*/ 15512 w 853844"/>
              <a:gd name="connsiteY2" fmla="*/ 140511 h 1239069"/>
              <a:gd name="connsiteX3" fmla="*/ 40912 w 853844"/>
              <a:gd name="connsiteY3" fmla="*/ 99236 h 1239069"/>
              <a:gd name="connsiteX4" fmla="*/ 69487 w 853844"/>
              <a:gd name="connsiteY4" fmla="*/ 102411 h 1239069"/>
              <a:gd name="connsiteX5" fmla="*/ 88537 w 853844"/>
              <a:gd name="connsiteY5" fmla="*/ 118286 h 1239069"/>
              <a:gd name="connsiteX6" fmla="*/ 129812 w 853844"/>
              <a:gd name="connsiteY6" fmla="*/ 121461 h 1239069"/>
              <a:gd name="connsiteX7" fmla="*/ 145687 w 853844"/>
              <a:gd name="connsiteY7" fmla="*/ 86536 h 1239069"/>
              <a:gd name="connsiteX8" fmla="*/ 164737 w 853844"/>
              <a:gd name="connsiteY8" fmla="*/ 67486 h 1239069"/>
              <a:gd name="connsiteX9" fmla="*/ 186962 w 853844"/>
              <a:gd name="connsiteY9" fmla="*/ 64311 h 1239069"/>
              <a:gd name="connsiteX10" fmla="*/ 209187 w 853844"/>
              <a:gd name="connsiteY10" fmla="*/ 80186 h 1239069"/>
              <a:gd name="connsiteX11" fmla="*/ 218712 w 853844"/>
              <a:gd name="connsiteY11" fmla="*/ 96061 h 1239069"/>
              <a:gd name="connsiteX12" fmla="*/ 244112 w 853844"/>
              <a:gd name="connsiteY12" fmla="*/ 92886 h 1239069"/>
              <a:gd name="connsiteX13" fmla="*/ 275862 w 853844"/>
              <a:gd name="connsiteY13" fmla="*/ 67486 h 1239069"/>
              <a:gd name="connsiteX14" fmla="*/ 298087 w 853844"/>
              <a:gd name="connsiteY14" fmla="*/ 35736 h 1239069"/>
              <a:gd name="connsiteX15" fmla="*/ 313962 w 853844"/>
              <a:gd name="connsiteY15" fmla="*/ 7161 h 1239069"/>
              <a:gd name="connsiteX16" fmla="*/ 333012 w 853844"/>
              <a:gd name="connsiteY16" fmla="*/ 811 h 1239069"/>
              <a:gd name="connsiteX17" fmla="*/ 348887 w 853844"/>
              <a:gd name="connsiteY17" fmla="*/ 3986 h 1239069"/>
              <a:gd name="connsiteX18" fmla="*/ 367937 w 853844"/>
              <a:gd name="connsiteY18" fmla="*/ 35736 h 1239069"/>
              <a:gd name="connsiteX19" fmla="*/ 383812 w 853844"/>
              <a:gd name="connsiteY19" fmla="*/ 64311 h 1239069"/>
              <a:gd name="connsiteX20" fmla="*/ 406037 w 853844"/>
              <a:gd name="connsiteY20" fmla="*/ 89711 h 1239069"/>
              <a:gd name="connsiteX21" fmla="*/ 425087 w 853844"/>
              <a:gd name="connsiteY21" fmla="*/ 92886 h 1239069"/>
              <a:gd name="connsiteX22" fmla="*/ 444137 w 853844"/>
              <a:gd name="connsiteY22" fmla="*/ 77011 h 1239069"/>
              <a:gd name="connsiteX23" fmla="*/ 469537 w 853844"/>
              <a:gd name="connsiteY23" fmla="*/ 70661 h 1239069"/>
              <a:gd name="connsiteX24" fmla="*/ 482237 w 853844"/>
              <a:gd name="connsiteY24" fmla="*/ 77011 h 1239069"/>
              <a:gd name="connsiteX25" fmla="*/ 533037 w 853844"/>
              <a:gd name="connsiteY25" fmla="*/ 83361 h 1239069"/>
              <a:gd name="connsiteX26" fmla="*/ 555262 w 853844"/>
              <a:gd name="connsiteY26" fmla="*/ 64311 h 1239069"/>
              <a:gd name="connsiteX27" fmla="*/ 567962 w 853844"/>
              <a:gd name="connsiteY27" fmla="*/ 57961 h 1239069"/>
              <a:gd name="connsiteX28" fmla="*/ 580662 w 853844"/>
              <a:gd name="connsiteY28" fmla="*/ 54786 h 1239069"/>
              <a:gd name="connsiteX29" fmla="*/ 599712 w 853844"/>
              <a:gd name="connsiteY29" fmla="*/ 64311 h 1239069"/>
              <a:gd name="connsiteX30" fmla="*/ 615587 w 853844"/>
              <a:gd name="connsiteY30" fmla="*/ 89711 h 1239069"/>
              <a:gd name="connsiteX31" fmla="*/ 650512 w 853844"/>
              <a:gd name="connsiteY31" fmla="*/ 105586 h 1239069"/>
              <a:gd name="connsiteX32" fmla="*/ 675912 w 853844"/>
              <a:gd name="connsiteY32" fmla="*/ 102411 h 1239069"/>
              <a:gd name="connsiteX33" fmla="*/ 701312 w 853844"/>
              <a:gd name="connsiteY33" fmla="*/ 99236 h 1239069"/>
              <a:gd name="connsiteX34" fmla="*/ 714012 w 853844"/>
              <a:gd name="connsiteY34" fmla="*/ 99236 h 1239069"/>
              <a:gd name="connsiteX35" fmla="*/ 764812 w 853844"/>
              <a:gd name="connsiteY35" fmla="*/ 35736 h 1239069"/>
              <a:gd name="connsiteX36" fmla="*/ 790212 w 853844"/>
              <a:gd name="connsiteY36" fmla="*/ 16686 h 1239069"/>
              <a:gd name="connsiteX37" fmla="*/ 815612 w 853844"/>
              <a:gd name="connsiteY37" fmla="*/ 38911 h 1239069"/>
              <a:gd name="connsiteX38" fmla="*/ 841012 w 853844"/>
              <a:gd name="connsiteY38" fmla="*/ 92886 h 1239069"/>
              <a:gd name="connsiteX39" fmla="*/ 853712 w 853844"/>
              <a:gd name="connsiteY39" fmla="*/ 178611 h 1239069"/>
              <a:gd name="connsiteX40" fmla="*/ 847362 w 853844"/>
              <a:gd name="connsiteY40" fmla="*/ 883461 h 1239069"/>
              <a:gd name="connsiteX41" fmla="*/ 828312 w 853844"/>
              <a:gd name="connsiteY41" fmla="*/ 902511 h 1239069"/>
              <a:gd name="connsiteX42" fmla="*/ 714012 w 853844"/>
              <a:gd name="connsiteY42" fmla="*/ 975536 h 1239069"/>
              <a:gd name="connsiteX43" fmla="*/ 644162 w 853844"/>
              <a:gd name="connsiteY43" fmla="*/ 1099361 h 1239069"/>
              <a:gd name="connsiteX44" fmla="*/ 599712 w 853844"/>
              <a:gd name="connsiteY44" fmla="*/ 1239061 h 1239069"/>
              <a:gd name="connsiteX45" fmla="*/ 558437 w 853844"/>
              <a:gd name="connsiteY45" fmla="*/ 1093011 h 1239069"/>
              <a:gd name="connsiteX46" fmla="*/ 488587 w 853844"/>
              <a:gd name="connsiteY46" fmla="*/ 966011 h 1239069"/>
              <a:gd name="connsiteX47" fmla="*/ 383812 w 853844"/>
              <a:gd name="connsiteY47" fmla="*/ 883461 h 1239069"/>
              <a:gd name="connsiteX48" fmla="*/ 250462 w 853844"/>
              <a:gd name="connsiteY48" fmla="*/ 861236 h 1239069"/>
              <a:gd name="connsiteX49" fmla="*/ 139337 w 853844"/>
              <a:gd name="connsiteY49" fmla="*/ 899336 h 1239069"/>
              <a:gd name="connsiteX50" fmla="*/ 63137 w 853844"/>
              <a:gd name="connsiteY50" fmla="*/ 959661 h 1239069"/>
              <a:gd name="connsiteX51" fmla="*/ 5987 w 853844"/>
              <a:gd name="connsiteY51" fmla="*/ 1048561 h 1239069"/>
              <a:gd name="connsiteX0" fmla="*/ 5987 w 854212"/>
              <a:gd name="connsiteY0" fmla="*/ 1048561 h 1239069"/>
              <a:gd name="connsiteX1" fmla="*/ 2812 w 854212"/>
              <a:gd name="connsiteY1" fmla="*/ 200836 h 1239069"/>
              <a:gd name="connsiteX2" fmla="*/ 15512 w 854212"/>
              <a:gd name="connsiteY2" fmla="*/ 140511 h 1239069"/>
              <a:gd name="connsiteX3" fmla="*/ 40912 w 854212"/>
              <a:gd name="connsiteY3" fmla="*/ 99236 h 1239069"/>
              <a:gd name="connsiteX4" fmla="*/ 69487 w 854212"/>
              <a:gd name="connsiteY4" fmla="*/ 102411 h 1239069"/>
              <a:gd name="connsiteX5" fmla="*/ 88537 w 854212"/>
              <a:gd name="connsiteY5" fmla="*/ 118286 h 1239069"/>
              <a:gd name="connsiteX6" fmla="*/ 129812 w 854212"/>
              <a:gd name="connsiteY6" fmla="*/ 121461 h 1239069"/>
              <a:gd name="connsiteX7" fmla="*/ 145687 w 854212"/>
              <a:gd name="connsiteY7" fmla="*/ 86536 h 1239069"/>
              <a:gd name="connsiteX8" fmla="*/ 164737 w 854212"/>
              <a:gd name="connsiteY8" fmla="*/ 67486 h 1239069"/>
              <a:gd name="connsiteX9" fmla="*/ 186962 w 854212"/>
              <a:gd name="connsiteY9" fmla="*/ 64311 h 1239069"/>
              <a:gd name="connsiteX10" fmla="*/ 209187 w 854212"/>
              <a:gd name="connsiteY10" fmla="*/ 80186 h 1239069"/>
              <a:gd name="connsiteX11" fmla="*/ 218712 w 854212"/>
              <a:gd name="connsiteY11" fmla="*/ 96061 h 1239069"/>
              <a:gd name="connsiteX12" fmla="*/ 244112 w 854212"/>
              <a:gd name="connsiteY12" fmla="*/ 92886 h 1239069"/>
              <a:gd name="connsiteX13" fmla="*/ 275862 w 854212"/>
              <a:gd name="connsiteY13" fmla="*/ 67486 h 1239069"/>
              <a:gd name="connsiteX14" fmla="*/ 298087 w 854212"/>
              <a:gd name="connsiteY14" fmla="*/ 35736 h 1239069"/>
              <a:gd name="connsiteX15" fmla="*/ 313962 w 854212"/>
              <a:gd name="connsiteY15" fmla="*/ 7161 h 1239069"/>
              <a:gd name="connsiteX16" fmla="*/ 333012 w 854212"/>
              <a:gd name="connsiteY16" fmla="*/ 811 h 1239069"/>
              <a:gd name="connsiteX17" fmla="*/ 348887 w 854212"/>
              <a:gd name="connsiteY17" fmla="*/ 3986 h 1239069"/>
              <a:gd name="connsiteX18" fmla="*/ 367937 w 854212"/>
              <a:gd name="connsiteY18" fmla="*/ 35736 h 1239069"/>
              <a:gd name="connsiteX19" fmla="*/ 383812 w 854212"/>
              <a:gd name="connsiteY19" fmla="*/ 64311 h 1239069"/>
              <a:gd name="connsiteX20" fmla="*/ 406037 w 854212"/>
              <a:gd name="connsiteY20" fmla="*/ 89711 h 1239069"/>
              <a:gd name="connsiteX21" fmla="*/ 425087 w 854212"/>
              <a:gd name="connsiteY21" fmla="*/ 92886 h 1239069"/>
              <a:gd name="connsiteX22" fmla="*/ 444137 w 854212"/>
              <a:gd name="connsiteY22" fmla="*/ 77011 h 1239069"/>
              <a:gd name="connsiteX23" fmla="*/ 469537 w 854212"/>
              <a:gd name="connsiteY23" fmla="*/ 70661 h 1239069"/>
              <a:gd name="connsiteX24" fmla="*/ 482237 w 854212"/>
              <a:gd name="connsiteY24" fmla="*/ 77011 h 1239069"/>
              <a:gd name="connsiteX25" fmla="*/ 533037 w 854212"/>
              <a:gd name="connsiteY25" fmla="*/ 83361 h 1239069"/>
              <a:gd name="connsiteX26" fmla="*/ 555262 w 854212"/>
              <a:gd name="connsiteY26" fmla="*/ 64311 h 1239069"/>
              <a:gd name="connsiteX27" fmla="*/ 567962 w 854212"/>
              <a:gd name="connsiteY27" fmla="*/ 57961 h 1239069"/>
              <a:gd name="connsiteX28" fmla="*/ 580662 w 854212"/>
              <a:gd name="connsiteY28" fmla="*/ 54786 h 1239069"/>
              <a:gd name="connsiteX29" fmla="*/ 599712 w 854212"/>
              <a:gd name="connsiteY29" fmla="*/ 64311 h 1239069"/>
              <a:gd name="connsiteX30" fmla="*/ 615587 w 854212"/>
              <a:gd name="connsiteY30" fmla="*/ 89711 h 1239069"/>
              <a:gd name="connsiteX31" fmla="*/ 650512 w 854212"/>
              <a:gd name="connsiteY31" fmla="*/ 105586 h 1239069"/>
              <a:gd name="connsiteX32" fmla="*/ 675912 w 854212"/>
              <a:gd name="connsiteY32" fmla="*/ 102411 h 1239069"/>
              <a:gd name="connsiteX33" fmla="*/ 701312 w 854212"/>
              <a:gd name="connsiteY33" fmla="*/ 99236 h 1239069"/>
              <a:gd name="connsiteX34" fmla="*/ 714012 w 854212"/>
              <a:gd name="connsiteY34" fmla="*/ 99236 h 1239069"/>
              <a:gd name="connsiteX35" fmla="*/ 764812 w 854212"/>
              <a:gd name="connsiteY35" fmla="*/ 35736 h 1239069"/>
              <a:gd name="connsiteX36" fmla="*/ 790212 w 854212"/>
              <a:gd name="connsiteY36" fmla="*/ 16686 h 1239069"/>
              <a:gd name="connsiteX37" fmla="*/ 815612 w 854212"/>
              <a:gd name="connsiteY37" fmla="*/ 38911 h 1239069"/>
              <a:gd name="connsiteX38" fmla="*/ 841012 w 854212"/>
              <a:gd name="connsiteY38" fmla="*/ 92886 h 1239069"/>
              <a:gd name="connsiteX39" fmla="*/ 853712 w 854212"/>
              <a:gd name="connsiteY39" fmla="*/ 178611 h 1239069"/>
              <a:gd name="connsiteX40" fmla="*/ 847362 w 854212"/>
              <a:gd name="connsiteY40" fmla="*/ 883461 h 1239069"/>
              <a:gd name="connsiteX41" fmla="*/ 809262 w 854212"/>
              <a:gd name="connsiteY41" fmla="*/ 897748 h 1239069"/>
              <a:gd name="connsiteX42" fmla="*/ 714012 w 854212"/>
              <a:gd name="connsiteY42" fmla="*/ 975536 h 1239069"/>
              <a:gd name="connsiteX43" fmla="*/ 644162 w 854212"/>
              <a:gd name="connsiteY43" fmla="*/ 1099361 h 1239069"/>
              <a:gd name="connsiteX44" fmla="*/ 599712 w 854212"/>
              <a:gd name="connsiteY44" fmla="*/ 1239061 h 1239069"/>
              <a:gd name="connsiteX45" fmla="*/ 558437 w 854212"/>
              <a:gd name="connsiteY45" fmla="*/ 1093011 h 1239069"/>
              <a:gd name="connsiteX46" fmla="*/ 488587 w 854212"/>
              <a:gd name="connsiteY46" fmla="*/ 966011 h 1239069"/>
              <a:gd name="connsiteX47" fmla="*/ 383812 w 854212"/>
              <a:gd name="connsiteY47" fmla="*/ 883461 h 1239069"/>
              <a:gd name="connsiteX48" fmla="*/ 250462 w 854212"/>
              <a:gd name="connsiteY48" fmla="*/ 861236 h 1239069"/>
              <a:gd name="connsiteX49" fmla="*/ 139337 w 854212"/>
              <a:gd name="connsiteY49" fmla="*/ 899336 h 1239069"/>
              <a:gd name="connsiteX50" fmla="*/ 63137 w 854212"/>
              <a:gd name="connsiteY50" fmla="*/ 959661 h 1239069"/>
              <a:gd name="connsiteX51" fmla="*/ 5987 w 854212"/>
              <a:gd name="connsiteY51" fmla="*/ 1048561 h 1239069"/>
              <a:gd name="connsiteX0" fmla="*/ 5987 w 854212"/>
              <a:gd name="connsiteY0" fmla="*/ 1048561 h 1239069"/>
              <a:gd name="connsiteX1" fmla="*/ 2812 w 854212"/>
              <a:gd name="connsiteY1" fmla="*/ 200836 h 1239069"/>
              <a:gd name="connsiteX2" fmla="*/ 15512 w 854212"/>
              <a:gd name="connsiteY2" fmla="*/ 140511 h 1239069"/>
              <a:gd name="connsiteX3" fmla="*/ 40912 w 854212"/>
              <a:gd name="connsiteY3" fmla="*/ 99236 h 1239069"/>
              <a:gd name="connsiteX4" fmla="*/ 69487 w 854212"/>
              <a:gd name="connsiteY4" fmla="*/ 102411 h 1239069"/>
              <a:gd name="connsiteX5" fmla="*/ 88537 w 854212"/>
              <a:gd name="connsiteY5" fmla="*/ 118286 h 1239069"/>
              <a:gd name="connsiteX6" fmla="*/ 129812 w 854212"/>
              <a:gd name="connsiteY6" fmla="*/ 121461 h 1239069"/>
              <a:gd name="connsiteX7" fmla="*/ 145687 w 854212"/>
              <a:gd name="connsiteY7" fmla="*/ 86536 h 1239069"/>
              <a:gd name="connsiteX8" fmla="*/ 164737 w 854212"/>
              <a:gd name="connsiteY8" fmla="*/ 67486 h 1239069"/>
              <a:gd name="connsiteX9" fmla="*/ 186962 w 854212"/>
              <a:gd name="connsiteY9" fmla="*/ 64311 h 1239069"/>
              <a:gd name="connsiteX10" fmla="*/ 209187 w 854212"/>
              <a:gd name="connsiteY10" fmla="*/ 80186 h 1239069"/>
              <a:gd name="connsiteX11" fmla="*/ 218712 w 854212"/>
              <a:gd name="connsiteY11" fmla="*/ 96061 h 1239069"/>
              <a:gd name="connsiteX12" fmla="*/ 244112 w 854212"/>
              <a:gd name="connsiteY12" fmla="*/ 92886 h 1239069"/>
              <a:gd name="connsiteX13" fmla="*/ 275862 w 854212"/>
              <a:gd name="connsiteY13" fmla="*/ 67486 h 1239069"/>
              <a:gd name="connsiteX14" fmla="*/ 298087 w 854212"/>
              <a:gd name="connsiteY14" fmla="*/ 35736 h 1239069"/>
              <a:gd name="connsiteX15" fmla="*/ 313962 w 854212"/>
              <a:gd name="connsiteY15" fmla="*/ 7161 h 1239069"/>
              <a:gd name="connsiteX16" fmla="*/ 333012 w 854212"/>
              <a:gd name="connsiteY16" fmla="*/ 811 h 1239069"/>
              <a:gd name="connsiteX17" fmla="*/ 348887 w 854212"/>
              <a:gd name="connsiteY17" fmla="*/ 3986 h 1239069"/>
              <a:gd name="connsiteX18" fmla="*/ 367937 w 854212"/>
              <a:gd name="connsiteY18" fmla="*/ 35736 h 1239069"/>
              <a:gd name="connsiteX19" fmla="*/ 383812 w 854212"/>
              <a:gd name="connsiteY19" fmla="*/ 64311 h 1239069"/>
              <a:gd name="connsiteX20" fmla="*/ 406037 w 854212"/>
              <a:gd name="connsiteY20" fmla="*/ 89711 h 1239069"/>
              <a:gd name="connsiteX21" fmla="*/ 425087 w 854212"/>
              <a:gd name="connsiteY21" fmla="*/ 92886 h 1239069"/>
              <a:gd name="connsiteX22" fmla="*/ 444137 w 854212"/>
              <a:gd name="connsiteY22" fmla="*/ 77011 h 1239069"/>
              <a:gd name="connsiteX23" fmla="*/ 469537 w 854212"/>
              <a:gd name="connsiteY23" fmla="*/ 70661 h 1239069"/>
              <a:gd name="connsiteX24" fmla="*/ 482237 w 854212"/>
              <a:gd name="connsiteY24" fmla="*/ 77011 h 1239069"/>
              <a:gd name="connsiteX25" fmla="*/ 533037 w 854212"/>
              <a:gd name="connsiteY25" fmla="*/ 83361 h 1239069"/>
              <a:gd name="connsiteX26" fmla="*/ 555262 w 854212"/>
              <a:gd name="connsiteY26" fmla="*/ 64311 h 1239069"/>
              <a:gd name="connsiteX27" fmla="*/ 567962 w 854212"/>
              <a:gd name="connsiteY27" fmla="*/ 57961 h 1239069"/>
              <a:gd name="connsiteX28" fmla="*/ 580662 w 854212"/>
              <a:gd name="connsiteY28" fmla="*/ 54786 h 1239069"/>
              <a:gd name="connsiteX29" fmla="*/ 599712 w 854212"/>
              <a:gd name="connsiteY29" fmla="*/ 64311 h 1239069"/>
              <a:gd name="connsiteX30" fmla="*/ 615587 w 854212"/>
              <a:gd name="connsiteY30" fmla="*/ 89711 h 1239069"/>
              <a:gd name="connsiteX31" fmla="*/ 650512 w 854212"/>
              <a:gd name="connsiteY31" fmla="*/ 105586 h 1239069"/>
              <a:gd name="connsiteX32" fmla="*/ 675912 w 854212"/>
              <a:gd name="connsiteY32" fmla="*/ 102411 h 1239069"/>
              <a:gd name="connsiteX33" fmla="*/ 701312 w 854212"/>
              <a:gd name="connsiteY33" fmla="*/ 99236 h 1239069"/>
              <a:gd name="connsiteX34" fmla="*/ 714012 w 854212"/>
              <a:gd name="connsiteY34" fmla="*/ 99236 h 1239069"/>
              <a:gd name="connsiteX35" fmla="*/ 764812 w 854212"/>
              <a:gd name="connsiteY35" fmla="*/ 35736 h 1239069"/>
              <a:gd name="connsiteX36" fmla="*/ 790212 w 854212"/>
              <a:gd name="connsiteY36" fmla="*/ 16686 h 1239069"/>
              <a:gd name="connsiteX37" fmla="*/ 815612 w 854212"/>
              <a:gd name="connsiteY37" fmla="*/ 38911 h 1239069"/>
              <a:gd name="connsiteX38" fmla="*/ 841012 w 854212"/>
              <a:gd name="connsiteY38" fmla="*/ 92886 h 1239069"/>
              <a:gd name="connsiteX39" fmla="*/ 853712 w 854212"/>
              <a:gd name="connsiteY39" fmla="*/ 178611 h 1239069"/>
              <a:gd name="connsiteX40" fmla="*/ 847362 w 854212"/>
              <a:gd name="connsiteY40" fmla="*/ 883461 h 1239069"/>
              <a:gd name="connsiteX41" fmla="*/ 809262 w 854212"/>
              <a:gd name="connsiteY41" fmla="*/ 897748 h 1239069"/>
              <a:gd name="connsiteX42" fmla="*/ 714012 w 854212"/>
              <a:gd name="connsiteY42" fmla="*/ 975536 h 1239069"/>
              <a:gd name="connsiteX43" fmla="*/ 644162 w 854212"/>
              <a:gd name="connsiteY43" fmla="*/ 1099361 h 1239069"/>
              <a:gd name="connsiteX44" fmla="*/ 599712 w 854212"/>
              <a:gd name="connsiteY44" fmla="*/ 1239061 h 1239069"/>
              <a:gd name="connsiteX45" fmla="*/ 558437 w 854212"/>
              <a:gd name="connsiteY45" fmla="*/ 1093011 h 1239069"/>
              <a:gd name="connsiteX46" fmla="*/ 488587 w 854212"/>
              <a:gd name="connsiteY46" fmla="*/ 966011 h 1239069"/>
              <a:gd name="connsiteX47" fmla="*/ 383812 w 854212"/>
              <a:gd name="connsiteY47" fmla="*/ 883461 h 1239069"/>
              <a:gd name="connsiteX48" fmla="*/ 250462 w 854212"/>
              <a:gd name="connsiteY48" fmla="*/ 861236 h 1239069"/>
              <a:gd name="connsiteX49" fmla="*/ 139337 w 854212"/>
              <a:gd name="connsiteY49" fmla="*/ 899336 h 1239069"/>
              <a:gd name="connsiteX50" fmla="*/ 63137 w 854212"/>
              <a:gd name="connsiteY50" fmla="*/ 959661 h 1239069"/>
              <a:gd name="connsiteX51" fmla="*/ 5987 w 854212"/>
              <a:gd name="connsiteY51" fmla="*/ 1048561 h 1239069"/>
              <a:gd name="connsiteX0" fmla="*/ 5987 w 855115"/>
              <a:gd name="connsiteY0" fmla="*/ 1048561 h 1239069"/>
              <a:gd name="connsiteX1" fmla="*/ 2812 w 855115"/>
              <a:gd name="connsiteY1" fmla="*/ 200836 h 1239069"/>
              <a:gd name="connsiteX2" fmla="*/ 15512 w 855115"/>
              <a:gd name="connsiteY2" fmla="*/ 140511 h 1239069"/>
              <a:gd name="connsiteX3" fmla="*/ 40912 w 855115"/>
              <a:gd name="connsiteY3" fmla="*/ 99236 h 1239069"/>
              <a:gd name="connsiteX4" fmla="*/ 69487 w 855115"/>
              <a:gd name="connsiteY4" fmla="*/ 102411 h 1239069"/>
              <a:gd name="connsiteX5" fmla="*/ 88537 w 855115"/>
              <a:gd name="connsiteY5" fmla="*/ 118286 h 1239069"/>
              <a:gd name="connsiteX6" fmla="*/ 129812 w 855115"/>
              <a:gd name="connsiteY6" fmla="*/ 121461 h 1239069"/>
              <a:gd name="connsiteX7" fmla="*/ 145687 w 855115"/>
              <a:gd name="connsiteY7" fmla="*/ 86536 h 1239069"/>
              <a:gd name="connsiteX8" fmla="*/ 164737 w 855115"/>
              <a:gd name="connsiteY8" fmla="*/ 67486 h 1239069"/>
              <a:gd name="connsiteX9" fmla="*/ 186962 w 855115"/>
              <a:gd name="connsiteY9" fmla="*/ 64311 h 1239069"/>
              <a:gd name="connsiteX10" fmla="*/ 209187 w 855115"/>
              <a:gd name="connsiteY10" fmla="*/ 80186 h 1239069"/>
              <a:gd name="connsiteX11" fmla="*/ 218712 w 855115"/>
              <a:gd name="connsiteY11" fmla="*/ 96061 h 1239069"/>
              <a:gd name="connsiteX12" fmla="*/ 244112 w 855115"/>
              <a:gd name="connsiteY12" fmla="*/ 92886 h 1239069"/>
              <a:gd name="connsiteX13" fmla="*/ 275862 w 855115"/>
              <a:gd name="connsiteY13" fmla="*/ 67486 h 1239069"/>
              <a:gd name="connsiteX14" fmla="*/ 298087 w 855115"/>
              <a:gd name="connsiteY14" fmla="*/ 35736 h 1239069"/>
              <a:gd name="connsiteX15" fmla="*/ 313962 w 855115"/>
              <a:gd name="connsiteY15" fmla="*/ 7161 h 1239069"/>
              <a:gd name="connsiteX16" fmla="*/ 333012 w 855115"/>
              <a:gd name="connsiteY16" fmla="*/ 811 h 1239069"/>
              <a:gd name="connsiteX17" fmla="*/ 348887 w 855115"/>
              <a:gd name="connsiteY17" fmla="*/ 3986 h 1239069"/>
              <a:gd name="connsiteX18" fmla="*/ 367937 w 855115"/>
              <a:gd name="connsiteY18" fmla="*/ 35736 h 1239069"/>
              <a:gd name="connsiteX19" fmla="*/ 383812 w 855115"/>
              <a:gd name="connsiteY19" fmla="*/ 64311 h 1239069"/>
              <a:gd name="connsiteX20" fmla="*/ 406037 w 855115"/>
              <a:gd name="connsiteY20" fmla="*/ 89711 h 1239069"/>
              <a:gd name="connsiteX21" fmla="*/ 425087 w 855115"/>
              <a:gd name="connsiteY21" fmla="*/ 92886 h 1239069"/>
              <a:gd name="connsiteX22" fmla="*/ 444137 w 855115"/>
              <a:gd name="connsiteY22" fmla="*/ 77011 h 1239069"/>
              <a:gd name="connsiteX23" fmla="*/ 469537 w 855115"/>
              <a:gd name="connsiteY23" fmla="*/ 70661 h 1239069"/>
              <a:gd name="connsiteX24" fmla="*/ 482237 w 855115"/>
              <a:gd name="connsiteY24" fmla="*/ 77011 h 1239069"/>
              <a:gd name="connsiteX25" fmla="*/ 533037 w 855115"/>
              <a:gd name="connsiteY25" fmla="*/ 83361 h 1239069"/>
              <a:gd name="connsiteX26" fmla="*/ 555262 w 855115"/>
              <a:gd name="connsiteY26" fmla="*/ 64311 h 1239069"/>
              <a:gd name="connsiteX27" fmla="*/ 567962 w 855115"/>
              <a:gd name="connsiteY27" fmla="*/ 57961 h 1239069"/>
              <a:gd name="connsiteX28" fmla="*/ 580662 w 855115"/>
              <a:gd name="connsiteY28" fmla="*/ 54786 h 1239069"/>
              <a:gd name="connsiteX29" fmla="*/ 599712 w 855115"/>
              <a:gd name="connsiteY29" fmla="*/ 64311 h 1239069"/>
              <a:gd name="connsiteX30" fmla="*/ 615587 w 855115"/>
              <a:gd name="connsiteY30" fmla="*/ 89711 h 1239069"/>
              <a:gd name="connsiteX31" fmla="*/ 650512 w 855115"/>
              <a:gd name="connsiteY31" fmla="*/ 105586 h 1239069"/>
              <a:gd name="connsiteX32" fmla="*/ 675912 w 855115"/>
              <a:gd name="connsiteY32" fmla="*/ 102411 h 1239069"/>
              <a:gd name="connsiteX33" fmla="*/ 701312 w 855115"/>
              <a:gd name="connsiteY33" fmla="*/ 99236 h 1239069"/>
              <a:gd name="connsiteX34" fmla="*/ 714012 w 855115"/>
              <a:gd name="connsiteY34" fmla="*/ 99236 h 1239069"/>
              <a:gd name="connsiteX35" fmla="*/ 764812 w 855115"/>
              <a:gd name="connsiteY35" fmla="*/ 35736 h 1239069"/>
              <a:gd name="connsiteX36" fmla="*/ 790212 w 855115"/>
              <a:gd name="connsiteY36" fmla="*/ 16686 h 1239069"/>
              <a:gd name="connsiteX37" fmla="*/ 815612 w 855115"/>
              <a:gd name="connsiteY37" fmla="*/ 38911 h 1239069"/>
              <a:gd name="connsiteX38" fmla="*/ 841012 w 855115"/>
              <a:gd name="connsiteY38" fmla="*/ 92886 h 1239069"/>
              <a:gd name="connsiteX39" fmla="*/ 853712 w 855115"/>
              <a:gd name="connsiteY39" fmla="*/ 178611 h 1239069"/>
              <a:gd name="connsiteX40" fmla="*/ 847362 w 855115"/>
              <a:gd name="connsiteY40" fmla="*/ 883461 h 1239069"/>
              <a:gd name="connsiteX41" fmla="*/ 787830 w 855115"/>
              <a:gd name="connsiteY41" fmla="*/ 909655 h 1239069"/>
              <a:gd name="connsiteX42" fmla="*/ 714012 w 855115"/>
              <a:gd name="connsiteY42" fmla="*/ 975536 h 1239069"/>
              <a:gd name="connsiteX43" fmla="*/ 644162 w 855115"/>
              <a:gd name="connsiteY43" fmla="*/ 1099361 h 1239069"/>
              <a:gd name="connsiteX44" fmla="*/ 599712 w 855115"/>
              <a:gd name="connsiteY44" fmla="*/ 1239061 h 1239069"/>
              <a:gd name="connsiteX45" fmla="*/ 558437 w 855115"/>
              <a:gd name="connsiteY45" fmla="*/ 1093011 h 1239069"/>
              <a:gd name="connsiteX46" fmla="*/ 488587 w 855115"/>
              <a:gd name="connsiteY46" fmla="*/ 966011 h 1239069"/>
              <a:gd name="connsiteX47" fmla="*/ 383812 w 855115"/>
              <a:gd name="connsiteY47" fmla="*/ 883461 h 1239069"/>
              <a:gd name="connsiteX48" fmla="*/ 250462 w 855115"/>
              <a:gd name="connsiteY48" fmla="*/ 861236 h 1239069"/>
              <a:gd name="connsiteX49" fmla="*/ 139337 w 855115"/>
              <a:gd name="connsiteY49" fmla="*/ 899336 h 1239069"/>
              <a:gd name="connsiteX50" fmla="*/ 63137 w 855115"/>
              <a:gd name="connsiteY50" fmla="*/ 959661 h 1239069"/>
              <a:gd name="connsiteX51" fmla="*/ 5987 w 855115"/>
              <a:gd name="connsiteY51" fmla="*/ 1048561 h 1239069"/>
              <a:gd name="connsiteX0" fmla="*/ 5987 w 856242"/>
              <a:gd name="connsiteY0" fmla="*/ 1048561 h 1239069"/>
              <a:gd name="connsiteX1" fmla="*/ 2812 w 856242"/>
              <a:gd name="connsiteY1" fmla="*/ 200836 h 1239069"/>
              <a:gd name="connsiteX2" fmla="*/ 15512 w 856242"/>
              <a:gd name="connsiteY2" fmla="*/ 140511 h 1239069"/>
              <a:gd name="connsiteX3" fmla="*/ 40912 w 856242"/>
              <a:gd name="connsiteY3" fmla="*/ 99236 h 1239069"/>
              <a:gd name="connsiteX4" fmla="*/ 69487 w 856242"/>
              <a:gd name="connsiteY4" fmla="*/ 102411 h 1239069"/>
              <a:gd name="connsiteX5" fmla="*/ 88537 w 856242"/>
              <a:gd name="connsiteY5" fmla="*/ 118286 h 1239069"/>
              <a:gd name="connsiteX6" fmla="*/ 129812 w 856242"/>
              <a:gd name="connsiteY6" fmla="*/ 121461 h 1239069"/>
              <a:gd name="connsiteX7" fmla="*/ 145687 w 856242"/>
              <a:gd name="connsiteY7" fmla="*/ 86536 h 1239069"/>
              <a:gd name="connsiteX8" fmla="*/ 164737 w 856242"/>
              <a:gd name="connsiteY8" fmla="*/ 67486 h 1239069"/>
              <a:gd name="connsiteX9" fmla="*/ 186962 w 856242"/>
              <a:gd name="connsiteY9" fmla="*/ 64311 h 1239069"/>
              <a:gd name="connsiteX10" fmla="*/ 209187 w 856242"/>
              <a:gd name="connsiteY10" fmla="*/ 80186 h 1239069"/>
              <a:gd name="connsiteX11" fmla="*/ 218712 w 856242"/>
              <a:gd name="connsiteY11" fmla="*/ 96061 h 1239069"/>
              <a:gd name="connsiteX12" fmla="*/ 244112 w 856242"/>
              <a:gd name="connsiteY12" fmla="*/ 92886 h 1239069"/>
              <a:gd name="connsiteX13" fmla="*/ 275862 w 856242"/>
              <a:gd name="connsiteY13" fmla="*/ 67486 h 1239069"/>
              <a:gd name="connsiteX14" fmla="*/ 298087 w 856242"/>
              <a:gd name="connsiteY14" fmla="*/ 35736 h 1239069"/>
              <a:gd name="connsiteX15" fmla="*/ 313962 w 856242"/>
              <a:gd name="connsiteY15" fmla="*/ 7161 h 1239069"/>
              <a:gd name="connsiteX16" fmla="*/ 333012 w 856242"/>
              <a:gd name="connsiteY16" fmla="*/ 811 h 1239069"/>
              <a:gd name="connsiteX17" fmla="*/ 348887 w 856242"/>
              <a:gd name="connsiteY17" fmla="*/ 3986 h 1239069"/>
              <a:gd name="connsiteX18" fmla="*/ 367937 w 856242"/>
              <a:gd name="connsiteY18" fmla="*/ 35736 h 1239069"/>
              <a:gd name="connsiteX19" fmla="*/ 383812 w 856242"/>
              <a:gd name="connsiteY19" fmla="*/ 64311 h 1239069"/>
              <a:gd name="connsiteX20" fmla="*/ 406037 w 856242"/>
              <a:gd name="connsiteY20" fmla="*/ 89711 h 1239069"/>
              <a:gd name="connsiteX21" fmla="*/ 425087 w 856242"/>
              <a:gd name="connsiteY21" fmla="*/ 92886 h 1239069"/>
              <a:gd name="connsiteX22" fmla="*/ 444137 w 856242"/>
              <a:gd name="connsiteY22" fmla="*/ 77011 h 1239069"/>
              <a:gd name="connsiteX23" fmla="*/ 469537 w 856242"/>
              <a:gd name="connsiteY23" fmla="*/ 70661 h 1239069"/>
              <a:gd name="connsiteX24" fmla="*/ 482237 w 856242"/>
              <a:gd name="connsiteY24" fmla="*/ 77011 h 1239069"/>
              <a:gd name="connsiteX25" fmla="*/ 533037 w 856242"/>
              <a:gd name="connsiteY25" fmla="*/ 83361 h 1239069"/>
              <a:gd name="connsiteX26" fmla="*/ 555262 w 856242"/>
              <a:gd name="connsiteY26" fmla="*/ 64311 h 1239069"/>
              <a:gd name="connsiteX27" fmla="*/ 567962 w 856242"/>
              <a:gd name="connsiteY27" fmla="*/ 57961 h 1239069"/>
              <a:gd name="connsiteX28" fmla="*/ 580662 w 856242"/>
              <a:gd name="connsiteY28" fmla="*/ 54786 h 1239069"/>
              <a:gd name="connsiteX29" fmla="*/ 599712 w 856242"/>
              <a:gd name="connsiteY29" fmla="*/ 64311 h 1239069"/>
              <a:gd name="connsiteX30" fmla="*/ 615587 w 856242"/>
              <a:gd name="connsiteY30" fmla="*/ 89711 h 1239069"/>
              <a:gd name="connsiteX31" fmla="*/ 650512 w 856242"/>
              <a:gd name="connsiteY31" fmla="*/ 105586 h 1239069"/>
              <a:gd name="connsiteX32" fmla="*/ 675912 w 856242"/>
              <a:gd name="connsiteY32" fmla="*/ 102411 h 1239069"/>
              <a:gd name="connsiteX33" fmla="*/ 701312 w 856242"/>
              <a:gd name="connsiteY33" fmla="*/ 99236 h 1239069"/>
              <a:gd name="connsiteX34" fmla="*/ 714012 w 856242"/>
              <a:gd name="connsiteY34" fmla="*/ 99236 h 1239069"/>
              <a:gd name="connsiteX35" fmla="*/ 764812 w 856242"/>
              <a:gd name="connsiteY35" fmla="*/ 35736 h 1239069"/>
              <a:gd name="connsiteX36" fmla="*/ 790212 w 856242"/>
              <a:gd name="connsiteY36" fmla="*/ 16686 h 1239069"/>
              <a:gd name="connsiteX37" fmla="*/ 815612 w 856242"/>
              <a:gd name="connsiteY37" fmla="*/ 38911 h 1239069"/>
              <a:gd name="connsiteX38" fmla="*/ 841012 w 856242"/>
              <a:gd name="connsiteY38" fmla="*/ 92886 h 1239069"/>
              <a:gd name="connsiteX39" fmla="*/ 853712 w 856242"/>
              <a:gd name="connsiteY39" fmla="*/ 178611 h 1239069"/>
              <a:gd name="connsiteX40" fmla="*/ 847362 w 856242"/>
              <a:gd name="connsiteY40" fmla="*/ 883461 h 1239069"/>
              <a:gd name="connsiteX41" fmla="*/ 768780 w 856242"/>
              <a:gd name="connsiteY41" fmla="*/ 840599 h 1239069"/>
              <a:gd name="connsiteX42" fmla="*/ 714012 w 856242"/>
              <a:gd name="connsiteY42" fmla="*/ 975536 h 1239069"/>
              <a:gd name="connsiteX43" fmla="*/ 644162 w 856242"/>
              <a:gd name="connsiteY43" fmla="*/ 1099361 h 1239069"/>
              <a:gd name="connsiteX44" fmla="*/ 599712 w 856242"/>
              <a:gd name="connsiteY44" fmla="*/ 1239061 h 1239069"/>
              <a:gd name="connsiteX45" fmla="*/ 558437 w 856242"/>
              <a:gd name="connsiteY45" fmla="*/ 1093011 h 1239069"/>
              <a:gd name="connsiteX46" fmla="*/ 488587 w 856242"/>
              <a:gd name="connsiteY46" fmla="*/ 966011 h 1239069"/>
              <a:gd name="connsiteX47" fmla="*/ 383812 w 856242"/>
              <a:gd name="connsiteY47" fmla="*/ 883461 h 1239069"/>
              <a:gd name="connsiteX48" fmla="*/ 250462 w 856242"/>
              <a:gd name="connsiteY48" fmla="*/ 861236 h 1239069"/>
              <a:gd name="connsiteX49" fmla="*/ 139337 w 856242"/>
              <a:gd name="connsiteY49" fmla="*/ 899336 h 1239069"/>
              <a:gd name="connsiteX50" fmla="*/ 63137 w 856242"/>
              <a:gd name="connsiteY50" fmla="*/ 959661 h 1239069"/>
              <a:gd name="connsiteX51" fmla="*/ 5987 w 856242"/>
              <a:gd name="connsiteY51" fmla="*/ 1048561 h 1239069"/>
              <a:gd name="connsiteX0" fmla="*/ 5987 w 856242"/>
              <a:gd name="connsiteY0" fmla="*/ 1048561 h 1239069"/>
              <a:gd name="connsiteX1" fmla="*/ 2812 w 856242"/>
              <a:gd name="connsiteY1" fmla="*/ 200836 h 1239069"/>
              <a:gd name="connsiteX2" fmla="*/ 15512 w 856242"/>
              <a:gd name="connsiteY2" fmla="*/ 140511 h 1239069"/>
              <a:gd name="connsiteX3" fmla="*/ 40912 w 856242"/>
              <a:gd name="connsiteY3" fmla="*/ 99236 h 1239069"/>
              <a:gd name="connsiteX4" fmla="*/ 69487 w 856242"/>
              <a:gd name="connsiteY4" fmla="*/ 102411 h 1239069"/>
              <a:gd name="connsiteX5" fmla="*/ 88537 w 856242"/>
              <a:gd name="connsiteY5" fmla="*/ 118286 h 1239069"/>
              <a:gd name="connsiteX6" fmla="*/ 129812 w 856242"/>
              <a:gd name="connsiteY6" fmla="*/ 121461 h 1239069"/>
              <a:gd name="connsiteX7" fmla="*/ 145687 w 856242"/>
              <a:gd name="connsiteY7" fmla="*/ 86536 h 1239069"/>
              <a:gd name="connsiteX8" fmla="*/ 164737 w 856242"/>
              <a:gd name="connsiteY8" fmla="*/ 67486 h 1239069"/>
              <a:gd name="connsiteX9" fmla="*/ 186962 w 856242"/>
              <a:gd name="connsiteY9" fmla="*/ 64311 h 1239069"/>
              <a:gd name="connsiteX10" fmla="*/ 209187 w 856242"/>
              <a:gd name="connsiteY10" fmla="*/ 80186 h 1239069"/>
              <a:gd name="connsiteX11" fmla="*/ 218712 w 856242"/>
              <a:gd name="connsiteY11" fmla="*/ 96061 h 1239069"/>
              <a:gd name="connsiteX12" fmla="*/ 244112 w 856242"/>
              <a:gd name="connsiteY12" fmla="*/ 92886 h 1239069"/>
              <a:gd name="connsiteX13" fmla="*/ 275862 w 856242"/>
              <a:gd name="connsiteY13" fmla="*/ 67486 h 1239069"/>
              <a:gd name="connsiteX14" fmla="*/ 298087 w 856242"/>
              <a:gd name="connsiteY14" fmla="*/ 35736 h 1239069"/>
              <a:gd name="connsiteX15" fmla="*/ 313962 w 856242"/>
              <a:gd name="connsiteY15" fmla="*/ 7161 h 1239069"/>
              <a:gd name="connsiteX16" fmla="*/ 333012 w 856242"/>
              <a:gd name="connsiteY16" fmla="*/ 811 h 1239069"/>
              <a:gd name="connsiteX17" fmla="*/ 348887 w 856242"/>
              <a:gd name="connsiteY17" fmla="*/ 3986 h 1239069"/>
              <a:gd name="connsiteX18" fmla="*/ 367937 w 856242"/>
              <a:gd name="connsiteY18" fmla="*/ 35736 h 1239069"/>
              <a:gd name="connsiteX19" fmla="*/ 383812 w 856242"/>
              <a:gd name="connsiteY19" fmla="*/ 64311 h 1239069"/>
              <a:gd name="connsiteX20" fmla="*/ 406037 w 856242"/>
              <a:gd name="connsiteY20" fmla="*/ 89711 h 1239069"/>
              <a:gd name="connsiteX21" fmla="*/ 425087 w 856242"/>
              <a:gd name="connsiteY21" fmla="*/ 92886 h 1239069"/>
              <a:gd name="connsiteX22" fmla="*/ 444137 w 856242"/>
              <a:gd name="connsiteY22" fmla="*/ 77011 h 1239069"/>
              <a:gd name="connsiteX23" fmla="*/ 469537 w 856242"/>
              <a:gd name="connsiteY23" fmla="*/ 70661 h 1239069"/>
              <a:gd name="connsiteX24" fmla="*/ 482237 w 856242"/>
              <a:gd name="connsiteY24" fmla="*/ 77011 h 1239069"/>
              <a:gd name="connsiteX25" fmla="*/ 533037 w 856242"/>
              <a:gd name="connsiteY25" fmla="*/ 83361 h 1239069"/>
              <a:gd name="connsiteX26" fmla="*/ 555262 w 856242"/>
              <a:gd name="connsiteY26" fmla="*/ 64311 h 1239069"/>
              <a:gd name="connsiteX27" fmla="*/ 567962 w 856242"/>
              <a:gd name="connsiteY27" fmla="*/ 57961 h 1239069"/>
              <a:gd name="connsiteX28" fmla="*/ 580662 w 856242"/>
              <a:gd name="connsiteY28" fmla="*/ 54786 h 1239069"/>
              <a:gd name="connsiteX29" fmla="*/ 599712 w 856242"/>
              <a:gd name="connsiteY29" fmla="*/ 64311 h 1239069"/>
              <a:gd name="connsiteX30" fmla="*/ 615587 w 856242"/>
              <a:gd name="connsiteY30" fmla="*/ 89711 h 1239069"/>
              <a:gd name="connsiteX31" fmla="*/ 650512 w 856242"/>
              <a:gd name="connsiteY31" fmla="*/ 105586 h 1239069"/>
              <a:gd name="connsiteX32" fmla="*/ 675912 w 856242"/>
              <a:gd name="connsiteY32" fmla="*/ 102411 h 1239069"/>
              <a:gd name="connsiteX33" fmla="*/ 701312 w 856242"/>
              <a:gd name="connsiteY33" fmla="*/ 99236 h 1239069"/>
              <a:gd name="connsiteX34" fmla="*/ 714012 w 856242"/>
              <a:gd name="connsiteY34" fmla="*/ 99236 h 1239069"/>
              <a:gd name="connsiteX35" fmla="*/ 764812 w 856242"/>
              <a:gd name="connsiteY35" fmla="*/ 35736 h 1239069"/>
              <a:gd name="connsiteX36" fmla="*/ 790212 w 856242"/>
              <a:gd name="connsiteY36" fmla="*/ 16686 h 1239069"/>
              <a:gd name="connsiteX37" fmla="*/ 815612 w 856242"/>
              <a:gd name="connsiteY37" fmla="*/ 38911 h 1239069"/>
              <a:gd name="connsiteX38" fmla="*/ 841012 w 856242"/>
              <a:gd name="connsiteY38" fmla="*/ 92886 h 1239069"/>
              <a:gd name="connsiteX39" fmla="*/ 853712 w 856242"/>
              <a:gd name="connsiteY39" fmla="*/ 178611 h 1239069"/>
              <a:gd name="connsiteX40" fmla="*/ 847362 w 856242"/>
              <a:gd name="connsiteY40" fmla="*/ 883461 h 1239069"/>
              <a:gd name="connsiteX41" fmla="*/ 768780 w 856242"/>
              <a:gd name="connsiteY41" fmla="*/ 840599 h 1239069"/>
              <a:gd name="connsiteX42" fmla="*/ 714012 w 856242"/>
              <a:gd name="connsiteY42" fmla="*/ 975536 h 1239069"/>
              <a:gd name="connsiteX43" fmla="*/ 644162 w 856242"/>
              <a:gd name="connsiteY43" fmla="*/ 1099361 h 1239069"/>
              <a:gd name="connsiteX44" fmla="*/ 599712 w 856242"/>
              <a:gd name="connsiteY44" fmla="*/ 1239061 h 1239069"/>
              <a:gd name="connsiteX45" fmla="*/ 558437 w 856242"/>
              <a:gd name="connsiteY45" fmla="*/ 1093011 h 1239069"/>
              <a:gd name="connsiteX46" fmla="*/ 488587 w 856242"/>
              <a:gd name="connsiteY46" fmla="*/ 966011 h 1239069"/>
              <a:gd name="connsiteX47" fmla="*/ 383812 w 856242"/>
              <a:gd name="connsiteY47" fmla="*/ 883461 h 1239069"/>
              <a:gd name="connsiteX48" fmla="*/ 250462 w 856242"/>
              <a:gd name="connsiteY48" fmla="*/ 861236 h 1239069"/>
              <a:gd name="connsiteX49" fmla="*/ 139337 w 856242"/>
              <a:gd name="connsiteY49" fmla="*/ 899336 h 1239069"/>
              <a:gd name="connsiteX50" fmla="*/ 63137 w 856242"/>
              <a:gd name="connsiteY50" fmla="*/ 959661 h 1239069"/>
              <a:gd name="connsiteX51" fmla="*/ 5987 w 856242"/>
              <a:gd name="connsiteY51" fmla="*/ 1048561 h 1239069"/>
              <a:gd name="connsiteX0" fmla="*/ 5987 w 856242"/>
              <a:gd name="connsiteY0" fmla="*/ 1048561 h 1239069"/>
              <a:gd name="connsiteX1" fmla="*/ 2812 w 856242"/>
              <a:gd name="connsiteY1" fmla="*/ 200836 h 1239069"/>
              <a:gd name="connsiteX2" fmla="*/ 15512 w 856242"/>
              <a:gd name="connsiteY2" fmla="*/ 140511 h 1239069"/>
              <a:gd name="connsiteX3" fmla="*/ 40912 w 856242"/>
              <a:gd name="connsiteY3" fmla="*/ 99236 h 1239069"/>
              <a:gd name="connsiteX4" fmla="*/ 69487 w 856242"/>
              <a:gd name="connsiteY4" fmla="*/ 102411 h 1239069"/>
              <a:gd name="connsiteX5" fmla="*/ 88537 w 856242"/>
              <a:gd name="connsiteY5" fmla="*/ 118286 h 1239069"/>
              <a:gd name="connsiteX6" fmla="*/ 129812 w 856242"/>
              <a:gd name="connsiteY6" fmla="*/ 121461 h 1239069"/>
              <a:gd name="connsiteX7" fmla="*/ 145687 w 856242"/>
              <a:gd name="connsiteY7" fmla="*/ 86536 h 1239069"/>
              <a:gd name="connsiteX8" fmla="*/ 164737 w 856242"/>
              <a:gd name="connsiteY8" fmla="*/ 67486 h 1239069"/>
              <a:gd name="connsiteX9" fmla="*/ 186962 w 856242"/>
              <a:gd name="connsiteY9" fmla="*/ 64311 h 1239069"/>
              <a:gd name="connsiteX10" fmla="*/ 209187 w 856242"/>
              <a:gd name="connsiteY10" fmla="*/ 80186 h 1239069"/>
              <a:gd name="connsiteX11" fmla="*/ 218712 w 856242"/>
              <a:gd name="connsiteY11" fmla="*/ 96061 h 1239069"/>
              <a:gd name="connsiteX12" fmla="*/ 244112 w 856242"/>
              <a:gd name="connsiteY12" fmla="*/ 92886 h 1239069"/>
              <a:gd name="connsiteX13" fmla="*/ 275862 w 856242"/>
              <a:gd name="connsiteY13" fmla="*/ 67486 h 1239069"/>
              <a:gd name="connsiteX14" fmla="*/ 298087 w 856242"/>
              <a:gd name="connsiteY14" fmla="*/ 35736 h 1239069"/>
              <a:gd name="connsiteX15" fmla="*/ 313962 w 856242"/>
              <a:gd name="connsiteY15" fmla="*/ 7161 h 1239069"/>
              <a:gd name="connsiteX16" fmla="*/ 333012 w 856242"/>
              <a:gd name="connsiteY16" fmla="*/ 811 h 1239069"/>
              <a:gd name="connsiteX17" fmla="*/ 348887 w 856242"/>
              <a:gd name="connsiteY17" fmla="*/ 3986 h 1239069"/>
              <a:gd name="connsiteX18" fmla="*/ 367937 w 856242"/>
              <a:gd name="connsiteY18" fmla="*/ 35736 h 1239069"/>
              <a:gd name="connsiteX19" fmla="*/ 383812 w 856242"/>
              <a:gd name="connsiteY19" fmla="*/ 64311 h 1239069"/>
              <a:gd name="connsiteX20" fmla="*/ 406037 w 856242"/>
              <a:gd name="connsiteY20" fmla="*/ 89711 h 1239069"/>
              <a:gd name="connsiteX21" fmla="*/ 425087 w 856242"/>
              <a:gd name="connsiteY21" fmla="*/ 92886 h 1239069"/>
              <a:gd name="connsiteX22" fmla="*/ 444137 w 856242"/>
              <a:gd name="connsiteY22" fmla="*/ 77011 h 1239069"/>
              <a:gd name="connsiteX23" fmla="*/ 469537 w 856242"/>
              <a:gd name="connsiteY23" fmla="*/ 70661 h 1239069"/>
              <a:gd name="connsiteX24" fmla="*/ 482237 w 856242"/>
              <a:gd name="connsiteY24" fmla="*/ 77011 h 1239069"/>
              <a:gd name="connsiteX25" fmla="*/ 533037 w 856242"/>
              <a:gd name="connsiteY25" fmla="*/ 83361 h 1239069"/>
              <a:gd name="connsiteX26" fmla="*/ 555262 w 856242"/>
              <a:gd name="connsiteY26" fmla="*/ 64311 h 1239069"/>
              <a:gd name="connsiteX27" fmla="*/ 567962 w 856242"/>
              <a:gd name="connsiteY27" fmla="*/ 57961 h 1239069"/>
              <a:gd name="connsiteX28" fmla="*/ 580662 w 856242"/>
              <a:gd name="connsiteY28" fmla="*/ 54786 h 1239069"/>
              <a:gd name="connsiteX29" fmla="*/ 599712 w 856242"/>
              <a:gd name="connsiteY29" fmla="*/ 64311 h 1239069"/>
              <a:gd name="connsiteX30" fmla="*/ 615587 w 856242"/>
              <a:gd name="connsiteY30" fmla="*/ 89711 h 1239069"/>
              <a:gd name="connsiteX31" fmla="*/ 650512 w 856242"/>
              <a:gd name="connsiteY31" fmla="*/ 105586 h 1239069"/>
              <a:gd name="connsiteX32" fmla="*/ 675912 w 856242"/>
              <a:gd name="connsiteY32" fmla="*/ 102411 h 1239069"/>
              <a:gd name="connsiteX33" fmla="*/ 701312 w 856242"/>
              <a:gd name="connsiteY33" fmla="*/ 99236 h 1239069"/>
              <a:gd name="connsiteX34" fmla="*/ 714012 w 856242"/>
              <a:gd name="connsiteY34" fmla="*/ 99236 h 1239069"/>
              <a:gd name="connsiteX35" fmla="*/ 764812 w 856242"/>
              <a:gd name="connsiteY35" fmla="*/ 35736 h 1239069"/>
              <a:gd name="connsiteX36" fmla="*/ 790212 w 856242"/>
              <a:gd name="connsiteY36" fmla="*/ 16686 h 1239069"/>
              <a:gd name="connsiteX37" fmla="*/ 815612 w 856242"/>
              <a:gd name="connsiteY37" fmla="*/ 38911 h 1239069"/>
              <a:gd name="connsiteX38" fmla="*/ 841012 w 856242"/>
              <a:gd name="connsiteY38" fmla="*/ 92886 h 1239069"/>
              <a:gd name="connsiteX39" fmla="*/ 853712 w 856242"/>
              <a:gd name="connsiteY39" fmla="*/ 178611 h 1239069"/>
              <a:gd name="connsiteX40" fmla="*/ 847362 w 856242"/>
              <a:gd name="connsiteY40" fmla="*/ 883461 h 1239069"/>
              <a:gd name="connsiteX41" fmla="*/ 768780 w 856242"/>
              <a:gd name="connsiteY41" fmla="*/ 840599 h 1239069"/>
              <a:gd name="connsiteX42" fmla="*/ 714012 w 856242"/>
              <a:gd name="connsiteY42" fmla="*/ 975536 h 1239069"/>
              <a:gd name="connsiteX43" fmla="*/ 644162 w 856242"/>
              <a:gd name="connsiteY43" fmla="*/ 1099361 h 1239069"/>
              <a:gd name="connsiteX44" fmla="*/ 599712 w 856242"/>
              <a:gd name="connsiteY44" fmla="*/ 1239061 h 1239069"/>
              <a:gd name="connsiteX45" fmla="*/ 558437 w 856242"/>
              <a:gd name="connsiteY45" fmla="*/ 1093011 h 1239069"/>
              <a:gd name="connsiteX46" fmla="*/ 488587 w 856242"/>
              <a:gd name="connsiteY46" fmla="*/ 966011 h 1239069"/>
              <a:gd name="connsiteX47" fmla="*/ 383812 w 856242"/>
              <a:gd name="connsiteY47" fmla="*/ 883461 h 1239069"/>
              <a:gd name="connsiteX48" fmla="*/ 250462 w 856242"/>
              <a:gd name="connsiteY48" fmla="*/ 861236 h 1239069"/>
              <a:gd name="connsiteX49" fmla="*/ 139337 w 856242"/>
              <a:gd name="connsiteY49" fmla="*/ 899336 h 1239069"/>
              <a:gd name="connsiteX50" fmla="*/ 63137 w 856242"/>
              <a:gd name="connsiteY50" fmla="*/ 959661 h 1239069"/>
              <a:gd name="connsiteX51" fmla="*/ 5987 w 856242"/>
              <a:gd name="connsiteY51" fmla="*/ 1048561 h 1239069"/>
              <a:gd name="connsiteX0" fmla="*/ 5987 w 855245"/>
              <a:gd name="connsiteY0" fmla="*/ 1048561 h 1239069"/>
              <a:gd name="connsiteX1" fmla="*/ 2812 w 855245"/>
              <a:gd name="connsiteY1" fmla="*/ 200836 h 1239069"/>
              <a:gd name="connsiteX2" fmla="*/ 15512 w 855245"/>
              <a:gd name="connsiteY2" fmla="*/ 140511 h 1239069"/>
              <a:gd name="connsiteX3" fmla="*/ 40912 w 855245"/>
              <a:gd name="connsiteY3" fmla="*/ 99236 h 1239069"/>
              <a:gd name="connsiteX4" fmla="*/ 69487 w 855245"/>
              <a:gd name="connsiteY4" fmla="*/ 102411 h 1239069"/>
              <a:gd name="connsiteX5" fmla="*/ 88537 w 855245"/>
              <a:gd name="connsiteY5" fmla="*/ 118286 h 1239069"/>
              <a:gd name="connsiteX6" fmla="*/ 129812 w 855245"/>
              <a:gd name="connsiteY6" fmla="*/ 121461 h 1239069"/>
              <a:gd name="connsiteX7" fmla="*/ 145687 w 855245"/>
              <a:gd name="connsiteY7" fmla="*/ 86536 h 1239069"/>
              <a:gd name="connsiteX8" fmla="*/ 164737 w 855245"/>
              <a:gd name="connsiteY8" fmla="*/ 67486 h 1239069"/>
              <a:gd name="connsiteX9" fmla="*/ 186962 w 855245"/>
              <a:gd name="connsiteY9" fmla="*/ 64311 h 1239069"/>
              <a:gd name="connsiteX10" fmla="*/ 209187 w 855245"/>
              <a:gd name="connsiteY10" fmla="*/ 80186 h 1239069"/>
              <a:gd name="connsiteX11" fmla="*/ 218712 w 855245"/>
              <a:gd name="connsiteY11" fmla="*/ 96061 h 1239069"/>
              <a:gd name="connsiteX12" fmla="*/ 244112 w 855245"/>
              <a:gd name="connsiteY12" fmla="*/ 92886 h 1239069"/>
              <a:gd name="connsiteX13" fmla="*/ 275862 w 855245"/>
              <a:gd name="connsiteY13" fmla="*/ 67486 h 1239069"/>
              <a:gd name="connsiteX14" fmla="*/ 298087 w 855245"/>
              <a:gd name="connsiteY14" fmla="*/ 35736 h 1239069"/>
              <a:gd name="connsiteX15" fmla="*/ 313962 w 855245"/>
              <a:gd name="connsiteY15" fmla="*/ 7161 h 1239069"/>
              <a:gd name="connsiteX16" fmla="*/ 333012 w 855245"/>
              <a:gd name="connsiteY16" fmla="*/ 811 h 1239069"/>
              <a:gd name="connsiteX17" fmla="*/ 348887 w 855245"/>
              <a:gd name="connsiteY17" fmla="*/ 3986 h 1239069"/>
              <a:gd name="connsiteX18" fmla="*/ 367937 w 855245"/>
              <a:gd name="connsiteY18" fmla="*/ 35736 h 1239069"/>
              <a:gd name="connsiteX19" fmla="*/ 383812 w 855245"/>
              <a:gd name="connsiteY19" fmla="*/ 64311 h 1239069"/>
              <a:gd name="connsiteX20" fmla="*/ 406037 w 855245"/>
              <a:gd name="connsiteY20" fmla="*/ 89711 h 1239069"/>
              <a:gd name="connsiteX21" fmla="*/ 425087 w 855245"/>
              <a:gd name="connsiteY21" fmla="*/ 92886 h 1239069"/>
              <a:gd name="connsiteX22" fmla="*/ 444137 w 855245"/>
              <a:gd name="connsiteY22" fmla="*/ 77011 h 1239069"/>
              <a:gd name="connsiteX23" fmla="*/ 469537 w 855245"/>
              <a:gd name="connsiteY23" fmla="*/ 70661 h 1239069"/>
              <a:gd name="connsiteX24" fmla="*/ 482237 w 855245"/>
              <a:gd name="connsiteY24" fmla="*/ 77011 h 1239069"/>
              <a:gd name="connsiteX25" fmla="*/ 533037 w 855245"/>
              <a:gd name="connsiteY25" fmla="*/ 83361 h 1239069"/>
              <a:gd name="connsiteX26" fmla="*/ 555262 w 855245"/>
              <a:gd name="connsiteY26" fmla="*/ 64311 h 1239069"/>
              <a:gd name="connsiteX27" fmla="*/ 567962 w 855245"/>
              <a:gd name="connsiteY27" fmla="*/ 57961 h 1239069"/>
              <a:gd name="connsiteX28" fmla="*/ 580662 w 855245"/>
              <a:gd name="connsiteY28" fmla="*/ 54786 h 1239069"/>
              <a:gd name="connsiteX29" fmla="*/ 599712 w 855245"/>
              <a:gd name="connsiteY29" fmla="*/ 64311 h 1239069"/>
              <a:gd name="connsiteX30" fmla="*/ 615587 w 855245"/>
              <a:gd name="connsiteY30" fmla="*/ 89711 h 1239069"/>
              <a:gd name="connsiteX31" fmla="*/ 650512 w 855245"/>
              <a:gd name="connsiteY31" fmla="*/ 105586 h 1239069"/>
              <a:gd name="connsiteX32" fmla="*/ 675912 w 855245"/>
              <a:gd name="connsiteY32" fmla="*/ 102411 h 1239069"/>
              <a:gd name="connsiteX33" fmla="*/ 701312 w 855245"/>
              <a:gd name="connsiteY33" fmla="*/ 99236 h 1239069"/>
              <a:gd name="connsiteX34" fmla="*/ 714012 w 855245"/>
              <a:gd name="connsiteY34" fmla="*/ 99236 h 1239069"/>
              <a:gd name="connsiteX35" fmla="*/ 764812 w 855245"/>
              <a:gd name="connsiteY35" fmla="*/ 35736 h 1239069"/>
              <a:gd name="connsiteX36" fmla="*/ 790212 w 855245"/>
              <a:gd name="connsiteY36" fmla="*/ 16686 h 1239069"/>
              <a:gd name="connsiteX37" fmla="*/ 815612 w 855245"/>
              <a:gd name="connsiteY37" fmla="*/ 38911 h 1239069"/>
              <a:gd name="connsiteX38" fmla="*/ 841012 w 855245"/>
              <a:gd name="connsiteY38" fmla="*/ 92886 h 1239069"/>
              <a:gd name="connsiteX39" fmla="*/ 853712 w 855245"/>
              <a:gd name="connsiteY39" fmla="*/ 178611 h 1239069"/>
              <a:gd name="connsiteX40" fmla="*/ 847362 w 855245"/>
              <a:gd name="connsiteY40" fmla="*/ 883461 h 1239069"/>
              <a:gd name="connsiteX41" fmla="*/ 785449 w 855245"/>
              <a:gd name="connsiteY41" fmla="*/ 912036 h 1239069"/>
              <a:gd name="connsiteX42" fmla="*/ 714012 w 855245"/>
              <a:gd name="connsiteY42" fmla="*/ 975536 h 1239069"/>
              <a:gd name="connsiteX43" fmla="*/ 644162 w 855245"/>
              <a:gd name="connsiteY43" fmla="*/ 1099361 h 1239069"/>
              <a:gd name="connsiteX44" fmla="*/ 599712 w 855245"/>
              <a:gd name="connsiteY44" fmla="*/ 1239061 h 1239069"/>
              <a:gd name="connsiteX45" fmla="*/ 558437 w 855245"/>
              <a:gd name="connsiteY45" fmla="*/ 1093011 h 1239069"/>
              <a:gd name="connsiteX46" fmla="*/ 488587 w 855245"/>
              <a:gd name="connsiteY46" fmla="*/ 966011 h 1239069"/>
              <a:gd name="connsiteX47" fmla="*/ 383812 w 855245"/>
              <a:gd name="connsiteY47" fmla="*/ 883461 h 1239069"/>
              <a:gd name="connsiteX48" fmla="*/ 250462 w 855245"/>
              <a:gd name="connsiteY48" fmla="*/ 861236 h 1239069"/>
              <a:gd name="connsiteX49" fmla="*/ 139337 w 855245"/>
              <a:gd name="connsiteY49" fmla="*/ 899336 h 1239069"/>
              <a:gd name="connsiteX50" fmla="*/ 63137 w 855245"/>
              <a:gd name="connsiteY50" fmla="*/ 959661 h 1239069"/>
              <a:gd name="connsiteX51" fmla="*/ 5987 w 855245"/>
              <a:gd name="connsiteY51" fmla="*/ 1048561 h 1239069"/>
              <a:gd name="connsiteX0" fmla="*/ 5987 w 854099"/>
              <a:gd name="connsiteY0" fmla="*/ 1048561 h 1239069"/>
              <a:gd name="connsiteX1" fmla="*/ 2812 w 854099"/>
              <a:gd name="connsiteY1" fmla="*/ 200836 h 1239069"/>
              <a:gd name="connsiteX2" fmla="*/ 15512 w 854099"/>
              <a:gd name="connsiteY2" fmla="*/ 140511 h 1239069"/>
              <a:gd name="connsiteX3" fmla="*/ 40912 w 854099"/>
              <a:gd name="connsiteY3" fmla="*/ 99236 h 1239069"/>
              <a:gd name="connsiteX4" fmla="*/ 69487 w 854099"/>
              <a:gd name="connsiteY4" fmla="*/ 102411 h 1239069"/>
              <a:gd name="connsiteX5" fmla="*/ 88537 w 854099"/>
              <a:gd name="connsiteY5" fmla="*/ 118286 h 1239069"/>
              <a:gd name="connsiteX6" fmla="*/ 129812 w 854099"/>
              <a:gd name="connsiteY6" fmla="*/ 121461 h 1239069"/>
              <a:gd name="connsiteX7" fmla="*/ 145687 w 854099"/>
              <a:gd name="connsiteY7" fmla="*/ 86536 h 1239069"/>
              <a:gd name="connsiteX8" fmla="*/ 164737 w 854099"/>
              <a:gd name="connsiteY8" fmla="*/ 67486 h 1239069"/>
              <a:gd name="connsiteX9" fmla="*/ 186962 w 854099"/>
              <a:gd name="connsiteY9" fmla="*/ 64311 h 1239069"/>
              <a:gd name="connsiteX10" fmla="*/ 209187 w 854099"/>
              <a:gd name="connsiteY10" fmla="*/ 80186 h 1239069"/>
              <a:gd name="connsiteX11" fmla="*/ 218712 w 854099"/>
              <a:gd name="connsiteY11" fmla="*/ 96061 h 1239069"/>
              <a:gd name="connsiteX12" fmla="*/ 244112 w 854099"/>
              <a:gd name="connsiteY12" fmla="*/ 92886 h 1239069"/>
              <a:gd name="connsiteX13" fmla="*/ 275862 w 854099"/>
              <a:gd name="connsiteY13" fmla="*/ 67486 h 1239069"/>
              <a:gd name="connsiteX14" fmla="*/ 298087 w 854099"/>
              <a:gd name="connsiteY14" fmla="*/ 35736 h 1239069"/>
              <a:gd name="connsiteX15" fmla="*/ 313962 w 854099"/>
              <a:gd name="connsiteY15" fmla="*/ 7161 h 1239069"/>
              <a:gd name="connsiteX16" fmla="*/ 333012 w 854099"/>
              <a:gd name="connsiteY16" fmla="*/ 811 h 1239069"/>
              <a:gd name="connsiteX17" fmla="*/ 348887 w 854099"/>
              <a:gd name="connsiteY17" fmla="*/ 3986 h 1239069"/>
              <a:gd name="connsiteX18" fmla="*/ 367937 w 854099"/>
              <a:gd name="connsiteY18" fmla="*/ 35736 h 1239069"/>
              <a:gd name="connsiteX19" fmla="*/ 383812 w 854099"/>
              <a:gd name="connsiteY19" fmla="*/ 64311 h 1239069"/>
              <a:gd name="connsiteX20" fmla="*/ 406037 w 854099"/>
              <a:gd name="connsiteY20" fmla="*/ 89711 h 1239069"/>
              <a:gd name="connsiteX21" fmla="*/ 425087 w 854099"/>
              <a:gd name="connsiteY21" fmla="*/ 92886 h 1239069"/>
              <a:gd name="connsiteX22" fmla="*/ 444137 w 854099"/>
              <a:gd name="connsiteY22" fmla="*/ 77011 h 1239069"/>
              <a:gd name="connsiteX23" fmla="*/ 469537 w 854099"/>
              <a:gd name="connsiteY23" fmla="*/ 70661 h 1239069"/>
              <a:gd name="connsiteX24" fmla="*/ 482237 w 854099"/>
              <a:gd name="connsiteY24" fmla="*/ 77011 h 1239069"/>
              <a:gd name="connsiteX25" fmla="*/ 533037 w 854099"/>
              <a:gd name="connsiteY25" fmla="*/ 83361 h 1239069"/>
              <a:gd name="connsiteX26" fmla="*/ 555262 w 854099"/>
              <a:gd name="connsiteY26" fmla="*/ 64311 h 1239069"/>
              <a:gd name="connsiteX27" fmla="*/ 567962 w 854099"/>
              <a:gd name="connsiteY27" fmla="*/ 57961 h 1239069"/>
              <a:gd name="connsiteX28" fmla="*/ 580662 w 854099"/>
              <a:gd name="connsiteY28" fmla="*/ 54786 h 1239069"/>
              <a:gd name="connsiteX29" fmla="*/ 599712 w 854099"/>
              <a:gd name="connsiteY29" fmla="*/ 64311 h 1239069"/>
              <a:gd name="connsiteX30" fmla="*/ 615587 w 854099"/>
              <a:gd name="connsiteY30" fmla="*/ 89711 h 1239069"/>
              <a:gd name="connsiteX31" fmla="*/ 650512 w 854099"/>
              <a:gd name="connsiteY31" fmla="*/ 105586 h 1239069"/>
              <a:gd name="connsiteX32" fmla="*/ 675912 w 854099"/>
              <a:gd name="connsiteY32" fmla="*/ 102411 h 1239069"/>
              <a:gd name="connsiteX33" fmla="*/ 701312 w 854099"/>
              <a:gd name="connsiteY33" fmla="*/ 99236 h 1239069"/>
              <a:gd name="connsiteX34" fmla="*/ 714012 w 854099"/>
              <a:gd name="connsiteY34" fmla="*/ 99236 h 1239069"/>
              <a:gd name="connsiteX35" fmla="*/ 764812 w 854099"/>
              <a:gd name="connsiteY35" fmla="*/ 35736 h 1239069"/>
              <a:gd name="connsiteX36" fmla="*/ 790212 w 854099"/>
              <a:gd name="connsiteY36" fmla="*/ 16686 h 1239069"/>
              <a:gd name="connsiteX37" fmla="*/ 815612 w 854099"/>
              <a:gd name="connsiteY37" fmla="*/ 38911 h 1239069"/>
              <a:gd name="connsiteX38" fmla="*/ 841012 w 854099"/>
              <a:gd name="connsiteY38" fmla="*/ 92886 h 1239069"/>
              <a:gd name="connsiteX39" fmla="*/ 853712 w 854099"/>
              <a:gd name="connsiteY39" fmla="*/ 178611 h 1239069"/>
              <a:gd name="connsiteX40" fmla="*/ 847362 w 854099"/>
              <a:gd name="connsiteY40" fmla="*/ 883461 h 1239069"/>
              <a:gd name="connsiteX41" fmla="*/ 785449 w 854099"/>
              <a:gd name="connsiteY41" fmla="*/ 912036 h 1239069"/>
              <a:gd name="connsiteX42" fmla="*/ 714012 w 854099"/>
              <a:gd name="connsiteY42" fmla="*/ 975536 h 1239069"/>
              <a:gd name="connsiteX43" fmla="*/ 644162 w 854099"/>
              <a:gd name="connsiteY43" fmla="*/ 1099361 h 1239069"/>
              <a:gd name="connsiteX44" fmla="*/ 599712 w 854099"/>
              <a:gd name="connsiteY44" fmla="*/ 1239061 h 1239069"/>
              <a:gd name="connsiteX45" fmla="*/ 558437 w 854099"/>
              <a:gd name="connsiteY45" fmla="*/ 1093011 h 1239069"/>
              <a:gd name="connsiteX46" fmla="*/ 488587 w 854099"/>
              <a:gd name="connsiteY46" fmla="*/ 966011 h 1239069"/>
              <a:gd name="connsiteX47" fmla="*/ 383812 w 854099"/>
              <a:gd name="connsiteY47" fmla="*/ 883461 h 1239069"/>
              <a:gd name="connsiteX48" fmla="*/ 250462 w 854099"/>
              <a:gd name="connsiteY48" fmla="*/ 861236 h 1239069"/>
              <a:gd name="connsiteX49" fmla="*/ 139337 w 854099"/>
              <a:gd name="connsiteY49" fmla="*/ 899336 h 1239069"/>
              <a:gd name="connsiteX50" fmla="*/ 63137 w 854099"/>
              <a:gd name="connsiteY50" fmla="*/ 959661 h 1239069"/>
              <a:gd name="connsiteX51" fmla="*/ 5987 w 854099"/>
              <a:gd name="connsiteY51" fmla="*/ 1048561 h 1239069"/>
              <a:gd name="connsiteX0" fmla="*/ 3530 w 851642"/>
              <a:gd name="connsiteY0" fmla="*/ 1048561 h 1239069"/>
              <a:gd name="connsiteX1" fmla="*/ 355 w 851642"/>
              <a:gd name="connsiteY1" fmla="*/ 200836 h 1239069"/>
              <a:gd name="connsiteX2" fmla="*/ 13055 w 851642"/>
              <a:gd name="connsiteY2" fmla="*/ 140511 h 1239069"/>
              <a:gd name="connsiteX3" fmla="*/ 38455 w 851642"/>
              <a:gd name="connsiteY3" fmla="*/ 99236 h 1239069"/>
              <a:gd name="connsiteX4" fmla="*/ 67030 w 851642"/>
              <a:gd name="connsiteY4" fmla="*/ 102411 h 1239069"/>
              <a:gd name="connsiteX5" fmla="*/ 86080 w 851642"/>
              <a:gd name="connsiteY5" fmla="*/ 118286 h 1239069"/>
              <a:gd name="connsiteX6" fmla="*/ 127355 w 851642"/>
              <a:gd name="connsiteY6" fmla="*/ 121461 h 1239069"/>
              <a:gd name="connsiteX7" fmla="*/ 143230 w 851642"/>
              <a:gd name="connsiteY7" fmla="*/ 86536 h 1239069"/>
              <a:gd name="connsiteX8" fmla="*/ 162280 w 851642"/>
              <a:gd name="connsiteY8" fmla="*/ 67486 h 1239069"/>
              <a:gd name="connsiteX9" fmla="*/ 184505 w 851642"/>
              <a:gd name="connsiteY9" fmla="*/ 64311 h 1239069"/>
              <a:gd name="connsiteX10" fmla="*/ 206730 w 851642"/>
              <a:gd name="connsiteY10" fmla="*/ 80186 h 1239069"/>
              <a:gd name="connsiteX11" fmla="*/ 216255 w 851642"/>
              <a:gd name="connsiteY11" fmla="*/ 96061 h 1239069"/>
              <a:gd name="connsiteX12" fmla="*/ 241655 w 851642"/>
              <a:gd name="connsiteY12" fmla="*/ 92886 h 1239069"/>
              <a:gd name="connsiteX13" fmla="*/ 273405 w 851642"/>
              <a:gd name="connsiteY13" fmla="*/ 67486 h 1239069"/>
              <a:gd name="connsiteX14" fmla="*/ 295630 w 851642"/>
              <a:gd name="connsiteY14" fmla="*/ 35736 h 1239069"/>
              <a:gd name="connsiteX15" fmla="*/ 311505 w 851642"/>
              <a:gd name="connsiteY15" fmla="*/ 7161 h 1239069"/>
              <a:gd name="connsiteX16" fmla="*/ 330555 w 851642"/>
              <a:gd name="connsiteY16" fmla="*/ 811 h 1239069"/>
              <a:gd name="connsiteX17" fmla="*/ 346430 w 851642"/>
              <a:gd name="connsiteY17" fmla="*/ 3986 h 1239069"/>
              <a:gd name="connsiteX18" fmla="*/ 365480 w 851642"/>
              <a:gd name="connsiteY18" fmla="*/ 35736 h 1239069"/>
              <a:gd name="connsiteX19" fmla="*/ 381355 w 851642"/>
              <a:gd name="connsiteY19" fmla="*/ 64311 h 1239069"/>
              <a:gd name="connsiteX20" fmla="*/ 403580 w 851642"/>
              <a:gd name="connsiteY20" fmla="*/ 89711 h 1239069"/>
              <a:gd name="connsiteX21" fmla="*/ 422630 w 851642"/>
              <a:gd name="connsiteY21" fmla="*/ 92886 h 1239069"/>
              <a:gd name="connsiteX22" fmla="*/ 441680 w 851642"/>
              <a:gd name="connsiteY22" fmla="*/ 77011 h 1239069"/>
              <a:gd name="connsiteX23" fmla="*/ 467080 w 851642"/>
              <a:gd name="connsiteY23" fmla="*/ 70661 h 1239069"/>
              <a:gd name="connsiteX24" fmla="*/ 479780 w 851642"/>
              <a:gd name="connsiteY24" fmla="*/ 77011 h 1239069"/>
              <a:gd name="connsiteX25" fmla="*/ 530580 w 851642"/>
              <a:gd name="connsiteY25" fmla="*/ 83361 h 1239069"/>
              <a:gd name="connsiteX26" fmla="*/ 552805 w 851642"/>
              <a:gd name="connsiteY26" fmla="*/ 64311 h 1239069"/>
              <a:gd name="connsiteX27" fmla="*/ 565505 w 851642"/>
              <a:gd name="connsiteY27" fmla="*/ 57961 h 1239069"/>
              <a:gd name="connsiteX28" fmla="*/ 578205 w 851642"/>
              <a:gd name="connsiteY28" fmla="*/ 54786 h 1239069"/>
              <a:gd name="connsiteX29" fmla="*/ 597255 w 851642"/>
              <a:gd name="connsiteY29" fmla="*/ 64311 h 1239069"/>
              <a:gd name="connsiteX30" fmla="*/ 613130 w 851642"/>
              <a:gd name="connsiteY30" fmla="*/ 89711 h 1239069"/>
              <a:gd name="connsiteX31" fmla="*/ 648055 w 851642"/>
              <a:gd name="connsiteY31" fmla="*/ 105586 h 1239069"/>
              <a:gd name="connsiteX32" fmla="*/ 673455 w 851642"/>
              <a:gd name="connsiteY32" fmla="*/ 102411 h 1239069"/>
              <a:gd name="connsiteX33" fmla="*/ 698855 w 851642"/>
              <a:gd name="connsiteY33" fmla="*/ 99236 h 1239069"/>
              <a:gd name="connsiteX34" fmla="*/ 711555 w 851642"/>
              <a:gd name="connsiteY34" fmla="*/ 99236 h 1239069"/>
              <a:gd name="connsiteX35" fmla="*/ 762355 w 851642"/>
              <a:gd name="connsiteY35" fmla="*/ 35736 h 1239069"/>
              <a:gd name="connsiteX36" fmla="*/ 787755 w 851642"/>
              <a:gd name="connsiteY36" fmla="*/ 16686 h 1239069"/>
              <a:gd name="connsiteX37" fmla="*/ 813155 w 851642"/>
              <a:gd name="connsiteY37" fmla="*/ 38911 h 1239069"/>
              <a:gd name="connsiteX38" fmla="*/ 838555 w 851642"/>
              <a:gd name="connsiteY38" fmla="*/ 92886 h 1239069"/>
              <a:gd name="connsiteX39" fmla="*/ 851255 w 851642"/>
              <a:gd name="connsiteY39" fmla="*/ 178611 h 1239069"/>
              <a:gd name="connsiteX40" fmla="*/ 844905 w 851642"/>
              <a:gd name="connsiteY40" fmla="*/ 883461 h 1239069"/>
              <a:gd name="connsiteX41" fmla="*/ 782992 w 851642"/>
              <a:gd name="connsiteY41" fmla="*/ 912036 h 1239069"/>
              <a:gd name="connsiteX42" fmla="*/ 711555 w 851642"/>
              <a:gd name="connsiteY42" fmla="*/ 975536 h 1239069"/>
              <a:gd name="connsiteX43" fmla="*/ 641705 w 851642"/>
              <a:gd name="connsiteY43" fmla="*/ 1099361 h 1239069"/>
              <a:gd name="connsiteX44" fmla="*/ 597255 w 851642"/>
              <a:gd name="connsiteY44" fmla="*/ 1239061 h 1239069"/>
              <a:gd name="connsiteX45" fmla="*/ 555980 w 851642"/>
              <a:gd name="connsiteY45" fmla="*/ 1093011 h 1239069"/>
              <a:gd name="connsiteX46" fmla="*/ 486130 w 851642"/>
              <a:gd name="connsiteY46" fmla="*/ 966011 h 1239069"/>
              <a:gd name="connsiteX47" fmla="*/ 381355 w 851642"/>
              <a:gd name="connsiteY47" fmla="*/ 883461 h 1239069"/>
              <a:gd name="connsiteX48" fmla="*/ 248005 w 851642"/>
              <a:gd name="connsiteY48" fmla="*/ 861236 h 1239069"/>
              <a:gd name="connsiteX49" fmla="*/ 136880 w 851642"/>
              <a:gd name="connsiteY49" fmla="*/ 899336 h 1239069"/>
              <a:gd name="connsiteX50" fmla="*/ 60680 w 851642"/>
              <a:gd name="connsiteY50" fmla="*/ 959661 h 1239069"/>
              <a:gd name="connsiteX51" fmla="*/ 3530 w 851642"/>
              <a:gd name="connsiteY51" fmla="*/ 1048561 h 1239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51642" h="1239069">
                <a:moveTo>
                  <a:pt x="3530" y="1048561"/>
                </a:moveTo>
                <a:cubicBezTo>
                  <a:pt x="3001" y="1041153"/>
                  <a:pt x="-1233" y="352178"/>
                  <a:pt x="355" y="200836"/>
                </a:cubicBezTo>
                <a:cubicBezTo>
                  <a:pt x="1942" y="49494"/>
                  <a:pt x="6705" y="157444"/>
                  <a:pt x="13055" y="140511"/>
                </a:cubicBezTo>
                <a:cubicBezTo>
                  <a:pt x="19405" y="123578"/>
                  <a:pt x="29459" y="105586"/>
                  <a:pt x="38455" y="99236"/>
                </a:cubicBezTo>
                <a:cubicBezTo>
                  <a:pt x="47451" y="92886"/>
                  <a:pt x="59092" y="99236"/>
                  <a:pt x="67030" y="102411"/>
                </a:cubicBezTo>
                <a:cubicBezTo>
                  <a:pt x="74968" y="105586"/>
                  <a:pt x="76026" y="115111"/>
                  <a:pt x="86080" y="118286"/>
                </a:cubicBezTo>
                <a:cubicBezTo>
                  <a:pt x="96134" y="121461"/>
                  <a:pt x="117830" y="126753"/>
                  <a:pt x="127355" y="121461"/>
                </a:cubicBezTo>
                <a:cubicBezTo>
                  <a:pt x="136880" y="116169"/>
                  <a:pt x="137409" y="95532"/>
                  <a:pt x="143230" y="86536"/>
                </a:cubicBezTo>
                <a:cubicBezTo>
                  <a:pt x="149051" y="77540"/>
                  <a:pt x="155401" y="71190"/>
                  <a:pt x="162280" y="67486"/>
                </a:cubicBezTo>
                <a:cubicBezTo>
                  <a:pt x="169159" y="63782"/>
                  <a:pt x="177097" y="62194"/>
                  <a:pt x="184505" y="64311"/>
                </a:cubicBezTo>
                <a:cubicBezTo>
                  <a:pt x="191913" y="66428"/>
                  <a:pt x="201438" y="74894"/>
                  <a:pt x="206730" y="80186"/>
                </a:cubicBezTo>
                <a:cubicBezTo>
                  <a:pt x="212022" y="85478"/>
                  <a:pt x="210434" y="93944"/>
                  <a:pt x="216255" y="96061"/>
                </a:cubicBezTo>
                <a:cubicBezTo>
                  <a:pt x="222076" y="98178"/>
                  <a:pt x="232130" y="97649"/>
                  <a:pt x="241655" y="92886"/>
                </a:cubicBezTo>
                <a:cubicBezTo>
                  <a:pt x="251180" y="88123"/>
                  <a:pt x="264409" y="77011"/>
                  <a:pt x="273405" y="67486"/>
                </a:cubicBezTo>
                <a:cubicBezTo>
                  <a:pt x="282401" y="57961"/>
                  <a:pt x="289280" y="45790"/>
                  <a:pt x="295630" y="35736"/>
                </a:cubicBezTo>
                <a:cubicBezTo>
                  <a:pt x="301980" y="25682"/>
                  <a:pt x="305684" y="12982"/>
                  <a:pt x="311505" y="7161"/>
                </a:cubicBezTo>
                <a:cubicBezTo>
                  <a:pt x="317326" y="1340"/>
                  <a:pt x="330555" y="811"/>
                  <a:pt x="330555" y="811"/>
                </a:cubicBezTo>
                <a:cubicBezTo>
                  <a:pt x="336376" y="282"/>
                  <a:pt x="340609" y="-1835"/>
                  <a:pt x="346430" y="3986"/>
                </a:cubicBezTo>
                <a:cubicBezTo>
                  <a:pt x="352251" y="9807"/>
                  <a:pt x="359659" y="25682"/>
                  <a:pt x="365480" y="35736"/>
                </a:cubicBezTo>
                <a:cubicBezTo>
                  <a:pt x="371301" y="45790"/>
                  <a:pt x="375005" y="55315"/>
                  <a:pt x="381355" y="64311"/>
                </a:cubicBezTo>
                <a:cubicBezTo>
                  <a:pt x="387705" y="73307"/>
                  <a:pt x="396701" y="84949"/>
                  <a:pt x="403580" y="89711"/>
                </a:cubicBezTo>
                <a:cubicBezTo>
                  <a:pt x="410459" y="94473"/>
                  <a:pt x="416280" y="95003"/>
                  <a:pt x="422630" y="92886"/>
                </a:cubicBezTo>
                <a:cubicBezTo>
                  <a:pt x="428980" y="90769"/>
                  <a:pt x="434272" y="80715"/>
                  <a:pt x="441680" y="77011"/>
                </a:cubicBezTo>
                <a:cubicBezTo>
                  <a:pt x="449088" y="73307"/>
                  <a:pt x="460730" y="70661"/>
                  <a:pt x="467080" y="70661"/>
                </a:cubicBezTo>
                <a:cubicBezTo>
                  <a:pt x="473430" y="70661"/>
                  <a:pt x="469197" y="74894"/>
                  <a:pt x="479780" y="77011"/>
                </a:cubicBezTo>
                <a:cubicBezTo>
                  <a:pt x="490363" y="79128"/>
                  <a:pt x="518409" y="85478"/>
                  <a:pt x="530580" y="83361"/>
                </a:cubicBezTo>
                <a:cubicBezTo>
                  <a:pt x="542751" y="81244"/>
                  <a:pt x="552805" y="64311"/>
                  <a:pt x="552805" y="64311"/>
                </a:cubicBezTo>
                <a:cubicBezTo>
                  <a:pt x="558626" y="60078"/>
                  <a:pt x="561272" y="59548"/>
                  <a:pt x="565505" y="57961"/>
                </a:cubicBezTo>
                <a:cubicBezTo>
                  <a:pt x="569738" y="56374"/>
                  <a:pt x="572914" y="53728"/>
                  <a:pt x="578205" y="54786"/>
                </a:cubicBezTo>
                <a:cubicBezTo>
                  <a:pt x="583496" y="55844"/>
                  <a:pt x="591434" y="58490"/>
                  <a:pt x="597255" y="64311"/>
                </a:cubicBezTo>
                <a:cubicBezTo>
                  <a:pt x="603076" y="70132"/>
                  <a:pt x="604663" y="82832"/>
                  <a:pt x="613130" y="89711"/>
                </a:cubicBezTo>
                <a:cubicBezTo>
                  <a:pt x="621597" y="96590"/>
                  <a:pt x="638001" y="103469"/>
                  <a:pt x="648055" y="105586"/>
                </a:cubicBezTo>
                <a:cubicBezTo>
                  <a:pt x="658109" y="107703"/>
                  <a:pt x="664988" y="103469"/>
                  <a:pt x="673455" y="102411"/>
                </a:cubicBezTo>
                <a:lnTo>
                  <a:pt x="698855" y="99236"/>
                </a:lnTo>
                <a:cubicBezTo>
                  <a:pt x="705205" y="98707"/>
                  <a:pt x="700972" y="109819"/>
                  <a:pt x="711555" y="99236"/>
                </a:cubicBezTo>
                <a:cubicBezTo>
                  <a:pt x="722138" y="88653"/>
                  <a:pt x="749655" y="49494"/>
                  <a:pt x="762355" y="35736"/>
                </a:cubicBezTo>
                <a:cubicBezTo>
                  <a:pt x="775055" y="21978"/>
                  <a:pt x="779288" y="16157"/>
                  <a:pt x="787755" y="16686"/>
                </a:cubicBezTo>
                <a:cubicBezTo>
                  <a:pt x="796222" y="17215"/>
                  <a:pt x="804688" y="26211"/>
                  <a:pt x="813155" y="38911"/>
                </a:cubicBezTo>
                <a:cubicBezTo>
                  <a:pt x="821622" y="51611"/>
                  <a:pt x="832205" y="69603"/>
                  <a:pt x="838555" y="92886"/>
                </a:cubicBezTo>
                <a:cubicBezTo>
                  <a:pt x="844905" y="116169"/>
                  <a:pt x="850197" y="46849"/>
                  <a:pt x="851255" y="178611"/>
                </a:cubicBezTo>
                <a:cubicBezTo>
                  <a:pt x="852313" y="310373"/>
                  <a:pt x="851519" y="875524"/>
                  <a:pt x="844905" y="883461"/>
                </a:cubicBezTo>
                <a:cubicBezTo>
                  <a:pt x="838291" y="891398"/>
                  <a:pt x="800454" y="903834"/>
                  <a:pt x="782992" y="912036"/>
                </a:cubicBezTo>
                <a:cubicBezTo>
                  <a:pt x="765530" y="920238"/>
                  <a:pt x="735103" y="944315"/>
                  <a:pt x="711555" y="975536"/>
                </a:cubicBezTo>
                <a:cubicBezTo>
                  <a:pt x="688007" y="1006757"/>
                  <a:pt x="660755" y="1055440"/>
                  <a:pt x="641705" y="1099361"/>
                </a:cubicBezTo>
                <a:cubicBezTo>
                  <a:pt x="622655" y="1143282"/>
                  <a:pt x="611542" y="1240119"/>
                  <a:pt x="597255" y="1239061"/>
                </a:cubicBezTo>
                <a:cubicBezTo>
                  <a:pt x="582968" y="1238003"/>
                  <a:pt x="574501" y="1138519"/>
                  <a:pt x="555980" y="1093011"/>
                </a:cubicBezTo>
                <a:cubicBezTo>
                  <a:pt x="537459" y="1047503"/>
                  <a:pt x="515234" y="1000936"/>
                  <a:pt x="486130" y="966011"/>
                </a:cubicBezTo>
                <a:cubicBezTo>
                  <a:pt x="457026" y="931086"/>
                  <a:pt x="421043" y="900923"/>
                  <a:pt x="381355" y="883461"/>
                </a:cubicBezTo>
                <a:cubicBezTo>
                  <a:pt x="341668" y="865998"/>
                  <a:pt x="288751" y="858590"/>
                  <a:pt x="248005" y="861236"/>
                </a:cubicBezTo>
                <a:cubicBezTo>
                  <a:pt x="207259" y="863882"/>
                  <a:pt x="168101" y="882932"/>
                  <a:pt x="136880" y="899336"/>
                </a:cubicBezTo>
                <a:cubicBezTo>
                  <a:pt x="105659" y="915740"/>
                  <a:pt x="80788" y="937965"/>
                  <a:pt x="60680" y="959661"/>
                </a:cubicBezTo>
                <a:cubicBezTo>
                  <a:pt x="40572" y="981357"/>
                  <a:pt x="4059" y="1055969"/>
                  <a:pt x="3530" y="1048561"/>
                </a:cubicBezTo>
                <a:close/>
              </a:path>
            </a:pathLst>
          </a:cu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sz="1780"/>
          </a:p>
        </p:txBody>
      </p:sp>
      <p:sp>
        <p:nvSpPr>
          <p:cNvPr id="96" name="Forme libre : forme 95">
            <a:extLst>
              <a:ext uri="{FF2B5EF4-FFF2-40B4-BE49-F238E27FC236}">
                <a16:creationId xmlns:a16="http://schemas.microsoft.com/office/drawing/2014/main" id="{43B89BF6-3270-4658-A671-CA800ADD4225}"/>
              </a:ext>
            </a:extLst>
          </p:cNvPr>
          <p:cNvSpPr/>
          <p:nvPr/>
        </p:nvSpPr>
        <p:spPr>
          <a:xfrm>
            <a:off x="24606725" y="6389484"/>
            <a:ext cx="665262" cy="1066481"/>
          </a:xfrm>
          <a:custGeom>
            <a:avLst/>
            <a:gdLst>
              <a:gd name="connsiteX0" fmla="*/ 140074 w 672202"/>
              <a:gd name="connsiteY0" fmla="*/ 1072173 h 1077599"/>
              <a:gd name="connsiteX1" fmla="*/ 66255 w 672202"/>
              <a:gd name="connsiteY1" fmla="*/ 903105 h 1077599"/>
              <a:gd name="connsiteX2" fmla="*/ 1962 w 672202"/>
              <a:gd name="connsiteY2" fmla="*/ 653073 h 1077599"/>
              <a:gd name="connsiteX3" fmla="*/ 21012 w 672202"/>
              <a:gd name="connsiteY3" fmla="*/ 467336 h 1077599"/>
              <a:gd name="connsiteX4" fmla="*/ 66255 w 672202"/>
              <a:gd name="connsiteY4" fmla="*/ 274455 h 1077599"/>
              <a:gd name="connsiteX5" fmla="*/ 87687 w 672202"/>
              <a:gd name="connsiteY5" fmla="*/ 69667 h 1077599"/>
              <a:gd name="connsiteX6" fmla="*/ 111499 w 672202"/>
              <a:gd name="connsiteY6" fmla="*/ 55380 h 1077599"/>
              <a:gd name="connsiteX7" fmla="*/ 159124 w 672202"/>
              <a:gd name="connsiteY7" fmla="*/ 48236 h 1077599"/>
              <a:gd name="connsiteX8" fmla="*/ 185318 w 672202"/>
              <a:gd name="connsiteY8" fmla="*/ 33948 h 1077599"/>
              <a:gd name="connsiteX9" fmla="*/ 201987 w 672202"/>
              <a:gd name="connsiteY9" fmla="*/ 38711 h 1077599"/>
              <a:gd name="connsiteX10" fmla="*/ 216274 w 672202"/>
              <a:gd name="connsiteY10" fmla="*/ 43473 h 1077599"/>
              <a:gd name="connsiteX11" fmla="*/ 247230 w 672202"/>
              <a:gd name="connsiteY11" fmla="*/ 22042 h 1077599"/>
              <a:gd name="connsiteX12" fmla="*/ 273424 w 672202"/>
              <a:gd name="connsiteY12" fmla="*/ 5373 h 1077599"/>
              <a:gd name="connsiteX13" fmla="*/ 301999 w 672202"/>
              <a:gd name="connsiteY13" fmla="*/ 611 h 1077599"/>
              <a:gd name="connsiteX14" fmla="*/ 316287 w 672202"/>
              <a:gd name="connsiteY14" fmla="*/ 17280 h 1077599"/>
              <a:gd name="connsiteX15" fmla="*/ 347243 w 672202"/>
              <a:gd name="connsiteY15" fmla="*/ 41092 h 1077599"/>
              <a:gd name="connsiteX16" fmla="*/ 366293 w 672202"/>
              <a:gd name="connsiteY16" fmla="*/ 43473 h 1077599"/>
              <a:gd name="connsiteX17" fmla="*/ 392487 w 672202"/>
              <a:gd name="connsiteY17" fmla="*/ 36330 h 1077599"/>
              <a:gd name="connsiteX18" fmla="*/ 423443 w 672202"/>
              <a:gd name="connsiteY18" fmla="*/ 26805 h 1077599"/>
              <a:gd name="connsiteX19" fmla="*/ 444874 w 672202"/>
              <a:gd name="connsiteY19" fmla="*/ 26805 h 1077599"/>
              <a:gd name="connsiteX20" fmla="*/ 456780 w 672202"/>
              <a:gd name="connsiteY20" fmla="*/ 38711 h 1077599"/>
              <a:gd name="connsiteX21" fmla="*/ 466305 w 672202"/>
              <a:gd name="connsiteY21" fmla="*/ 52998 h 1077599"/>
              <a:gd name="connsiteX22" fmla="*/ 482974 w 672202"/>
              <a:gd name="connsiteY22" fmla="*/ 62523 h 1077599"/>
              <a:gd name="connsiteX23" fmla="*/ 497262 w 672202"/>
              <a:gd name="connsiteY23" fmla="*/ 62523 h 1077599"/>
              <a:gd name="connsiteX24" fmla="*/ 516312 w 672202"/>
              <a:gd name="connsiteY24" fmla="*/ 57761 h 1077599"/>
              <a:gd name="connsiteX25" fmla="*/ 530599 w 672202"/>
              <a:gd name="connsiteY25" fmla="*/ 62523 h 1077599"/>
              <a:gd name="connsiteX26" fmla="*/ 563937 w 672202"/>
              <a:gd name="connsiteY26" fmla="*/ 48236 h 1077599"/>
              <a:gd name="connsiteX27" fmla="*/ 582987 w 672202"/>
              <a:gd name="connsiteY27" fmla="*/ 29186 h 1077599"/>
              <a:gd name="connsiteX28" fmla="*/ 606799 w 672202"/>
              <a:gd name="connsiteY28" fmla="*/ 41092 h 1077599"/>
              <a:gd name="connsiteX29" fmla="*/ 611562 w 672202"/>
              <a:gd name="connsiteY29" fmla="*/ 74430 h 1077599"/>
              <a:gd name="connsiteX30" fmla="*/ 613943 w 672202"/>
              <a:gd name="connsiteY30" fmla="*/ 198255 h 1077599"/>
              <a:gd name="connsiteX31" fmla="*/ 606799 w 672202"/>
              <a:gd name="connsiteY31" fmla="*/ 281598 h 1077599"/>
              <a:gd name="connsiteX32" fmla="*/ 640137 w 672202"/>
              <a:gd name="connsiteY32" fmla="*/ 391136 h 1077599"/>
              <a:gd name="connsiteX33" fmla="*/ 671093 w 672202"/>
              <a:gd name="connsiteY33" fmla="*/ 562586 h 1077599"/>
              <a:gd name="connsiteX34" fmla="*/ 661568 w 672202"/>
              <a:gd name="connsiteY34" fmla="*/ 731655 h 1077599"/>
              <a:gd name="connsiteX35" fmla="*/ 625849 w 672202"/>
              <a:gd name="connsiteY35" fmla="*/ 884055 h 1077599"/>
              <a:gd name="connsiteX36" fmla="*/ 587749 w 672202"/>
              <a:gd name="connsiteY36" fmla="*/ 988830 h 1077599"/>
              <a:gd name="connsiteX37" fmla="*/ 571080 w 672202"/>
              <a:gd name="connsiteY37" fmla="*/ 1029311 h 1077599"/>
              <a:gd name="connsiteX38" fmla="*/ 504405 w 672202"/>
              <a:gd name="connsiteY38" fmla="*/ 976923 h 1077599"/>
              <a:gd name="connsiteX39" fmla="*/ 435349 w 672202"/>
              <a:gd name="connsiteY39" fmla="*/ 945967 h 1077599"/>
              <a:gd name="connsiteX40" fmla="*/ 321049 w 672202"/>
              <a:gd name="connsiteY40" fmla="*/ 941205 h 1077599"/>
              <a:gd name="connsiteX41" fmla="*/ 232943 w 672202"/>
              <a:gd name="connsiteY41" fmla="*/ 979305 h 1077599"/>
              <a:gd name="connsiteX42" fmla="*/ 171030 w 672202"/>
              <a:gd name="connsiteY42" fmla="*/ 1031692 h 1077599"/>
              <a:gd name="connsiteX43" fmla="*/ 140074 w 672202"/>
              <a:gd name="connsiteY43" fmla="*/ 1072173 h 1077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72202" h="1077599">
                <a:moveTo>
                  <a:pt x="140074" y="1072173"/>
                </a:moveTo>
                <a:cubicBezTo>
                  <a:pt x="122611" y="1050742"/>
                  <a:pt x="89274" y="972955"/>
                  <a:pt x="66255" y="903105"/>
                </a:cubicBezTo>
                <a:cubicBezTo>
                  <a:pt x="43236" y="833255"/>
                  <a:pt x="9502" y="725701"/>
                  <a:pt x="1962" y="653073"/>
                </a:cubicBezTo>
                <a:cubicBezTo>
                  <a:pt x="-5579" y="580445"/>
                  <a:pt x="10297" y="530439"/>
                  <a:pt x="21012" y="467336"/>
                </a:cubicBezTo>
                <a:cubicBezTo>
                  <a:pt x="31727" y="404233"/>
                  <a:pt x="55143" y="340733"/>
                  <a:pt x="66255" y="274455"/>
                </a:cubicBezTo>
                <a:cubicBezTo>
                  <a:pt x="77367" y="208177"/>
                  <a:pt x="80146" y="106179"/>
                  <a:pt x="87687" y="69667"/>
                </a:cubicBezTo>
                <a:cubicBezTo>
                  <a:pt x="95228" y="33154"/>
                  <a:pt x="99593" y="58952"/>
                  <a:pt x="111499" y="55380"/>
                </a:cubicBezTo>
                <a:cubicBezTo>
                  <a:pt x="123405" y="51808"/>
                  <a:pt x="146821" y="51808"/>
                  <a:pt x="159124" y="48236"/>
                </a:cubicBezTo>
                <a:cubicBezTo>
                  <a:pt x="171427" y="44664"/>
                  <a:pt x="178174" y="35535"/>
                  <a:pt x="185318" y="33948"/>
                </a:cubicBezTo>
                <a:cubicBezTo>
                  <a:pt x="192462" y="32360"/>
                  <a:pt x="196828" y="37124"/>
                  <a:pt x="201987" y="38711"/>
                </a:cubicBezTo>
                <a:cubicBezTo>
                  <a:pt x="207146" y="40298"/>
                  <a:pt x="208734" y="46251"/>
                  <a:pt x="216274" y="43473"/>
                </a:cubicBezTo>
                <a:cubicBezTo>
                  <a:pt x="223814" y="40695"/>
                  <a:pt x="237705" y="28392"/>
                  <a:pt x="247230" y="22042"/>
                </a:cubicBezTo>
                <a:cubicBezTo>
                  <a:pt x="256755" y="15692"/>
                  <a:pt x="264296" y="8945"/>
                  <a:pt x="273424" y="5373"/>
                </a:cubicBezTo>
                <a:cubicBezTo>
                  <a:pt x="282552" y="1801"/>
                  <a:pt x="294855" y="-1373"/>
                  <a:pt x="301999" y="611"/>
                </a:cubicBezTo>
                <a:cubicBezTo>
                  <a:pt x="309143" y="2595"/>
                  <a:pt x="308746" y="10533"/>
                  <a:pt x="316287" y="17280"/>
                </a:cubicBezTo>
                <a:cubicBezTo>
                  <a:pt x="323828" y="24027"/>
                  <a:pt x="338909" y="36726"/>
                  <a:pt x="347243" y="41092"/>
                </a:cubicBezTo>
                <a:cubicBezTo>
                  <a:pt x="355577" y="45458"/>
                  <a:pt x="358752" y="44267"/>
                  <a:pt x="366293" y="43473"/>
                </a:cubicBezTo>
                <a:cubicBezTo>
                  <a:pt x="373834" y="42679"/>
                  <a:pt x="382962" y="39108"/>
                  <a:pt x="392487" y="36330"/>
                </a:cubicBezTo>
                <a:cubicBezTo>
                  <a:pt x="402012" y="33552"/>
                  <a:pt x="414712" y="28393"/>
                  <a:pt x="423443" y="26805"/>
                </a:cubicBezTo>
                <a:cubicBezTo>
                  <a:pt x="432174" y="25217"/>
                  <a:pt x="439318" y="24821"/>
                  <a:pt x="444874" y="26805"/>
                </a:cubicBezTo>
                <a:cubicBezTo>
                  <a:pt x="450430" y="28789"/>
                  <a:pt x="456780" y="38711"/>
                  <a:pt x="456780" y="38711"/>
                </a:cubicBezTo>
                <a:cubicBezTo>
                  <a:pt x="460352" y="43076"/>
                  <a:pt x="461939" y="49029"/>
                  <a:pt x="466305" y="52998"/>
                </a:cubicBezTo>
                <a:cubicBezTo>
                  <a:pt x="470671" y="56967"/>
                  <a:pt x="477815" y="60936"/>
                  <a:pt x="482974" y="62523"/>
                </a:cubicBezTo>
                <a:cubicBezTo>
                  <a:pt x="488133" y="64110"/>
                  <a:pt x="491706" y="63317"/>
                  <a:pt x="497262" y="62523"/>
                </a:cubicBezTo>
                <a:cubicBezTo>
                  <a:pt x="502818" y="61729"/>
                  <a:pt x="510756" y="57761"/>
                  <a:pt x="516312" y="57761"/>
                </a:cubicBezTo>
                <a:cubicBezTo>
                  <a:pt x="521868" y="57761"/>
                  <a:pt x="522661" y="64111"/>
                  <a:pt x="530599" y="62523"/>
                </a:cubicBezTo>
                <a:cubicBezTo>
                  <a:pt x="538537" y="60935"/>
                  <a:pt x="555206" y="53792"/>
                  <a:pt x="563937" y="48236"/>
                </a:cubicBezTo>
                <a:cubicBezTo>
                  <a:pt x="572668" y="42680"/>
                  <a:pt x="575843" y="30377"/>
                  <a:pt x="582987" y="29186"/>
                </a:cubicBezTo>
                <a:cubicBezTo>
                  <a:pt x="590131" y="27995"/>
                  <a:pt x="602037" y="33551"/>
                  <a:pt x="606799" y="41092"/>
                </a:cubicBezTo>
                <a:cubicBezTo>
                  <a:pt x="611561" y="48633"/>
                  <a:pt x="610371" y="48236"/>
                  <a:pt x="611562" y="74430"/>
                </a:cubicBezTo>
                <a:cubicBezTo>
                  <a:pt x="612753" y="100624"/>
                  <a:pt x="614737" y="163727"/>
                  <a:pt x="613943" y="198255"/>
                </a:cubicBezTo>
                <a:cubicBezTo>
                  <a:pt x="613149" y="232783"/>
                  <a:pt x="602433" y="249451"/>
                  <a:pt x="606799" y="281598"/>
                </a:cubicBezTo>
                <a:cubicBezTo>
                  <a:pt x="611165" y="313745"/>
                  <a:pt x="629421" y="344305"/>
                  <a:pt x="640137" y="391136"/>
                </a:cubicBezTo>
                <a:cubicBezTo>
                  <a:pt x="650853" y="437967"/>
                  <a:pt x="667521" y="505833"/>
                  <a:pt x="671093" y="562586"/>
                </a:cubicBezTo>
                <a:cubicBezTo>
                  <a:pt x="674665" y="619339"/>
                  <a:pt x="669109" y="678077"/>
                  <a:pt x="661568" y="731655"/>
                </a:cubicBezTo>
                <a:cubicBezTo>
                  <a:pt x="654027" y="785233"/>
                  <a:pt x="638152" y="841192"/>
                  <a:pt x="625849" y="884055"/>
                </a:cubicBezTo>
                <a:cubicBezTo>
                  <a:pt x="613546" y="926917"/>
                  <a:pt x="596877" y="964621"/>
                  <a:pt x="587749" y="988830"/>
                </a:cubicBezTo>
                <a:cubicBezTo>
                  <a:pt x="578621" y="1013039"/>
                  <a:pt x="584971" y="1031295"/>
                  <a:pt x="571080" y="1029311"/>
                </a:cubicBezTo>
                <a:cubicBezTo>
                  <a:pt x="557189" y="1027326"/>
                  <a:pt x="527027" y="990814"/>
                  <a:pt x="504405" y="976923"/>
                </a:cubicBezTo>
                <a:cubicBezTo>
                  <a:pt x="481783" y="963032"/>
                  <a:pt x="465908" y="951920"/>
                  <a:pt x="435349" y="945967"/>
                </a:cubicBezTo>
                <a:cubicBezTo>
                  <a:pt x="404790" y="940014"/>
                  <a:pt x="354783" y="935649"/>
                  <a:pt x="321049" y="941205"/>
                </a:cubicBezTo>
                <a:cubicBezTo>
                  <a:pt x="287315" y="946761"/>
                  <a:pt x="257946" y="964224"/>
                  <a:pt x="232943" y="979305"/>
                </a:cubicBezTo>
                <a:cubicBezTo>
                  <a:pt x="207940" y="994386"/>
                  <a:pt x="186111" y="1017802"/>
                  <a:pt x="171030" y="1031692"/>
                </a:cubicBezTo>
                <a:cubicBezTo>
                  <a:pt x="155949" y="1045582"/>
                  <a:pt x="157537" y="1093604"/>
                  <a:pt x="140074" y="1072173"/>
                </a:cubicBezTo>
                <a:close/>
              </a:path>
            </a:pathLst>
          </a:cu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sz="1780"/>
          </a:p>
        </p:txBody>
      </p:sp>
      <p:graphicFrame>
        <p:nvGraphicFramePr>
          <p:cNvPr id="180" name="Objet 179">
            <a:extLst>
              <a:ext uri="{FF2B5EF4-FFF2-40B4-BE49-F238E27FC236}">
                <a16:creationId xmlns:a16="http://schemas.microsoft.com/office/drawing/2014/main" id="{65E874BD-31D4-482F-AA5A-5B9EE69EBDFF}"/>
              </a:ext>
            </a:extLst>
          </p:cNvPr>
          <p:cNvGraphicFramePr>
            <a:graphicFrameLocks noChangeAspect="1"/>
          </p:cNvGraphicFramePr>
          <p:nvPr>
            <p:extLst>
              <p:ext uri="{D42A27DB-BD31-4B8C-83A1-F6EECF244321}">
                <p14:modId xmlns:p14="http://schemas.microsoft.com/office/powerpoint/2010/main" val="2068465805"/>
              </p:ext>
            </p:extLst>
          </p:nvPr>
        </p:nvGraphicFramePr>
        <p:xfrm>
          <a:off x="22413198" y="10958755"/>
          <a:ext cx="5139134" cy="3930935"/>
        </p:xfrm>
        <a:graphic>
          <a:graphicData uri="http://schemas.openxmlformats.org/presentationml/2006/ole">
            <mc:AlternateContent xmlns:mc="http://schemas.openxmlformats.org/markup-compatibility/2006">
              <mc:Choice xmlns:v="urn:schemas-microsoft-com:vml" Requires="v">
                <p:oleObj spid="_x0000_s1888" name="Prism 8" r:id="rId27" imgW="3882827" imgH="2970043" progId="Prism8.Document">
                  <p:embed/>
                </p:oleObj>
              </mc:Choice>
              <mc:Fallback>
                <p:oleObj name="Prism 8" r:id="rId27" imgW="3882827" imgH="2970043" progId="Prism8.Document">
                  <p:embed/>
                  <p:pic>
                    <p:nvPicPr>
                      <p:cNvPr id="55" name="Objet 54">
                        <a:extLst>
                          <a:ext uri="{FF2B5EF4-FFF2-40B4-BE49-F238E27FC236}">
                            <a16:creationId xmlns:a16="http://schemas.microsoft.com/office/drawing/2014/main" id="{44C58D74-18ED-484E-B482-E63E197EEEA0}"/>
                          </a:ext>
                        </a:extLst>
                      </p:cNvPr>
                      <p:cNvPicPr/>
                      <p:nvPr/>
                    </p:nvPicPr>
                    <p:blipFill>
                      <a:blip r:embed="rId28"/>
                      <a:stretch>
                        <a:fillRect/>
                      </a:stretch>
                    </p:blipFill>
                    <p:spPr>
                      <a:xfrm>
                        <a:off x="22413198" y="10958755"/>
                        <a:ext cx="5139134" cy="3930935"/>
                      </a:xfrm>
                      <a:prstGeom prst="rect">
                        <a:avLst/>
                      </a:prstGeom>
                    </p:spPr>
                  </p:pic>
                </p:oleObj>
              </mc:Fallback>
            </mc:AlternateContent>
          </a:graphicData>
        </a:graphic>
      </p:graphicFrame>
      <p:graphicFrame>
        <p:nvGraphicFramePr>
          <p:cNvPr id="181" name="Objet 180">
            <a:extLst>
              <a:ext uri="{FF2B5EF4-FFF2-40B4-BE49-F238E27FC236}">
                <a16:creationId xmlns:a16="http://schemas.microsoft.com/office/drawing/2014/main" id="{AEA79288-5CFC-4DDD-85D3-5D6367FFB5A4}"/>
              </a:ext>
            </a:extLst>
          </p:cNvPr>
          <p:cNvGraphicFramePr>
            <a:graphicFrameLocks noChangeAspect="1"/>
          </p:cNvGraphicFramePr>
          <p:nvPr>
            <p:extLst>
              <p:ext uri="{D42A27DB-BD31-4B8C-83A1-F6EECF244321}">
                <p14:modId xmlns:p14="http://schemas.microsoft.com/office/powerpoint/2010/main" val="2341342020"/>
              </p:ext>
            </p:extLst>
          </p:nvPr>
        </p:nvGraphicFramePr>
        <p:xfrm>
          <a:off x="22413198" y="7764444"/>
          <a:ext cx="5139134" cy="3930935"/>
        </p:xfrm>
        <a:graphic>
          <a:graphicData uri="http://schemas.openxmlformats.org/presentationml/2006/ole">
            <mc:AlternateContent xmlns:mc="http://schemas.openxmlformats.org/markup-compatibility/2006">
              <mc:Choice xmlns:v="urn:schemas-microsoft-com:vml" Requires="v">
                <p:oleObj spid="_x0000_s1889" name="Prism 8" r:id="rId29" imgW="3882827" imgH="2970043" progId="Prism8.Document">
                  <p:embed/>
                </p:oleObj>
              </mc:Choice>
              <mc:Fallback>
                <p:oleObj name="Prism 8" r:id="rId29" imgW="3882827" imgH="2970043" progId="Prism8.Document">
                  <p:embed/>
                  <p:pic>
                    <p:nvPicPr>
                      <p:cNvPr id="56" name="Objet 55">
                        <a:extLst>
                          <a:ext uri="{FF2B5EF4-FFF2-40B4-BE49-F238E27FC236}">
                            <a16:creationId xmlns:a16="http://schemas.microsoft.com/office/drawing/2014/main" id="{F58C0510-D826-48C7-9208-397F52F5E597}"/>
                          </a:ext>
                        </a:extLst>
                      </p:cNvPr>
                      <p:cNvPicPr/>
                      <p:nvPr/>
                    </p:nvPicPr>
                    <p:blipFill>
                      <a:blip r:embed="rId30"/>
                      <a:stretch>
                        <a:fillRect/>
                      </a:stretch>
                    </p:blipFill>
                    <p:spPr>
                      <a:xfrm>
                        <a:off x="22413198" y="7764444"/>
                        <a:ext cx="5139134" cy="3930935"/>
                      </a:xfrm>
                      <a:prstGeom prst="rect">
                        <a:avLst/>
                      </a:prstGeom>
                    </p:spPr>
                  </p:pic>
                </p:oleObj>
              </mc:Fallback>
            </mc:AlternateContent>
          </a:graphicData>
        </a:graphic>
      </p:graphicFrame>
      <p:graphicFrame>
        <p:nvGraphicFramePr>
          <p:cNvPr id="182" name="Objet 181">
            <a:extLst>
              <a:ext uri="{FF2B5EF4-FFF2-40B4-BE49-F238E27FC236}">
                <a16:creationId xmlns:a16="http://schemas.microsoft.com/office/drawing/2014/main" id="{61147597-A4E1-46BD-BAE1-9AF856050E49}"/>
              </a:ext>
            </a:extLst>
          </p:cNvPr>
          <p:cNvGraphicFramePr>
            <a:graphicFrameLocks noChangeAspect="1"/>
          </p:cNvGraphicFramePr>
          <p:nvPr>
            <p:extLst>
              <p:ext uri="{D42A27DB-BD31-4B8C-83A1-F6EECF244321}">
                <p14:modId xmlns:p14="http://schemas.microsoft.com/office/powerpoint/2010/main" val="2290131581"/>
              </p:ext>
            </p:extLst>
          </p:nvPr>
        </p:nvGraphicFramePr>
        <p:xfrm>
          <a:off x="27498208" y="7760677"/>
          <a:ext cx="5344992" cy="3930935"/>
        </p:xfrm>
        <a:graphic>
          <a:graphicData uri="http://schemas.openxmlformats.org/presentationml/2006/ole">
            <mc:AlternateContent xmlns:mc="http://schemas.openxmlformats.org/markup-compatibility/2006">
              <mc:Choice xmlns:v="urn:schemas-microsoft-com:vml" Requires="v">
                <p:oleObj spid="_x0000_s1890" name="Prism 8" r:id="rId31" imgW="4037967" imgH="2970043" progId="Prism8.Document">
                  <p:embed/>
                </p:oleObj>
              </mc:Choice>
              <mc:Fallback>
                <p:oleObj name="Prism 8" r:id="rId31" imgW="4037967" imgH="2970043" progId="Prism8.Document">
                  <p:embed/>
                  <p:pic>
                    <p:nvPicPr>
                      <p:cNvPr id="51" name="Objet 50">
                        <a:extLst>
                          <a:ext uri="{FF2B5EF4-FFF2-40B4-BE49-F238E27FC236}">
                            <a16:creationId xmlns:a16="http://schemas.microsoft.com/office/drawing/2014/main" id="{CCFF68E5-BF9A-4990-BD04-180BAA40DD8F}"/>
                          </a:ext>
                        </a:extLst>
                      </p:cNvPr>
                      <p:cNvPicPr/>
                      <p:nvPr/>
                    </p:nvPicPr>
                    <p:blipFill>
                      <a:blip r:embed="rId32"/>
                      <a:stretch>
                        <a:fillRect/>
                      </a:stretch>
                    </p:blipFill>
                    <p:spPr>
                      <a:xfrm>
                        <a:off x="27498208" y="7760677"/>
                        <a:ext cx="5344992" cy="3930935"/>
                      </a:xfrm>
                      <a:prstGeom prst="rect">
                        <a:avLst/>
                      </a:prstGeom>
                    </p:spPr>
                  </p:pic>
                </p:oleObj>
              </mc:Fallback>
            </mc:AlternateContent>
          </a:graphicData>
        </a:graphic>
      </p:graphicFrame>
      <p:graphicFrame>
        <p:nvGraphicFramePr>
          <p:cNvPr id="183" name="Objet 182">
            <a:extLst>
              <a:ext uri="{FF2B5EF4-FFF2-40B4-BE49-F238E27FC236}">
                <a16:creationId xmlns:a16="http://schemas.microsoft.com/office/drawing/2014/main" id="{CC9E613C-9727-4A20-BDC5-36E707A53954}"/>
              </a:ext>
            </a:extLst>
          </p:cNvPr>
          <p:cNvGraphicFramePr>
            <a:graphicFrameLocks noChangeAspect="1"/>
          </p:cNvGraphicFramePr>
          <p:nvPr>
            <p:extLst>
              <p:ext uri="{D42A27DB-BD31-4B8C-83A1-F6EECF244321}">
                <p14:modId xmlns:p14="http://schemas.microsoft.com/office/powerpoint/2010/main" val="2417540964"/>
              </p:ext>
            </p:extLst>
          </p:nvPr>
        </p:nvGraphicFramePr>
        <p:xfrm>
          <a:off x="27705202" y="4784566"/>
          <a:ext cx="5139134" cy="3930935"/>
        </p:xfrm>
        <a:graphic>
          <a:graphicData uri="http://schemas.openxmlformats.org/presentationml/2006/ole">
            <mc:AlternateContent xmlns:mc="http://schemas.openxmlformats.org/markup-compatibility/2006">
              <mc:Choice xmlns:v="urn:schemas-microsoft-com:vml" Requires="v">
                <p:oleObj spid="_x0000_s1891" name="Prism 8" r:id="rId33" imgW="3882827" imgH="2970043" progId="Prism8.Document">
                  <p:embed/>
                </p:oleObj>
              </mc:Choice>
              <mc:Fallback>
                <p:oleObj name="Prism 8" r:id="rId33" imgW="3882827" imgH="2970043" progId="Prism8.Document">
                  <p:embed/>
                  <p:pic>
                    <p:nvPicPr>
                      <p:cNvPr id="53" name="Objet 52">
                        <a:extLst>
                          <a:ext uri="{FF2B5EF4-FFF2-40B4-BE49-F238E27FC236}">
                            <a16:creationId xmlns:a16="http://schemas.microsoft.com/office/drawing/2014/main" id="{B7E8E3E7-5986-4C2E-B6D8-49125943070E}"/>
                          </a:ext>
                        </a:extLst>
                      </p:cNvPr>
                      <p:cNvPicPr/>
                      <p:nvPr/>
                    </p:nvPicPr>
                    <p:blipFill>
                      <a:blip r:embed="rId34"/>
                      <a:stretch>
                        <a:fillRect/>
                      </a:stretch>
                    </p:blipFill>
                    <p:spPr>
                      <a:xfrm>
                        <a:off x="27705202" y="4784566"/>
                        <a:ext cx="5139134" cy="3930935"/>
                      </a:xfrm>
                      <a:prstGeom prst="rect">
                        <a:avLst/>
                      </a:prstGeom>
                    </p:spPr>
                  </p:pic>
                </p:oleObj>
              </mc:Fallback>
            </mc:AlternateContent>
          </a:graphicData>
        </a:graphic>
      </p:graphicFrame>
      <p:graphicFrame>
        <p:nvGraphicFramePr>
          <p:cNvPr id="184" name="Objet 183">
            <a:extLst>
              <a:ext uri="{FF2B5EF4-FFF2-40B4-BE49-F238E27FC236}">
                <a16:creationId xmlns:a16="http://schemas.microsoft.com/office/drawing/2014/main" id="{9B5E099E-87E2-4614-9014-D04417E02EFE}"/>
              </a:ext>
            </a:extLst>
          </p:cNvPr>
          <p:cNvGraphicFramePr>
            <a:graphicFrameLocks noChangeAspect="1"/>
          </p:cNvGraphicFramePr>
          <p:nvPr>
            <p:extLst>
              <p:ext uri="{D42A27DB-BD31-4B8C-83A1-F6EECF244321}">
                <p14:modId xmlns:p14="http://schemas.microsoft.com/office/powerpoint/2010/main" val="4112190014"/>
              </p:ext>
            </p:extLst>
          </p:nvPr>
        </p:nvGraphicFramePr>
        <p:xfrm>
          <a:off x="27697913" y="11540185"/>
          <a:ext cx="2817448" cy="3411680"/>
        </p:xfrm>
        <a:graphic>
          <a:graphicData uri="http://schemas.openxmlformats.org/presentationml/2006/ole">
            <mc:AlternateContent xmlns:mc="http://schemas.openxmlformats.org/markup-compatibility/2006">
              <mc:Choice xmlns:v="urn:schemas-microsoft-com:vml" Requires="v">
                <p:oleObj spid="_x0000_s1892" name="Prism 8" r:id="rId35" imgW="2183483" imgH="2642478" progId="Prism8.Document">
                  <p:embed/>
                </p:oleObj>
              </mc:Choice>
              <mc:Fallback>
                <p:oleObj name="Prism 8" r:id="rId35" imgW="2183483" imgH="2642478" progId="Prism8.Document">
                  <p:embed/>
                  <p:pic>
                    <p:nvPicPr>
                      <p:cNvPr id="68" name="Objet 67">
                        <a:extLst>
                          <a:ext uri="{FF2B5EF4-FFF2-40B4-BE49-F238E27FC236}">
                            <a16:creationId xmlns:a16="http://schemas.microsoft.com/office/drawing/2014/main" id="{D7D3F39C-3F11-4757-B973-326E671E436C}"/>
                          </a:ext>
                        </a:extLst>
                      </p:cNvPr>
                      <p:cNvPicPr/>
                      <p:nvPr/>
                    </p:nvPicPr>
                    <p:blipFill>
                      <a:blip r:embed="rId36"/>
                      <a:stretch>
                        <a:fillRect/>
                      </a:stretch>
                    </p:blipFill>
                    <p:spPr>
                      <a:xfrm>
                        <a:off x="27697913" y="11540185"/>
                        <a:ext cx="2817448" cy="3411680"/>
                      </a:xfrm>
                      <a:prstGeom prst="rect">
                        <a:avLst/>
                      </a:prstGeom>
                    </p:spPr>
                  </p:pic>
                </p:oleObj>
              </mc:Fallback>
            </mc:AlternateContent>
          </a:graphicData>
        </a:graphic>
      </p:graphicFrame>
      <p:graphicFrame>
        <p:nvGraphicFramePr>
          <p:cNvPr id="185" name="Objet 184">
            <a:extLst>
              <a:ext uri="{FF2B5EF4-FFF2-40B4-BE49-F238E27FC236}">
                <a16:creationId xmlns:a16="http://schemas.microsoft.com/office/drawing/2014/main" id="{E3F246E1-5830-4AB9-A251-5314CE13BCA1}"/>
              </a:ext>
            </a:extLst>
          </p:cNvPr>
          <p:cNvGraphicFramePr>
            <a:graphicFrameLocks noChangeAspect="1"/>
          </p:cNvGraphicFramePr>
          <p:nvPr>
            <p:extLst>
              <p:ext uri="{D42A27DB-BD31-4B8C-83A1-F6EECF244321}">
                <p14:modId xmlns:p14="http://schemas.microsoft.com/office/powerpoint/2010/main" val="554442801"/>
              </p:ext>
            </p:extLst>
          </p:nvPr>
        </p:nvGraphicFramePr>
        <p:xfrm>
          <a:off x="30478095" y="11536399"/>
          <a:ext cx="3018251" cy="3411680"/>
        </p:xfrm>
        <a:graphic>
          <a:graphicData uri="http://schemas.openxmlformats.org/presentationml/2006/ole">
            <mc:AlternateContent xmlns:mc="http://schemas.openxmlformats.org/markup-compatibility/2006">
              <mc:Choice xmlns:v="urn:schemas-microsoft-com:vml" Requires="v">
                <p:oleObj spid="_x0000_s1893" name="Prism 8" r:id="rId37" imgW="2338983" imgH="2642478" progId="Prism8.Document">
                  <p:embed/>
                </p:oleObj>
              </mc:Choice>
              <mc:Fallback>
                <p:oleObj name="Prism 8" r:id="rId37" imgW="2338983" imgH="2642478" progId="Prism8.Document">
                  <p:embed/>
                  <p:pic>
                    <p:nvPicPr>
                      <p:cNvPr id="72" name="Objet 71">
                        <a:extLst>
                          <a:ext uri="{FF2B5EF4-FFF2-40B4-BE49-F238E27FC236}">
                            <a16:creationId xmlns:a16="http://schemas.microsoft.com/office/drawing/2014/main" id="{AEE0B877-FDC0-4471-8751-C26910AE1C40}"/>
                          </a:ext>
                        </a:extLst>
                      </p:cNvPr>
                      <p:cNvPicPr/>
                      <p:nvPr/>
                    </p:nvPicPr>
                    <p:blipFill>
                      <a:blip r:embed="rId38"/>
                      <a:stretch>
                        <a:fillRect/>
                      </a:stretch>
                    </p:blipFill>
                    <p:spPr>
                      <a:xfrm>
                        <a:off x="30478095" y="11536399"/>
                        <a:ext cx="3018251" cy="3411680"/>
                      </a:xfrm>
                      <a:prstGeom prst="rect">
                        <a:avLst/>
                      </a:prstGeom>
                    </p:spPr>
                  </p:pic>
                </p:oleObj>
              </mc:Fallback>
            </mc:AlternateContent>
          </a:graphicData>
        </a:graphic>
      </p:graphicFrame>
      <p:graphicFrame>
        <p:nvGraphicFramePr>
          <p:cNvPr id="186" name="Objet 185">
            <a:extLst>
              <a:ext uri="{FF2B5EF4-FFF2-40B4-BE49-F238E27FC236}">
                <a16:creationId xmlns:a16="http://schemas.microsoft.com/office/drawing/2014/main" id="{AAA8CEC1-5407-4822-95A4-013B7F166278}"/>
              </a:ext>
            </a:extLst>
          </p:cNvPr>
          <p:cNvGraphicFramePr>
            <a:graphicFrameLocks noChangeAspect="1"/>
          </p:cNvGraphicFramePr>
          <p:nvPr>
            <p:extLst>
              <p:ext uri="{D42A27DB-BD31-4B8C-83A1-F6EECF244321}">
                <p14:modId xmlns:p14="http://schemas.microsoft.com/office/powerpoint/2010/main" val="3529860137"/>
              </p:ext>
            </p:extLst>
          </p:nvPr>
        </p:nvGraphicFramePr>
        <p:xfrm>
          <a:off x="17842365" y="10971624"/>
          <a:ext cx="5231187" cy="3929165"/>
        </p:xfrm>
        <a:graphic>
          <a:graphicData uri="http://schemas.openxmlformats.org/presentationml/2006/ole">
            <mc:AlternateContent xmlns:mc="http://schemas.openxmlformats.org/markup-compatibility/2006">
              <mc:Choice xmlns:v="urn:schemas-microsoft-com:vml" Requires="v">
                <p:oleObj spid="_x0000_s1894" name="Prism 8" r:id="rId39" imgW="3954458" imgH="2970043" progId="Prism8.Document">
                  <p:embed/>
                </p:oleObj>
              </mc:Choice>
              <mc:Fallback>
                <p:oleObj name="Prism 8" r:id="rId39" imgW="3954458" imgH="2970043" progId="Prism8.Document">
                  <p:embed/>
                  <p:pic>
                    <p:nvPicPr>
                      <p:cNvPr id="75" name="Objet 74">
                        <a:extLst>
                          <a:ext uri="{FF2B5EF4-FFF2-40B4-BE49-F238E27FC236}">
                            <a16:creationId xmlns:a16="http://schemas.microsoft.com/office/drawing/2014/main" id="{04564AB7-56B4-4BAB-8570-4A9359C9A6D5}"/>
                          </a:ext>
                        </a:extLst>
                      </p:cNvPr>
                      <p:cNvPicPr/>
                      <p:nvPr/>
                    </p:nvPicPr>
                    <p:blipFill>
                      <a:blip r:embed="rId40"/>
                      <a:stretch>
                        <a:fillRect/>
                      </a:stretch>
                    </p:blipFill>
                    <p:spPr>
                      <a:xfrm>
                        <a:off x="17842365" y="10971624"/>
                        <a:ext cx="5231187" cy="3929165"/>
                      </a:xfrm>
                      <a:prstGeom prst="rect">
                        <a:avLst/>
                      </a:prstGeom>
                    </p:spPr>
                  </p:pic>
                </p:oleObj>
              </mc:Fallback>
            </mc:AlternateContent>
          </a:graphicData>
        </a:graphic>
      </p:graphicFrame>
      <p:cxnSp>
        <p:nvCxnSpPr>
          <p:cNvPr id="190" name="Connecteur droit 189">
            <a:extLst>
              <a:ext uri="{FF2B5EF4-FFF2-40B4-BE49-F238E27FC236}">
                <a16:creationId xmlns:a16="http://schemas.microsoft.com/office/drawing/2014/main" id="{89EB1602-FE3B-4F50-BCC6-1BD58086926F}"/>
              </a:ext>
            </a:extLst>
          </p:cNvPr>
          <p:cNvCxnSpPr>
            <a:cxnSpLocks/>
            <a:stCxn id="193" idx="1"/>
            <a:endCxn id="93" idx="8"/>
          </p:cNvCxnSpPr>
          <p:nvPr/>
        </p:nvCxnSpPr>
        <p:spPr>
          <a:xfrm flipH="1" flipV="1">
            <a:off x="20223003" y="7392559"/>
            <a:ext cx="0" cy="3874198"/>
          </a:xfrm>
          <a:prstGeom prst="line">
            <a:avLst/>
          </a:prstGeom>
          <a:ln w="76200">
            <a:solidFill>
              <a:srgbClr val="FF0000"/>
            </a:solidFill>
            <a:prstDash val="sysDot"/>
            <a:tailEnd type="none"/>
          </a:ln>
        </p:spPr>
        <p:style>
          <a:lnRef idx="1">
            <a:schemeClr val="accent1"/>
          </a:lnRef>
          <a:fillRef idx="0">
            <a:schemeClr val="accent1"/>
          </a:fillRef>
          <a:effectRef idx="0">
            <a:schemeClr val="accent1"/>
          </a:effectRef>
          <a:fontRef idx="minor">
            <a:schemeClr val="tx1"/>
          </a:fontRef>
        </p:style>
      </p:cxnSp>
      <p:cxnSp>
        <p:nvCxnSpPr>
          <p:cNvPr id="191" name="Connecteur droit 190">
            <a:extLst>
              <a:ext uri="{FF2B5EF4-FFF2-40B4-BE49-F238E27FC236}">
                <a16:creationId xmlns:a16="http://schemas.microsoft.com/office/drawing/2014/main" id="{69A3D86E-BE83-4F03-A115-7595D386517F}"/>
              </a:ext>
            </a:extLst>
          </p:cNvPr>
          <p:cNvCxnSpPr>
            <a:cxnSpLocks/>
            <a:endCxn id="94" idx="44"/>
          </p:cNvCxnSpPr>
          <p:nvPr/>
        </p:nvCxnSpPr>
        <p:spPr>
          <a:xfrm flipV="1">
            <a:off x="22033603" y="7683906"/>
            <a:ext cx="0" cy="3287718"/>
          </a:xfrm>
          <a:prstGeom prst="line">
            <a:avLst/>
          </a:prstGeom>
          <a:ln w="76200">
            <a:solidFill>
              <a:srgbClr val="FF0000"/>
            </a:solidFill>
            <a:prstDash val="sysDot"/>
            <a:tailEnd type="none"/>
          </a:ln>
        </p:spPr>
        <p:style>
          <a:lnRef idx="1">
            <a:schemeClr val="accent1"/>
          </a:lnRef>
          <a:fillRef idx="0">
            <a:schemeClr val="accent1"/>
          </a:fillRef>
          <a:effectRef idx="0">
            <a:schemeClr val="accent1"/>
          </a:effectRef>
          <a:fontRef idx="minor">
            <a:schemeClr val="tx1"/>
          </a:fontRef>
        </p:style>
      </p:cxnSp>
      <p:cxnSp>
        <p:nvCxnSpPr>
          <p:cNvPr id="192" name="Connecteur droit 191">
            <a:extLst>
              <a:ext uri="{FF2B5EF4-FFF2-40B4-BE49-F238E27FC236}">
                <a16:creationId xmlns:a16="http://schemas.microsoft.com/office/drawing/2014/main" id="{5CC58BD9-4DD8-4217-9DFC-DA2F41CC917D}"/>
              </a:ext>
            </a:extLst>
          </p:cNvPr>
          <p:cNvCxnSpPr>
            <a:cxnSpLocks/>
            <a:stCxn id="202" idx="1"/>
            <a:endCxn id="96" idx="34"/>
          </p:cNvCxnSpPr>
          <p:nvPr/>
        </p:nvCxnSpPr>
        <p:spPr>
          <a:xfrm flipH="1" flipV="1">
            <a:off x="25261475" y="7113579"/>
            <a:ext cx="2036630" cy="1602944"/>
          </a:xfrm>
          <a:prstGeom prst="line">
            <a:avLst/>
          </a:prstGeom>
          <a:ln w="76200">
            <a:solidFill>
              <a:srgbClr val="FF0000"/>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193" name="Accolade ouvrante 192">
            <a:extLst>
              <a:ext uri="{FF2B5EF4-FFF2-40B4-BE49-F238E27FC236}">
                <a16:creationId xmlns:a16="http://schemas.microsoft.com/office/drawing/2014/main" id="{A583EE55-FD79-4A85-8249-EB14E9DF234C}"/>
              </a:ext>
            </a:extLst>
          </p:cNvPr>
          <p:cNvSpPr/>
          <p:nvPr/>
        </p:nvSpPr>
        <p:spPr>
          <a:xfrm rot="5400000">
            <a:off x="19689843" y="9611662"/>
            <a:ext cx="374194" cy="3684384"/>
          </a:xfrm>
          <a:prstGeom prst="leftBrace">
            <a:avLst>
              <a:gd name="adj1" fmla="val 64160"/>
              <a:gd name="adj2" fmla="val 40448"/>
            </a:avLst>
          </a:prstGeom>
          <a:ln w="76200">
            <a:solidFill>
              <a:srgbClr val="FF00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BE" sz="1780"/>
          </a:p>
        </p:txBody>
      </p:sp>
      <p:sp>
        <p:nvSpPr>
          <p:cNvPr id="197" name="Accolade ouvrante 196">
            <a:extLst>
              <a:ext uri="{FF2B5EF4-FFF2-40B4-BE49-F238E27FC236}">
                <a16:creationId xmlns:a16="http://schemas.microsoft.com/office/drawing/2014/main" id="{632A7F76-5776-428E-A6DB-561ED9D5B21E}"/>
              </a:ext>
            </a:extLst>
          </p:cNvPr>
          <p:cNvSpPr/>
          <p:nvPr/>
        </p:nvSpPr>
        <p:spPr>
          <a:xfrm>
            <a:off x="22273633" y="8711880"/>
            <a:ext cx="374194" cy="5585798"/>
          </a:xfrm>
          <a:prstGeom prst="leftBrace">
            <a:avLst>
              <a:gd name="adj1" fmla="val 64160"/>
              <a:gd name="adj2" fmla="val 40448"/>
            </a:avLst>
          </a:prstGeom>
          <a:ln w="76200">
            <a:solidFill>
              <a:srgbClr val="FF00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BE" sz="1780"/>
          </a:p>
        </p:txBody>
      </p:sp>
      <p:cxnSp>
        <p:nvCxnSpPr>
          <p:cNvPr id="199" name="Connecteur droit 198">
            <a:extLst>
              <a:ext uri="{FF2B5EF4-FFF2-40B4-BE49-F238E27FC236}">
                <a16:creationId xmlns:a16="http://schemas.microsoft.com/office/drawing/2014/main" id="{DCB8E034-0264-41A7-82C6-41C719F76665}"/>
              </a:ext>
            </a:extLst>
          </p:cNvPr>
          <p:cNvCxnSpPr>
            <a:cxnSpLocks/>
            <a:stCxn id="197" idx="1"/>
          </p:cNvCxnSpPr>
          <p:nvPr/>
        </p:nvCxnSpPr>
        <p:spPr>
          <a:xfrm flipH="1">
            <a:off x="22033618" y="10971212"/>
            <a:ext cx="240019" cy="398"/>
          </a:xfrm>
          <a:prstGeom prst="line">
            <a:avLst/>
          </a:prstGeom>
          <a:ln w="76200">
            <a:solidFill>
              <a:srgbClr val="FF0000"/>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202" name="Accolade ouvrante 201">
            <a:extLst>
              <a:ext uri="{FF2B5EF4-FFF2-40B4-BE49-F238E27FC236}">
                <a16:creationId xmlns:a16="http://schemas.microsoft.com/office/drawing/2014/main" id="{A27B2AE0-E39C-460E-83EA-117FAA869DAB}"/>
              </a:ext>
            </a:extLst>
          </p:cNvPr>
          <p:cNvSpPr/>
          <p:nvPr/>
        </p:nvSpPr>
        <p:spPr>
          <a:xfrm>
            <a:off x="27298101" y="5734677"/>
            <a:ext cx="374194" cy="8770378"/>
          </a:xfrm>
          <a:prstGeom prst="leftBrace">
            <a:avLst>
              <a:gd name="adj1" fmla="val 64160"/>
              <a:gd name="adj2" fmla="val 33999"/>
            </a:avLst>
          </a:prstGeom>
          <a:ln w="76200">
            <a:solidFill>
              <a:srgbClr val="FF00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BE" sz="1780"/>
          </a:p>
        </p:txBody>
      </p:sp>
      <p:graphicFrame>
        <p:nvGraphicFramePr>
          <p:cNvPr id="204" name="Objet 203">
            <a:extLst>
              <a:ext uri="{FF2B5EF4-FFF2-40B4-BE49-F238E27FC236}">
                <a16:creationId xmlns:a16="http://schemas.microsoft.com/office/drawing/2014/main" id="{C0A0AC2B-7C7B-49FB-B90D-6DC6F43187F7}"/>
              </a:ext>
            </a:extLst>
          </p:cNvPr>
          <p:cNvGraphicFramePr>
            <a:graphicFrameLocks noChangeAspect="1"/>
          </p:cNvGraphicFramePr>
          <p:nvPr>
            <p:extLst>
              <p:ext uri="{D42A27DB-BD31-4B8C-83A1-F6EECF244321}">
                <p14:modId xmlns:p14="http://schemas.microsoft.com/office/powerpoint/2010/main" val="2161163411"/>
              </p:ext>
            </p:extLst>
          </p:nvPr>
        </p:nvGraphicFramePr>
        <p:xfrm>
          <a:off x="18512217" y="18322119"/>
          <a:ext cx="7522830" cy="5820024"/>
        </p:xfrm>
        <a:graphic>
          <a:graphicData uri="http://schemas.openxmlformats.org/presentationml/2006/ole">
            <mc:AlternateContent xmlns:mc="http://schemas.openxmlformats.org/markup-compatibility/2006">
              <mc:Choice xmlns:v="urn:schemas-microsoft-com:vml" Requires="v">
                <p:oleObj spid="_x0000_s1895" name="Prism 8" r:id="rId41" imgW="3839992" imgH="2970043" progId="Prism8.Document">
                  <p:embed/>
                </p:oleObj>
              </mc:Choice>
              <mc:Fallback>
                <p:oleObj name="Prism 8" r:id="rId41" imgW="3839992" imgH="2970043" progId="Prism8.Document">
                  <p:embed/>
                  <p:pic>
                    <p:nvPicPr>
                      <p:cNvPr id="5" name="Objet 4">
                        <a:extLst>
                          <a:ext uri="{FF2B5EF4-FFF2-40B4-BE49-F238E27FC236}">
                            <a16:creationId xmlns:a16="http://schemas.microsoft.com/office/drawing/2014/main" id="{C0CD6581-D4F9-4313-BCCC-6F7790CBB386}"/>
                          </a:ext>
                        </a:extLst>
                      </p:cNvPr>
                      <p:cNvPicPr/>
                      <p:nvPr/>
                    </p:nvPicPr>
                    <p:blipFill>
                      <a:blip r:embed="rId42"/>
                      <a:stretch>
                        <a:fillRect/>
                      </a:stretch>
                    </p:blipFill>
                    <p:spPr>
                      <a:xfrm>
                        <a:off x="18512217" y="18322119"/>
                        <a:ext cx="7522830" cy="5820024"/>
                      </a:xfrm>
                      <a:prstGeom prst="rect">
                        <a:avLst/>
                      </a:prstGeom>
                    </p:spPr>
                  </p:pic>
                </p:oleObj>
              </mc:Fallback>
            </mc:AlternateContent>
          </a:graphicData>
        </a:graphic>
      </p:graphicFrame>
      <p:graphicFrame>
        <p:nvGraphicFramePr>
          <p:cNvPr id="205" name="Objet 204">
            <a:extLst>
              <a:ext uri="{FF2B5EF4-FFF2-40B4-BE49-F238E27FC236}">
                <a16:creationId xmlns:a16="http://schemas.microsoft.com/office/drawing/2014/main" id="{E323DE89-98D0-4A43-BC8E-8D03456009C6}"/>
              </a:ext>
            </a:extLst>
          </p:cNvPr>
          <p:cNvGraphicFramePr>
            <a:graphicFrameLocks noChangeAspect="1"/>
          </p:cNvGraphicFramePr>
          <p:nvPr>
            <p:extLst>
              <p:ext uri="{D42A27DB-BD31-4B8C-83A1-F6EECF244321}">
                <p14:modId xmlns:p14="http://schemas.microsoft.com/office/powerpoint/2010/main" val="2277923429"/>
              </p:ext>
            </p:extLst>
          </p:nvPr>
        </p:nvGraphicFramePr>
        <p:xfrm>
          <a:off x="25699562" y="18363512"/>
          <a:ext cx="7675293" cy="5821027"/>
        </p:xfrm>
        <a:graphic>
          <a:graphicData uri="http://schemas.openxmlformats.org/presentationml/2006/ole">
            <mc:AlternateContent xmlns:mc="http://schemas.openxmlformats.org/markup-compatibility/2006">
              <mc:Choice xmlns:v="urn:schemas-microsoft-com:vml" Requires="v">
                <p:oleObj spid="_x0000_s1896" name="Prism 8" r:id="rId43" imgW="3916303" imgH="2970043" progId="Prism8.Document">
                  <p:embed/>
                </p:oleObj>
              </mc:Choice>
              <mc:Fallback>
                <p:oleObj name="Prism 8" r:id="rId43" imgW="3916303" imgH="2970043" progId="Prism8.Document">
                  <p:embed/>
                  <p:pic>
                    <p:nvPicPr>
                      <p:cNvPr id="8" name="Objet 7">
                        <a:extLst>
                          <a:ext uri="{FF2B5EF4-FFF2-40B4-BE49-F238E27FC236}">
                            <a16:creationId xmlns:a16="http://schemas.microsoft.com/office/drawing/2014/main" id="{A805AE9F-9EB6-41A6-BDC6-7D992D87B638}"/>
                          </a:ext>
                        </a:extLst>
                      </p:cNvPr>
                      <p:cNvPicPr/>
                      <p:nvPr/>
                    </p:nvPicPr>
                    <p:blipFill>
                      <a:blip r:embed="rId44"/>
                      <a:stretch>
                        <a:fillRect/>
                      </a:stretch>
                    </p:blipFill>
                    <p:spPr>
                      <a:xfrm>
                        <a:off x="25699562" y="18363512"/>
                        <a:ext cx="7675293" cy="5821027"/>
                      </a:xfrm>
                      <a:prstGeom prst="rect">
                        <a:avLst/>
                      </a:prstGeom>
                    </p:spPr>
                  </p:pic>
                </p:oleObj>
              </mc:Fallback>
            </mc:AlternateContent>
          </a:graphicData>
        </a:graphic>
      </p:graphicFrame>
      <p:pic>
        <p:nvPicPr>
          <p:cNvPr id="211" name="Image 210">
            <a:extLst>
              <a:ext uri="{FF2B5EF4-FFF2-40B4-BE49-F238E27FC236}">
                <a16:creationId xmlns:a16="http://schemas.microsoft.com/office/drawing/2014/main" id="{D569A530-CF6D-4726-B626-7FE9A6E447CA}"/>
              </a:ext>
            </a:extLst>
          </p:cNvPr>
          <p:cNvPicPr>
            <a:picLocks noChangeAspect="1"/>
          </p:cNvPicPr>
          <p:nvPr/>
        </p:nvPicPr>
        <p:blipFill>
          <a:blip r:embed="rId45"/>
          <a:stretch>
            <a:fillRect/>
          </a:stretch>
        </p:blipFill>
        <p:spPr>
          <a:xfrm>
            <a:off x="24172348" y="29132004"/>
            <a:ext cx="7544147" cy="2526920"/>
          </a:xfrm>
          <a:prstGeom prst="rect">
            <a:avLst/>
          </a:prstGeom>
        </p:spPr>
      </p:pic>
      <p:pic>
        <p:nvPicPr>
          <p:cNvPr id="212" name="Image 211">
            <a:extLst>
              <a:ext uri="{FF2B5EF4-FFF2-40B4-BE49-F238E27FC236}">
                <a16:creationId xmlns:a16="http://schemas.microsoft.com/office/drawing/2014/main" id="{8425B3C1-0EA9-4649-A552-F07520B373B1}"/>
              </a:ext>
            </a:extLst>
          </p:cNvPr>
          <p:cNvPicPr>
            <a:picLocks noChangeAspect="1"/>
          </p:cNvPicPr>
          <p:nvPr/>
        </p:nvPicPr>
        <p:blipFill rotWithShape="1">
          <a:blip r:embed="rId46" cstate="print">
            <a:extLst>
              <a:ext uri="{28A0092B-C50C-407E-A947-70E740481C1C}">
                <a14:useLocalDpi xmlns:a14="http://schemas.microsoft.com/office/drawing/2010/main" val="0"/>
              </a:ext>
            </a:extLst>
          </a:blip>
          <a:srcRect l="74774" t="26672" r="10413" b="52042"/>
          <a:stretch/>
        </p:blipFill>
        <p:spPr>
          <a:xfrm>
            <a:off x="17952293" y="36399457"/>
            <a:ext cx="3259000" cy="3422546"/>
          </a:xfrm>
          <a:prstGeom prst="rect">
            <a:avLst/>
          </a:prstGeom>
        </p:spPr>
      </p:pic>
      <p:pic>
        <p:nvPicPr>
          <p:cNvPr id="214" name="Image 213">
            <a:extLst>
              <a:ext uri="{FF2B5EF4-FFF2-40B4-BE49-F238E27FC236}">
                <a16:creationId xmlns:a16="http://schemas.microsoft.com/office/drawing/2014/main" id="{8CA5167D-75AB-4955-971D-60C9AF76D198}"/>
              </a:ext>
            </a:extLst>
          </p:cNvPr>
          <p:cNvPicPr>
            <a:picLocks noChangeAspect="1"/>
          </p:cNvPicPr>
          <p:nvPr/>
        </p:nvPicPr>
        <p:blipFill rotWithShape="1">
          <a:blip r:embed="rId47" cstate="print">
            <a:extLst>
              <a:ext uri="{28A0092B-C50C-407E-A947-70E740481C1C}">
                <a14:useLocalDpi xmlns:a14="http://schemas.microsoft.com/office/drawing/2010/main" val="0"/>
              </a:ext>
            </a:extLst>
          </a:blip>
          <a:srcRect l="25145" t="51164" r="61457" b="27205"/>
          <a:stretch/>
        </p:blipFill>
        <p:spPr>
          <a:xfrm>
            <a:off x="21556702" y="36190348"/>
            <a:ext cx="2920926" cy="3446542"/>
          </a:xfrm>
          <a:prstGeom prst="rect">
            <a:avLst/>
          </a:prstGeom>
        </p:spPr>
      </p:pic>
      <p:grpSp>
        <p:nvGrpSpPr>
          <p:cNvPr id="219" name="Groupe 218">
            <a:extLst>
              <a:ext uri="{FF2B5EF4-FFF2-40B4-BE49-F238E27FC236}">
                <a16:creationId xmlns:a16="http://schemas.microsoft.com/office/drawing/2014/main" id="{B7F7738F-BA28-405B-A0C1-62C271674870}"/>
              </a:ext>
            </a:extLst>
          </p:cNvPr>
          <p:cNvGrpSpPr/>
          <p:nvPr/>
        </p:nvGrpSpPr>
        <p:grpSpPr>
          <a:xfrm>
            <a:off x="18019878" y="31613475"/>
            <a:ext cx="15779747" cy="4780804"/>
            <a:chOff x="18089767" y="31676576"/>
            <a:chExt cx="15944287" cy="4830651"/>
          </a:xfrm>
        </p:grpSpPr>
        <p:pic>
          <p:nvPicPr>
            <p:cNvPr id="215" name="Image 214">
              <a:extLst>
                <a:ext uri="{FF2B5EF4-FFF2-40B4-BE49-F238E27FC236}">
                  <a16:creationId xmlns:a16="http://schemas.microsoft.com/office/drawing/2014/main" id="{5A282BF1-2FC0-4FBA-A3C9-8E480F01EE94}"/>
                </a:ext>
              </a:extLst>
            </p:cNvPr>
            <p:cNvPicPr>
              <a:picLocks noChangeAspect="1"/>
            </p:cNvPicPr>
            <p:nvPr/>
          </p:nvPicPr>
          <p:blipFill rotWithShape="1">
            <a:blip r:embed="rId48" cstate="print">
              <a:extLst>
                <a:ext uri="{28A0092B-C50C-407E-A947-70E740481C1C}">
                  <a14:useLocalDpi xmlns:a14="http://schemas.microsoft.com/office/drawing/2010/main" val="0"/>
                </a:ext>
              </a:extLst>
            </a:blip>
            <a:srcRect l="1578" t="45652" r="1195" b="27612"/>
            <a:stretch/>
          </p:blipFill>
          <p:spPr>
            <a:xfrm>
              <a:off x="18222795" y="31676576"/>
              <a:ext cx="15811259" cy="4830651"/>
            </a:xfrm>
            <a:prstGeom prst="rect">
              <a:avLst/>
            </a:prstGeom>
          </p:spPr>
        </p:pic>
        <p:sp>
          <p:nvSpPr>
            <p:cNvPr id="216" name="Rectangle : avec coin arrondi 215">
              <a:extLst>
                <a:ext uri="{FF2B5EF4-FFF2-40B4-BE49-F238E27FC236}">
                  <a16:creationId xmlns:a16="http://schemas.microsoft.com/office/drawing/2014/main" id="{52A45E63-6613-436C-A0FF-B3E6756523D1}"/>
                </a:ext>
              </a:extLst>
            </p:cNvPr>
            <p:cNvSpPr/>
            <p:nvPr/>
          </p:nvSpPr>
          <p:spPr>
            <a:xfrm>
              <a:off x="18089767" y="32080568"/>
              <a:ext cx="634526" cy="467734"/>
            </a:xfrm>
            <a:prstGeom prst="round1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BE" sz="1780">
                <a:ln>
                  <a:solidFill>
                    <a:schemeClr val="bg1"/>
                  </a:solidFill>
                </a:ln>
              </a:endParaRPr>
            </a:p>
          </p:txBody>
        </p:sp>
      </p:grpSp>
      <p:pic>
        <p:nvPicPr>
          <p:cNvPr id="221" name="Image 220">
            <a:extLst>
              <a:ext uri="{FF2B5EF4-FFF2-40B4-BE49-F238E27FC236}">
                <a16:creationId xmlns:a16="http://schemas.microsoft.com/office/drawing/2014/main" id="{CFE6597C-4E5F-4686-8B33-513BB1032575}"/>
              </a:ext>
            </a:extLst>
          </p:cNvPr>
          <p:cNvPicPr>
            <a:picLocks noChangeAspect="1"/>
          </p:cNvPicPr>
          <p:nvPr/>
        </p:nvPicPr>
        <p:blipFill rotWithShape="1">
          <a:blip r:embed="rId49" cstate="print">
            <a:extLst>
              <a:ext uri="{28A0092B-C50C-407E-A947-70E740481C1C}">
                <a14:useLocalDpi xmlns:a14="http://schemas.microsoft.com/office/drawing/2010/main" val="0"/>
              </a:ext>
            </a:extLst>
          </a:blip>
          <a:srcRect l="27126" t="77684" r="40281" b="3682"/>
          <a:stretch/>
        </p:blipFill>
        <p:spPr>
          <a:xfrm>
            <a:off x="18066075" y="28121215"/>
            <a:ext cx="5751058" cy="3652977"/>
          </a:xfrm>
          <a:prstGeom prst="rect">
            <a:avLst/>
          </a:prstGeom>
        </p:spPr>
      </p:pic>
      <p:sp>
        <p:nvSpPr>
          <p:cNvPr id="223" name="Rectangle 222">
            <a:extLst>
              <a:ext uri="{FF2B5EF4-FFF2-40B4-BE49-F238E27FC236}">
                <a16:creationId xmlns:a16="http://schemas.microsoft.com/office/drawing/2014/main" id="{BA838669-43B0-40A3-98E8-074DD06BA3A9}"/>
              </a:ext>
            </a:extLst>
          </p:cNvPr>
          <p:cNvSpPr/>
          <p:nvPr/>
        </p:nvSpPr>
        <p:spPr>
          <a:xfrm>
            <a:off x="7655410" y="26408645"/>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A</a:t>
            </a:r>
          </a:p>
        </p:txBody>
      </p:sp>
      <p:sp>
        <p:nvSpPr>
          <p:cNvPr id="224" name="Rectangle 223">
            <a:extLst>
              <a:ext uri="{FF2B5EF4-FFF2-40B4-BE49-F238E27FC236}">
                <a16:creationId xmlns:a16="http://schemas.microsoft.com/office/drawing/2014/main" id="{E1739911-0DE5-4173-BF7D-F08C543A0AA1}"/>
              </a:ext>
            </a:extLst>
          </p:cNvPr>
          <p:cNvSpPr/>
          <p:nvPr/>
        </p:nvSpPr>
        <p:spPr>
          <a:xfrm>
            <a:off x="2050000" y="32436770"/>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B</a:t>
            </a:r>
          </a:p>
        </p:txBody>
      </p:sp>
      <p:sp>
        <p:nvSpPr>
          <p:cNvPr id="225" name="Rectangle 224">
            <a:extLst>
              <a:ext uri="{FF2B5EF4-FFF2-40B4-BE49-F238E27FC236}">
                <a16:creationId xmlns:a16="http://schemas.microsoft.com/office/drawing/2014/main" id="{0A1C07FB-36A1-4A52-AD77-8C7B80E3D0B0}"/>
              </a:ext>
            </a:extLst>
          </p:cNvPr>
          <p:cNvSpPr/>
          <p:nvPr/>
        </p:nvSpPr>
        <p:spPr>
          <a:xfrm>
            <a:off x="8914232" y="32436770"/>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C</a:t>
            </a:r>
          </a:p>
        </p:txBody>
      </p:sp>
      <p:sp>
        <p:nvSpPr>
          <p:cNvPr id="226" name="Rectangle 225">
            <a:extLst>
              <a:ext uri="{FF2B5EF4-FFF2-40B4-BE49-F238E27FC236}">
                <a16:creationId xmlns:a16="http://schemas.microsoft.com/office/drawing/2014/main" id="{E7AC6146-15D5-4DF2-8895-A2D4F95B0A1B}"/>
              </a:ext>
            </a:extLst>
          </p:cNvPr>
          <p:cNvSpPr/>
          <p:nvPr/>
        </p:nvSpPr>
        <p:spPr>
          <a:xfrm>
            <a:off x="18434069" y="10855145"/>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A</a:t>
            </a:r>
          </a:p>
        </p:txBody>
      </p:sp>
      <p:sp>
        <p:nvSpPr>
          <p:cNvPr id="227" name="Rectangle 226">
            <a:extLst>
              <a:ext uri="{FF2B5EF4-FFF2-40B4-BE49-F238E27FC236}">
                <a16:creationId xmlns:a16="http://schemas.microsoft.com/office/drawing/2014/main" id="{21EBC827-21A3-497F-8852-AE3B561B449B}"/>
              </a:ext>
            </a:extLst>
          </p:cNvPr>
          <p:cNvSpPr/>
          <p:nvPr/>
        </p:nvSpPr>
        <p:spPr>
          <a:xfrm>
            <a:off x="22929315" y="8154929"/>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B</a:t>
            </a:r>
          </a:p>
        </p:txBody>
      </p:sp>
      <p:sp>
        <p:nvSpPr>
          <p:cNvPr id="228" name="Rectangle 227">
            <a:extLst>
              <a:ext uri="{FF2B5EF4-FFF2-40B4-BE49-F238E27FC236}">
                <a16:creationId xmlns:a16="http://schemas.microsoft.com/office/drawing/2014/main" id="{7B55E6DA-3335-46C1-BE0F-B2A3B2086095}"/>
              </a:ext>
            </a:extLst>
          </p:cNvPr>
          <p:cNvSpPr/>
          <p:nvPr/>
        </p:nvSpPr>
        <p:spPr>
          <a:xfrm>
            <a:off x="28207026" y="5140634"/>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C</a:t>
            </a:r>
          </a:p>
        </p:txBody>
      </p:sp>
      <p:sp>
        <p:nvSpPr>
          <p:cNvPr id="229" name="Rectangle 228">
            <a:extLst>
              <a:ext uri="{FF2B5EF4-FFF2-40B4-BE49-F238E27FC236}">
                <a16:creationId xmlns:a16="http://schemas.microsoft.com/office/drawing/2014/main" id="{4C42E7AF-BD9E-468C-A78E-B716D3805F6D}"/>
              </a:ext>
            </a:extLst>
          </p:cNvPr>
          <p:cNvSpPr/>
          <p:nvPr/>
        </p:nvSpPr>
        <p:spPr>
          <a:xfrm>
            <a:off x="18647831" y="19415425"/>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A</a:t>
            </a:r>
          </a:p>
        </p:txBody>
      </p:sp>
      <p:sp>
        <p:nvSpPr>
          <p:cNvPr id="230" name="Rectangle 229">
            <a:extLst>
              <a:ext uri="{FF2B5EF4-FFF2-40B4-BE49-F238E27FC236}">
                <a16:creationId xmlns:a16="http://schemas.microsoft.com/office/drawing/2014/main" id="{06126DC5-593F-4413-B548-A6CA9CB01642}"/>
              </a:ext>
            </a:extLst>
          </p:cNvPr>
          <p:cNvSpPr/>
          <p:nvPr/>
        </p:nvSpPr>
        <p:spPr>
          <a:xfrm>
            <a:off x="25842450" y="19416277"/>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B</a:t>
            </a:r>
          </a:p>
        </p:txBody>
      </p:sp>
      <p:sp>
        <p:nvSpPr>
          <p:cNvPr id="231" name="Rectangle 230">
            <a:extLst>
              <a:ext uri="{FF2B5EF4-FFF2-40B4-BE49-F238E27FC236}">
                <a16:creationId xmlns:a16="http://schemas.microsoft.com/office/drawing/2014/main" id="{72705B33-F00E-49B7-B9F2-8AECC1568C48}"/>
              </a:ext>
            </a:extLst>
          </p:cNvPr>
          <p:cNvSpPr/>
          <p:nvPr/>
        </p:nvSpPr>
        <p:spPr>
          <a:xfrm>
            <a:off x="17959605" y="28088904"/>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A</a:t>
            </a:r>
          </a:p>
        </p:txBody>
      </p:sp>
      <p:sp>
        <p:nvSpPr>
          <p:cNvPr id="232" name="Rectangle 231">
            <a:extLst>
              <a:ext uri="{FF2B5EF4-FFF2-40B4-BE49-F238E27FC236}">
                <a16:creationId xmlns:a16="http://schemas.microsoft.com/office/drawing/2014/main" id="{F6DD5FA3-1893-4E04-8A72-46E6B4D488C6}"/>
              </a:ext>
            </a:extLst>
          </p:cNvPr>
          <p:cNvSpPr/>
          <p:nvPr/>
        </p:nvSpPr>
        <p:spPr>
          <a:xfrm>
            <a:off x="17959605" y="31996411"/>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B</a:t>
            </a:r>
          </a:p>
        </p:txBody>
      </p:sp>
      <p:sp>
        <p:nvSpPr>
          <p:cNvPr id="233" name="Rectangle 232">
            <a:extLst>
              <a:ext uri="{FF2B5EF4-FFF2-40B4-BE49-F238E27FC236}">
                <a16:creationId xmlns:a16="http://schemas.microsoft.com/office/drawing/2014/main" id="{0325CCB4-4610-4889-B492-7F911C84D873}"/>
              </a:ext>
            </a:extLst>
          </p:cNvPr>
          <p:cNvSpPr/>
          <p:nvPr/>
        </p:nvSpPr>
        <p:spPr>
          <a:xfrm>
            <a:off x="17961811" y="36149106"/>
            <a:ext cx="427543" cy="4435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sz="3162" b="1" dirty="0">
                <a:solidFill>
                  <a:schemeClr val="tx1"/>
                </a:solidFill>
                <a:latin typeface="Bookman Old Style" panose="02050604050505020204" pitchFamily="18" charset="0"/>
              </a:rPr>
              <a:t>C</a:t>
            </a:r>
          </a:p>
        </p:txBody>
      </p:sp>
    </p:spTree>
    <p:extLst>
      <p:ext uri="{BB962C8B-B14F-4D97-AF65-F5344CB8AC3E}">
        <p14:creationId xmlns:p14="http://schemas.microsoft.com/office/powerpoint/2010/main" val="54638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0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1"/>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111"/>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112"/>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nodeType="afterEffect">
                                  <p:stCondLst>
                                    <p:cond delay="0"/>
                                  </p:stCondLst>
                                  <p:childTnLst>
                                    <p:set>
                                      <p:cBhvr>
                                        <p:cTn id="18" dur="1" fill="hold">
                                          <p:stCondLst>
                                            <p:cond delay="0"/>
                                          </p:stCondLst>
                                        </p:cTn>
                                        <p:tgtEl>
                                          <p:spTgt spid="14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0"/>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nodeType="afterEffect">
                                  <p:stCondLst>
                                    <p:cond delay="0"/>
                                  </p:stCondLst>
                                  <p:childTnLst>
                                    <p:set>
                                      <p:cBhvr>
                                        <p:cTn id="23" dur="1" fill="hold">
                                          <p:stCondLst>
                                            <p:cond delay="0"/>
                                          </p:stCondLst>
                                        </p:cTn>
                                        <p:tgtEl>
                                          <p:spTgt spid="181"/>
                                        </p:tgtEl>
                                        <p:attrNameLst>
                                          <p:attrName>style.visibility</p:attrName>
                                        </p:attrNameLst>
                                      </p:cBhvr>
                                      <p:to>
                                        <p:strVal val="visible"/>
                                      </p:to>
                                    </p:set>
                                  </p:childTnLst>
                                </p:cTn>
                              </p:par>
                            </p:childTnLst>
                          </p:cTn>
                        </p:par>
                        <p:par>
                          <p:cTn id="24" fill="hold">
                            <p:stCondLst>
                              <p:cond delay="0"/>
                            </p:stCondLst>
                            <p:childTnLst>
                              <p:par>
                                <p:cTn id="25" presetID="1" presetClass="entr" presetSubtype="0" fill="hold" nodeType="afterEffect">
                                  <p:stCondLst>
                                    <p:cond delay="0"/>
                                  </p:stCondLst>
                                  <p:childTnLst>
                                    <p:set>
                                      <p:cBhvr>
                                        <p:cTn id="26" dur="1" fill="hold">
                                          <p:stCondLst>
                                            <p:cond delay="0"/>
                                          </p:stCondLst>
                                        </p:cTn>
                                        <p:tgtEl>
                                          <p:spTgt spid="180"/>
                                        </p:tgtEl>
                                        <p:attrNameLst>
                                          <p:attrName>style.visibility</p:attrName>
                                        </p:attrNameLst>
                                      </p:cBhvr>
                                      <p:to>
                                        <p:strVal val="visible"/>
                                      </p:to>
                                    </p:set>
                                  </p:childTnLst>
                                </p:cTn>
                              </p:par>
                            </p:childTnLst>
                          </p:cTn>
                        </p:par>
                        <p:par>
                          <p:cTn id="27" fill="hold">
                            <p:stCondLst>
                              <p:cond delay="0"/>
                            </p:stCondLst>
                            <p:childTnLst>
                              <p:par>
                                <p:cTn id="28" presetID="1" presetClass="entr" presetSubtype="0" fill="hold" nodeType="afterEffect">
                                  <p:stCondLst>
                                    <p:cond delay="0"/>
                                  </p:stCondLst>
                                  <p:childTnLst>
                                    <p:set>
                                      <p:cBhvr>
                                        <p:cTn id="29" dur="1" fill="hold">
                                          <p:stCondLst>
                                            <p:cond delay="0"/>
                                          </p:stCondLst>
                                        </p:cTn>
                                        <p:tgtEl>
                                          <p:spTgt spid="183"/>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nodeType="afterEffect">
                                  <p:stCondLst>
                                    <p:cond delay="0"/>
                                  </p:stCondLst>
                                  <p:childTnLst>
                                    <p:set>
                                      <p:cBhvr>
                                        <p:cTn id="32" dur="1" fill="hold">
                                          <p:stCondLst>
                                            <p:cond delay="0"/>
                                          </p:stCondLst>
                                        </p:cTn>
                                        <p:tgtEl>
                                          <p:spTgt spid="18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8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85"/>
                                        </p:tgtEl>
                                        <p:attrNameLst>
                                          <p:attrName>style.visibility</p:attrName>
                                        </p:attrNameLst>
                                      </p:cBhvr>
                                      <p:to>
                                        <p:strVal val="visible"/>
                                      </p:to>
                                    </p:set>
                                  </p:childTnLst>
                                </p:cTn>
                              </p:par>
                            </p:childTnLst>
                          </p:cTn>
                        </p:par>
                        <p:par>
                          <p:cTn id="39" fill="hold">
                            <p:stCondLst>
                              <p:cond delay="0"/>
                            </p:stCondLst>
                            <p:childTnLst>
                              <p:par>
                                <p:cTn id="40" presetID="1" presetClass="entr" presetSubtype="0" fill="hold" nodeType="afterEffect">
                                  <p:stCondLst>
                                    <p:cond delay="0"/>
                                  </p:stCondLst>
                                  <p:childTnLst>
                                    <p:set>
                                      <p:cBhvr>
                                        <p:cTn id="41" dur="1" fill="hold">
                                          <p:stCondLst>
                                            <p:cond delay="0"/>
                                          </p:stCondLst>
                                        </p:cTn>
                                        <p:tgtEl>
                                          <p:spTgt spid="186"/>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204"/>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205"/>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2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20699</TotalTime>
  <Words>764</Words>
  <Application>Microsoft Office PowerPoint</Application>
  <PresentationFormat>Personnalisé</PresentationFormat>
  <Paragraphs>64</Paragraphs>
  <Slides>1</Slides>
  <Notes>1</Notes>
  <HiddenSlides>0</HiddenSlides>
  <MMClips>0</MMClips>
  <ScaleCrop>false</ScaleCrop>
  <HeadingPairs>
    <vt:vector size="8" baseType="variant">
      <vt:variant>
        <vt:lpstr>Polices utilisées</vt:lpstr>
      </vt:variant>
      <vt:variant>
        <vt:i4>5</vt:i4>
      </vt:variant>
      <vt:variant>
        <vt:lpstr>Thème</vt:lpstr>
      </vt:variant>
      <vt:variant>
        <vt:i4>1</vt:i4>
      </vt:variant>
      <vt:variant>
        <vt:lpstr>Serveurs OLE incorporés</vt:lpstr>
      </vt:variant>
      <vt:variant>
        <vt:i4>1</vt:i4>
      </vt:variant>
      <vt:variant>
        <vt:lpstr>Titres des diapositives</vt:lpstr>
      </vt:variant>
      <vt:variant>
        <vt:i4>1</vt:i4>
      </vt:variant>
    </vt:vector>
  </HeadingPairs>
  <TitlesOfParts>
    <vt:vector size="8" baseType="lpstr">
      <vt:lpstr>Arial</vt:lpstr>
      <vt:lpstr>Bookman Old Style</vt:lpstr>
      <vt:lpstr>Calibri</vt:lpstr>
      <vt:lpstr>Calibri Light</vt:lpstr>
      <vt:lpstr>Gill Sans MT</vt:lpstr>
      <vt:lpstr>Thème Office</vt:lpstr>
      <vt:lpstr>Prism 8</vt:lpstr>
      <vt:lpstr>TP214 – The memory of airway epithelium damage  in smokers and COPD patients</vt:lpstr>
    </vt:vector>
  </TitlesOfParts>
  <Company>Université Catholique de Louvain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COPD-related epithelial inflammation drives EMT in primary epithelial ALI-cultures</dc:title>
  <dc:creator>François Carlier</dc:creator>
  <cp:lastModifiedBy>François Carlier</cp:lastModifiedBy>
  <cp:revision>111</cp:revision>
  <cp:lastPrinted>2018-09-28T16:04:23Z</cp:lastPrinted>
  <dcterms:created xsi:type="dcterms:W3CDTF">2018-09-24T13:27:24Z</dcterms:created>
  <dcterms:modified xsi:type="dcterms:W3CDTF">2022-02-23T14:22:48Z</dcterms:modified>
</cp:coreProperties>
</file>