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63" r:id="rId4"/>
    <p:sldId id="264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1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dwan, Mahmoud" userId="302e0445-33e7-455b-bb1f-ce56bbd1d9e5" providerId="ADAL" clId="{FC4F233C-EB4B-44D9-B5F0-1EE4824059B3}"/>
    <pc:docChg chg="undo custSel delSld modSld modMainMaster">
      <pc:chgData name="Radwan, Mahmoud" userId="302e0445-33e7-455b-bb1f-ce56bbd1d9e5" providerId="ADAL" clId="{FC4F233C-EB4B-44D9-B5F0-1EE4824059B3}" dt="2021-06-07T17:09:07.324" v="122" actId="1076"/>
      <pc:docMkLst>
        <pc:docMk/>
      </pc:docMkLst>
      <pc:sldChg chg="addSp delSp modSp mod">
        <pc:chgData name="Radwan, Mahmoud" userId="302e0445-33e7-455b-bb1f-ce56bbd1d9e5" providerId="ADAL" clId="{FC4F233C-EB4B-44D9-B5F0-1EE4824059B3}" dt="2021-06-07T17:08:16.094" v="115"/>
        <pc:sldMkLst>
          <pc:docMk/>
          <pc:sldMk cId="109857222" sldId="256"/>
        </pc:sldMkLst>
        <pc:spChg chg="del mod">
          <ac:chgData name="Radwan, Mahmoud" userId="302e0445-33e7-455b-bb1f-ce56bbd1d9e5" providerId="ADAL" clId="{FC4F233C-EB4B-44D9-B5F0-1EE4824059B3}" dt="2021-06-07T17:08:15.316" v="114" actId="478"/>
          <ac:spMkLst>
            <pc:docMk/>
            <pc:sldMk cId="109857222" sldId="256"/>
            <ac:spMk id="8" creationId="{AF144B8D-2B1A-4178-9284-76C0EDB3C920}"/>
          </ac:spMkLst>
        </pc:spChg>
        <pc:spChg chg="del mod">
          <ac:chgData name="Radwan, Mahmoud" userId="302e0445-33e7-455b-bb1f-ce56bbd1d9e5" providerId="ADAL" clId="{FC4F233C-EB4B-44D9-B5F0-1EE4824059B3}" dt="2021-06-07T17:04:40.799" v="62"/>
          <ac:spMkLst>
            <pc:docMk/>
            <pc:sldMk cId="109857222" sldId="256"/>
            <ac:spMk id="9" creationId="{07286C07-01BA-4FD0-817C-01A317EF8251}"/>
          </ac:spMkLst>
        </pc:spChg>
        <pc:spChg chg="add del">
          <ac:chgData name="Radwan, Mahmoud" userId="302e0445-33e7-455b-bb1f-ce56bbd1d9e5" providerId="ADAL" clId="{FC4F233C-EB4B-44D9-B5F0-1EE4824059B3}" dt="2021-06-07T16:59:39.344" v="15" actId="478"/>
          <ac:spMkLst>
            <pc:docMk/>
            <pc:sldMk cId="109857222" sldId="256"/>
            <ac:spMk id="10" creationId="{D356D8D0-AB66-48A3-9BD1-53EC8238A3EA}"/>
          </ac:spMkLst>
        </pc:spChg>
        <pc:spChg chg="add mod">
          <ac:chgData name="Radwan, Mahmoud" userId="302e0445-33e7-455b-bb1f-ce56bbd1d9e5" providerId="ADAL" clId="{FC4F233C-EB4B-44D9-B5F0-1EE4824059B3}" dt="2021-06-07T17:08:16.094" v="115"/>
          <ac:spMkLst>
            <pc:docMk/>
            <pc:sldMk cId="109857222" sldId="256"/>
            <ac:spMk id="14" creationId="{0AEBD824-3901-40A9-95F7-179CFCD4762E}"/>
          </ac:spMkLst>
        </pc:spChg>
        <pc:picChg chg="del">
          <ac:chgData name="Radwan, Mahmoud" userId="302e0445-33e7-455b-bb1f-ce56bbd1d9e5" providerId="ADAL" clId="{FC4F233C-EB4B-44D9-B5F0-1EE4824059B3}" dt="2021-06-07T17:08:15.316" v="114" actId="478"/>
          <ac:picMkLst>
            <pc:docMk/>
            <pc:sldMk cId="109857222" sldId="256"/>
            <ac:picMk id="5" creationId="{4EB76B0D-E0B0-488E-A357-D893DE1EB66D}"/>
          </ac:picMkLst>
        </pc:picChg>
        <pc:picChg chg="add del mod modCrop">
          <ac:chgData name="Radwan, Mahmoud" userId="302e0445-33e7-455b-bb1f-ce56bbd1d9e5" providerId="ADAL" clId="{FC4F233C-EB4B-44D9-B5F0-1EE4824059B3}" dt="2021-06-07T17:03:12.057" v="49" actId="478"/>
          <ac:picMkLst>
            <pc:docMk/>
            <pc:sldMk cId="109857222" sldId="256"/>
            <ac:picMk id="11" creationId="{9B1084E9-B77D-43A0-8554-EEF14A6E1CD5}"/>
          </ac:picMkLst>
        </pc:picChg>
        <pc:picChg chg="add mod">
          <ac:chgData name="Radwan, Mahmoud" userId="302e0445-33e7-455b-bb1f-ce56bbd1d9e5" providerId="ADAL" clId="{FC4F233C-EB4B-44D9-B5F0-1EE4824059B3}" dt="2021-06-07T17:04:03.580" v="51" actId="1076"/>
          <ac:picMkLst>
            <pc:docMk/>
            <pc:sldMk cId="109857222" sldId="256"/>
            <ac:picMk id="12" creationId="{92ED2C3D-841C-4E55-ACD4-5BAA72AF6DC6}"/>
          </ac:picMkLst>
        </pc:picChg>
        <pc:picChg chg="add mod">
          <ac:chgData name="Radwan, Mahmoud" userId="302e0445-33e7-455b-bb1f-ce56bbd1d9e5" providerId="ADAL" clId="{FC4F233C-EB4B-44D9-B5F0-1EE4824059B3}" dt="2021-06-07T17:08:16.094" v="115"/>
          <ac:picMkLst>
            <pc:docMk/>
            <pc:sldMk cId="109857222" sldId="256"/>
            <ac:picMk id="13" creationId="{58225640-0B67-462C-9585-863E36B9A2A8}"/>
          </ac:picMkLst>
        </pc:picChg>
        <pc:cxnChg chg="del mod">
          <ac:chgData name="Radwan, Mahmoud" userId="302e0445-33e7-455b-bb1f-ce56bbd1d9e5" providerId="ADAL" clId="{FC4F233C-EB4B-44D9-B5F0-1EE4824059B3}" dt="2021-06-07T17:08:15.316" v="114" actId="478"/>
          <ac:cxnSpMkLst>
            <pc:docMk/>
            <pc:sldMk cId="109857222" sldId="256"/>
            <ac:cxnSpMk id="4" creationId="{741F9D78-49E0-4E9A-8AA7-D739E8F83143}"/>
          </ac:cxnSpMkLst>
        </pc:cxnChg>
        <pc:cxnChg chg="del mod">
          <ac:chgData name="Radwan, Mahmoud" userId="302e0445-33e7-455b-bb1f-ce56bbd1d9e5" providerId="ADAL" clId="{FC4F233C-EB4B-44D9-B5F0-1EE4824059B3}" dt="2021-06-07T17:05:41.930" v="66" actId="478"/>
          <ac:cxnSpMkLst>
            <pc:docMk/>
            <pc:sldMk cId="109857222" sldId="256"/>
            <ac:cxnSpMk id="6" creationId="{ED4A3F93-6563-4FA8-AC15-15E343BED9E6}"/>
          </ac:cxnSpMkLst>
        </pc:cxnChg>
        <pc:cxnChg chg="del mod">
          <ac:chgData name="Radwan, Mahmoud" userId="302e0445-33e7-455b-bb1f-ce56bbd1d9e5" providerId="ADAL" clId="{FC4F233C-EB4B-44D9-B5F0-1EE4824059B3}" dt="2021-06-07T17:05:44.354" v="67" actId="478"/>
          <ac:cxnSpMkLst>
            <pc:docMk/>
            <pc:sldMk cId="109857222" sldId="256"/>
            <ac:cxnSpMk id="7" creationId="{8C561710-F538-442A-B55A-417875C909F8}"/>
          </ac:cxnSpMkLst>
        </pc:cxnChg>
        <pc:cxnChg chg="add mod">
          <ac:chgData name="Radwan, Mahmoud" userId="302e0445-33e7-455b-bb1f-ce56bbd1d9e5" providerId="ADAL" clId="{FC4F233C-EB4B-44D9-B5F0-1EE4824059B3}" dt="2021-06-07T17:08:16.094" v="115"/>
          <ac:cxnSpMkLst>
            <pc:docMk/>
            <pc:sldMk cId="109857222" sldId="256"/>
            <ac:cxnSpMk id="15" creationId="{F3EFEE41-7426-4F1E-80BF-E1F790094064}"/>
          </ac:cxnSpMkLst>
        </pc:cxnChg>
      </pc:sldChg>
      <pc:sldChg chg="addSp delSp modSp mod">
        <pc:chgData name="Radwan, Mahmoud" userId="302e0445-33e7-455b-bb1f-ce56bbd1d9e5" providerId="ADAL" clId="{FC4F233C-EB4B-44D9-B5F0-1EE4824059B3}" dt="2021-06-07T17:08:01.641" v="113" actId="122"/>
        <pc:sldMkLst>
          <pc:docMk/>
          <pc:sldMk cId="127342400" sldId="257"/>
        </pc:sldMkLst>
        <pc:spChg chg="del">
          <ac:chgData name="Radwan, Mahmoud" userId="302e0445-33e7-455b-bb1f-ce56bbd1d9e5" providerId="ADAL" clId="{FC4F233C-EB4B-44D9-B5F0-1EE4824059B3}" dt="2021-06-07T17:00:44.227" v="31"/>
          <ac:spMkLst>
            <pc:docMk/>
            <pc:sldMk cId="127342400" sldId="257"/>
            <ac:spMk id="2" creationId="{48AC129F-7A2D-4415-A1E3-5A60D875F431}"/>
          </ac:spMkLst>
        </pc:spChg>
        <pc:spChg chg="del">
          <ac:chgData name="Radwan, Mahmoud" userId="302e0445-33e7-455b-bb1f-ce56bbd1d9e5" providerId="ADAL" clId="{FC4F233C-EB4B-44D9-B5F0-1EE4824059B3}" dt="2021-06-07T17:00:44.227" v="31"/>
          <ac:spMkLst>
            <pc:docMk/>
            <pc:sldMk cId="127342400" sldId="257"/>
            <ac:spMk id="3" creationId="{AF5CD325-2196-4ED7-A7B5-4270AE45117D}"/>
          </ac:spMkLst>
        </pc:spChg>
        <pc:spChg chg="del">
          <ac:chgData name="Radwan, Mahmoud" userId="302e0445-33e7-455b-bb1f-ce56bbd1d9e5" providerId="ADAL" clId="{FC4F233C-EB4B-44D9-B5F0-1EE4824059B3}" dt="2021-06-07T17:00:44.227" v="31"/>
          <ac:spMkLst>
            <pc:docMk/>
            <pc:sldMk cId="127342400" sldId="257"/>
            <ac:spMk id="4" creationId="{186F657F-83BA-476F-88B5-9B7BAAB5F3E7}"/>
          </ac:spMkLst>
        </pc:spChg>
        <pc:spChg chg="add mod">
          <ac:chgData name="Radwan, Mahmoud" userId="302e0445-33e7-455b-bb1f-ce56bbd1d9e5" providerId="ADAL" clId="{FC4F233C-EB4B-44D9-B5F0-1EE4824059B3}" dt="2021-06-07T17:07:30.531" v="86" actId="1076"/>
          <ac:spMkLst>
            <pc:docMk/>
            <pc:sldMk cId="127342400" sldId="257"/>
            <ac:spMk id="8" creationId="{4DC240A9-C69E-4D8F-ABAF-43F5E7D22612}"/>
          </ac:spMkLst>
        </pc:spChg>
        <pc:spChg chg="add mod">
          <ac:chgData name="Radwan, Mahmoud" userId="302e0445-33e7-455b-bb1f-ce56bbd1d9e5" providerId="ADAL" clId="{FC4F233C-EB4B-44D9-B5F0-1EE4824059B3}" dt="2021-06-07T17:00:44.227" v="31"/>
          <ac:spMkLst>
            <pc:docMk/>
            <pc:sldMk cId="127342400" sldId="257"/>
            <ac:spMk id="9" creationId="{7854B9AA-F902-457E-93D1-FAACF195CFAC}"/>
          </ac:spMkLst>
        </pc:spChg>
        <pc:spChg chg="del mod">
          <ac:chgData name="Radwan, Mahmoud" userId="302e0445-33e7-455b-bb1f-ce56bbd1d9e5" providerId="ADAL" clId="{FC4F233C-EB4B-44D9-B5F0-1EE4824059B3}" dt="2021-06-07T17:06:13.875" v="70" actId="478"/>
          <ac:spMkLst>
            <pc:docMk/>
            <pc:sldMk cId="127342400" sldId="257"/>
            <ac:spMk id="12" creationId="{8B595BC3-0DC2-4912-BB1D-8BC3162AE69B}"/>
          </ac:spMkLst>
        </pc:spChg>
        <pc:spChg chg="add del mod">
          <ac:chgData name="Radwan, Mahmoud" userId="302e0445-33e7-455b-bb1f-ce56bbd1d9e5" providerId="ADAL" clId="{FC4F233C-EB4B-44D9-B5F0-1EE4824059B3}" dt="2021-06-07T17:07:07.959" v="78" actId="478"/>
          <ac:spMkLst>
            <pc:docMk/>
            <pc:sldMk cId="127342400" sldId="257"/>
            <ac:spMk id="14" creationId="{FAE77BB5-650D-4A6A-B996-89CAF6B99981}"/>
          </ac:spMkLst>
        </pc:spChg>
        <pc:spChg chg="del">
          <ac:chgData name="Radwan, Mahmoud" userId="302e0445-33e7-455b-bb1f-ce56bbd1d9e5" providerId="ADAL" clId="{FC4F233C-EB4B-44D9-B5F0-1EE4824059B3}" dt="2021-06-07T16:59:49.535" v="16" actId="478"/>
          <ac:spMkLst>
            <pc:docMk/>
            <pc:sldMk cId="127342400" sldId="257"/>
            <ac:spMk id="15" creationId="{95B86675-7949-44BE-8F7F-FFF00310210F}"/>
          </ac:spMkLst>
        </pc:spChg>
        <pc:spChg chg="del">
          <ac:chgData name="Radwan, Mahmoud" userId="302e0445-33e7-455b-bb1f-ce56bbd1d9e5" providerId="ADAL" clId="{FC4F233C-EB4B-44D9-B5F0-1EE4824059B3}" dt="2021-06-07T17:06:55.258" v="76" actId="478"/>
          <ac:spMkLst>
            <pc:docMk/>
            <pc:sldMk cId="127342400" sldId="257"/>
            <ac:spMk id="16" creationId="{96796896-B511-4C8B-A526-D921D8BAD72B}"/>
          </ac:spMkLst>
        </pc:spChg>
        <pc:spChg chg="del">
          <ac:chgData name="Radwan, Mahmoud" userId="302e0445-33e7-455b-bb1f-ce56bbd1d9e5" providerId="ADAL" clId="{FC4F233C-EB4B-44D9-B5F0-1EE4824059B3}" dt="2021-06-07T17:00:39.178" v="30" actId="478"/>
          <ac:spMkLst>
            <pc:docMk/>
            <pc:sldMk cId="127342400" sldId="257"/>
            <ac:spMk id="17" creationId="{8B91B969-5EFB-4D4C-9D6E-A62D11BA40D5}"/>
          </ac:spMkLst>
        </pc:spChg>
        <pc:spChg chg="add mod">
          <ac:chgData name="Radwan, Mahmoud" userId="302e0445-33e7-455b-bb1f-ce56bbd1d9e5" providerId="ADAL" clId="{FC4F233C-EB4B-44D9-B5F0-1EE4824059B3}" dt="2021-06-07T17:08:01.641" v="113" actId="122"/>
          <ac:spMkLst>
            <pc:docMk/>
            <pc:sldMk cId="127342400" sldId="257"/>
            <ac:spMk id="19" creationId="{D40C986C-294D-42ED-BE82-B63305D628B9}"/>
          </ac:spMkLst>
        </pc:spChg>
        <pc:picChg chg="mod">
          <ac:chgData name="Radwan, Mahmoud" userId="302e0445-33e7-455b-bb1f-ce56bbd1d9e5" providerId="ADAL" clId="{FC4F233C-EB4B-44D9-B5F0-1EE4824059B3}" dt="2021-06-07T17:07:57.544" v="111" actId="1037"/>
          <ac:picMkLst>
            <pc:docMk/>
            <pc:sldMk cId="127342400" sldId="257"/>
            <ac:picMk id="11" creationId="{EAEFEB24-5F76-4A65-842F-6437EE5FFBA9}"/>
          </ac:picMkLst>
        </pc:picChg>
        <pc:picChg chg="add mod">
          <ac:chgData name="Radwan, Mahmoud" userId="302e0445-33e7-455b-bb1f-ce56bbd1d9e5" providerId="ADAL" clId="{FC4F233C-EB4B-44D9-B5F0-1EE4824059B3}" dt="2021-06-07T17:06:58.866" v="77"/>
          <ac:picMkLst>
            <pc:docMk/>
            <pc:sldMk cId="127342400" sldId="257"/>
            <ac:picMk id="18" creationId="{019E672C-AAE5-4EC5-87C7-7E14394828C7}"/>
          </ac:picMkLst>
        </pc:picChg>
        <pc:cxnChg chg="del mod">
          <ac:chgData name="Radwan, Mahmoud" userId="302e0445-33e7-455b-bb1f-ce56bbd1d9e5" providerId="ADAL" clId="{FC4F233C-EB4B-44D9-B5F0-1EE4824059B3}" dt="2021-06-07T17:07:13.622" v="80" actId="478"/>
          <ac:cxnSpMkLst>
            <pc:docMk/>
            <pc:sldMk cId="127342400" sldId="257"/>
            <ac:cxnSpMk id="5" creationId="{9A69F709-15D8-4CD8-B590-15CAFD763838}"/>
          </ac:cxnSpMkLst>
        </pc:cxnChg>
        <pc:cxnChg chg="del">
          <ac:chgData name="Radwan, Mahmoud" userId="302e0445-33e7-455b-bb1f-ce56bbd1d9e5" providerId="ADAL" clId="{FC4F233C-EB4B-44D9-B5F0-1EE4824059B3}" dt="2021-06-07T17:06:16.647" v="71" actId="478"/>
          <ac:cxnSpMkLst>
            <pc:docMk/>
            <pc:sldMk cId="127342400" sldId="257"/>
            <ac:cxnSpMk id="6" creationId="{252B8E56-E4D8-4C12-B750-30F4E4A4D265}"/>
          </ac:cxnSpMkLst>
        </pc:cxnChg>
        <pc:cxnChg chg="del">
          <ac:chgData name="Radwan, Mahmoud" userId="302e0445-33e7-455b-bb1f-ce56bbd1d9e5" providerId="ADAL" clId="{FC4F233C-EB4B-44D9-B5F0-1EE4824059B3}" dt="2021-06-07T17:06:16.647" v="71" actId="478"/>
          <ac:cxnSpMkLst>
            <pc:docMk/>
            <pc:sldMk cId="127342400" sldId="257"/>
            <ac:cxnSpMk id="7" creationId="{DC2CF0BD-706E-48E2-9BA0-BA71239D28CA}"/>
          </ac:cxnSpMkLst>
        </pc:cxnChg>
        <pc:cxnChg chg="add mod">
          <ac:chgData name="Radwan, Mahmoud" userId="302e0445-33e7-455b-bb1f-ce56bbd1d9e5" providerId="ADAL" clId="{FC4F233C-EB4B-44D9-B5F0-1EE4824059B3}" dt="2021-06-07T17:07:54.082" v="94" actId="1076"/>
          <ac:cxnSpMkLst>
            <pc:docMk/>
            <pc:sldMk cId="127342400" sldId="257"/>
            <ac:cxnSpMk id="20" creationId="{9EC69FBD-16E2-4392-8BF9-D22374CAA5C8}"/>
          </ac:cxnSpMkLst>
        </pc:cxnChg>
      </pc:sldChg>
      <pc:sldChg chg="addSp delSp modSp del mod">
        <pc:chgData name="Radwan, Mahmoud" userId="302e0445-33e7-455b-bb1f-ce56bbd1d9e5" providerId="ADAL" clId="{FC4F233C-EB4B-44D9-B5F0-1EE4824059B3}" dt="2021-06-07T17:00:23.487" v="24" actId="47"/>
        <pc:sldMkLst>
          <pc:docMk/>
          <pc:sldMk cId="130284927" sldId="258"/>
        </pc:sldMkLst>
        <pc:spChg chg="add mod">
          <ac:chgData name="Radwan, Mahmoud" userId="302e0445-33e7-455b-bb1f-ce56bbd1d9e5" providerId="ADAL" clId="{FC4F233C-EB4B-44D9-B5F0-1EE4824059B3}" dt="2021-06-07T17:00:09.590" v="23"/>
          <ac:spMkLst>
            <pc:docMk/>
            <pc:sldMk cId="130284927" sldId="258"/>
            <ac:spMk id="14" creationId="{259C5FF4-50FB-4CBF-A146-5063C8ABE589}"/>
          </ac:spMkLst>
        </pc:spChg>
        <pc:spChg chg="del">
          <ac:chgData name="Radwan, Mahmoud" userId="302e0445-33e7-455b-bb1f-ce56bbd1d9e5" providerId="ADAL" clId="{FC4F233C-EB4B-44D9-B5F0-1EE4824059B3}" dt="2021-06-07T17:00:09.352" v="22" actId="478"/>
          <ac:spMkLst>
            <pc:docMk/>
            <pc:sldMk cId="130284927" sldId="258"/>
            <ac:spMk id="15" creationId="{95B86675-7949-44BE-8F7F-FFF00310210F}"/>
          </ac:spMkLst>
        </pc:spChg>
      </pc:sldChg>
      <pc:sldChg chg="del">
        <pc:chgData name="Radwan, Mahmoud" userId="302e0445-33e7-455b-bb1f-ce56bbd1d9e5" providerId="ADAL" clId="{FC4F233C-EB4B-44D9-B5F0-1EE4824059B3}" dt="2021-06-07T17:00:25.021" v="25" actId="47"/>
        <pc:sldMkLst>
          <pc:docMk/>
          <pc:sldMk cId="2591834125" sldId="259"/>
        </pc:sldMkLst>
      </pc:sldChg>
      <pc:sldChg chg="del">
        <pc:chgData name="Radwan, Mahmoud" userId="302e0445-33e7-455b-bb1f-ce56bbd1d9e5" providerId="ADAL" clId="{FC4F233C-EB4B-44D9-B5F0-1EE4824059B3}" dt="2021-06-07T17:00:28.599" v="26" actId="47"/>
        <pc:sldMkLst>
          <pc:docMk/>
          <pc:sldMk cId="3368591739" sldId="260"/>
        </pc:sldMkLst>
      </pc:sldChg>
      <pc:sldChg chg="addSp delSp modSp mod">
        <pc:chgData name="Radwan, Mahmoud" userId="302e0445-33e7-455b-bb1f-ce56bbd1d9e5" providerId="ADAL" clId="{FC4F233C-EB4B-44D9-B5F0-1EE4824059B3}" dt="2021-06-07T17:08:27.617" v="119"/>
        <pc:sldMkLst>
          <pc:docMk/>
          <pc:sldMk cId="175351882" sldId="261"/>
        </pc:sldMkLst>
        <pc:spChg chg="del mod">
          <ac:chgData name="Radwan, Mahmoud" userId="302e0445-33e7-455b-bb1f-ce56bbd1d9e5" providerId="ADAL" clId="{FC4F233C-EB4B-44D9-B5F0-1EE4824059B3}" dt="2021-06-07T17:08:26.954" v="118" actId="478"/>
          <ac:spMkLst>
            <pc:docMk/>
            <pc:sldMk cId="175351882" sldId="261"/>
            <ac:spMk id="12" creationId="{8B595BC3-0DC2-4912-BB1D-8BC3162AE69B}"/>
          </ac:spMkLst>
        </pc:spChg>
        <pc:spChg chg="add del mod">
          <ac:chgData name="Radwan, Mahmoud" userId="302e0445-33e7-455b-bb1f-ce56bbd1d9e5" providerId="ADAL" clId="{FC4F233C-EB4B-44D9-B5F0-1EE4824059B3}" dt="2021-06-07T17:07:38.811" v="89" actId="478"/>
          <ac:spMkLst>
            <pc:docMk/>
            <pc:sldMk cId="175351882" sldId="261"/>
            <ac:spMk id="14" creationId="{4F11C498-A44F-41BA-A410-93F8834200C4}"/>
          </ac:spMkLst>
        </pc:spChg>
        <pc:spChg chg="del">
          <ac:chgData name="Radwan, Mahmoud" userId="302e0445-33e7-455b-bb1f-ce56bbd1d9e5" providerId="ADAL" clId="{FC4F233C-EB4B-44D9-B5F0-1EE4824059B3}" dt="2021-06-07T17:00:34.243" v="27" actId="478"/>
          <ac:spMkLst>
            <pc:docMk/>
            <pc:sldMk cId="175351882" sldId="261"/>
            <ac:spMk id="15" creationId="{95B86675-7949-44BE-8F7F-FFF00310210F}"/>
          </ac:spMkLst>
        </pc:spChg>
        <pc:spChg chg="del">
          <ac:chgData name="Radwan, Mahmoud" userId="302e0445-33e7-455b-bb1f-ce56bbd1d9e5" providerId="ADAL" clId="{FC4F233C-EB4B-44D9-B5F0-1EE4824059B3}" dt="2021-06-07T17:00:37.044" v="29" actId="478"/>
          <ac:spMkLst>
            <pc:docMk/>
            <pc:sldMk cId="175351882" sldId="261"/>
            <ac:spMk id="17" creationId="{8B91B969-5EFB-4D4C-9D6E-A62D11BA40D5}"/>
          </ac:spMkLst>
        </pc:spChg>
        <pc:spChg chg="add del mod">
          <ac:chgData name="Radwan, Mahmoud" userId="302e0445-33e7-455b-bb1f-ce56bbd1d9e5" providerId="ADAL" clId="{FC4F233C-EB4B-44D9-B5F0-1EE4824059B3}" dt="2021-06-07T17:01:46.680" v="38"/>
          <ac:spMkLst>
            <pc:docMk/>
            <pc:sldMk cId="175351882" sldId="261"/>
            <ac:spMk id="18" creationId="{F36E5782-820C-4F1F-A431-BB024BFC28A1}"/>
          </ac:spMkLst>
        </pc:spChg>
        <pc:spChg chg="add del mod">
          <ac:chgData name="Radwan, Mahmoud" userId="302e0445-33e7-455b-bb1f-ce56bbd1d9e5" providerId="ADAL" clId="{FC4F233C-EB4B-44D9-B5F0-1EE4824059B3}" dt="2021-06-07T17:01:46.680" v="38"/>
          <ac:spMkLst>
            <pc:docMk/>
            <pc:sldMk cId="175351882" sldId="261"/>
            <ac:spMk id="19" creationId="{24F7A324-0810-4D3F-866A-0F7F05A7CC06}"/>
          </ac:spMkLst>
        </pc:spChg>
        <pc:spChg chg="add del mod">
          <ac:chgData name="Radwan, Mahmoud" userId="302e0445-33e7-455b-bb1f-ce56bbd1d9e5" providerId="ADAL" clId="{FC4F233C-EB4B-44D9-B5F0-1EE4824059B3}" dt="2021-06-07T17:01:59.525" v="40"/>
          <ac:spMkLst>
            <pc:docMk/>
            <pc:sldMk cId="175351882" sldId="261"/>
            <ac:spMk id="30" creationId="{28129FD7-65EC-4EF0-A8C8-5FFEB5453366}"/>
          </ac:spMkLst>
        </pc:spChg>
        <pc:spChg chg="add del mod">
          <ac:chgData name="Radwan, Mahmoud" userId="302e0445-33e7-455b-bb1f-ce56bbd1d9e5" providerId="ADAL" clId="{FC4F233C-EB4B-44D9-B5F0-1EE4824059B3}" dt="2021-06-07T17:01:59.525" v="40"/>
          <ac:spMkLst>
            <pc:docMk/>
            <pc:sldMk cId="175351882" sldId="261"/>
            <ac:spMk id="31" creationId="{C7E7E2D8-E732-40EC-ADD0-3FC917F1FF5E}"/>
          </ac:spMkLst>
        </pc:spChg>
        <pc:spChg chg="add del mod">
          <ac:chgData name="Radwan, Mahmoud" userId="302e0445-33e7-455b-bb1f-ce56bbd1d9e5" providerId="ADAL" clId="{FC4F233C-EB4B-44D9-B5F0-1EE4824059B3}" dt="2021-06-07T17:02:06.850" v="42"/>
          <ac:spMkLst>
            <pc:docMk/>
            <pc:sldMk cId="175351882" sldId="261"/>
            <ac:spMk id="42" creationId="{AC29A2F2-18A9-4EEF-AF3F-B552AAE8569D}"/>
          </ac:spMkLst>
        </pc:spChg>
        <pc:spChg chg="add del mod">
          <ac:chgData name="Radwan, Mahmoud" userId="302e0445-33e7-455b-bb1f-ce56bbd1d9e5" providerId="ADAL" clId="{FC4F233C-EB4B-44D9-B5F0-1EE4824059B3}" dt="2021-06-07T17:02:06.850" v="42"/>
          <ac:spMkLst>
            <pc:docMk/>
            <pc:sldMk cId="175351882" sldId="261"/>
            <ac:spMk id="43" creationId="{5F0E8601-DA58-4C4A-83A1-BB3DB8C20DF8}"/>
          </ac:spMkLst>
        </pc:spChg>
        <pc:spChg chg="add mod">
          <ac:chgData name="Radwan, Mahmoud" userId="302e0445-33e7-455b-bb1f-ce56bbd1d9e5" providerId="ADAL" clId="{FC4F233C-EB4B-44D9-B5F0-1EE4824059B3}" dt="2021-06-07T17:08:19.390" v="117"/>
          <ac:spMkLst>
            <pc:docMk/>
            <pc:sldMk cId="175351882" sldId="261"/>
            <ac:spMk id="56" creationId="{883FC530-03E5-47A9-8EDB-1CC881786B96}"/>
          </ac:spMkLst>
        </pc:spChg>
        <pc:picChg chg="del">
          <ac:chgData name="Radwan, Mahmoud" userId="302e0445-33e7-455b-bb1f-ce56bbd1d9e5" providerId="ADAL" clId="{FC4F233C-EB4B-44D9-B5F0-1EE4824059B3}" dt="2021-06-07T17:08:18.992" v="116" actId="478"/>
          <ac:picMkLst>
            <pc:docMk/>
            <pc:sldMk cId="175351882" sldId="261"/>
            <ac:picMk id="11" creationId="{EAEFEB24-5F76-4A65-842F-6437EE5FFBA9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0" creationId="{6EAD2E8B-0973-4688-B227-1747ED79D448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1" creationId="{55941BF3-CEDA-4622-A053-643E77DC3FE4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2" creationId="{0B2566EF-1805-4FC9-9095-55A0D3A93CF0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3" creationId="{156DDB91-1EF9-4A08-BCEA-E213B649D1A6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4" creationId="{8AE9C671-494F-4E9C-9E1A-5ED187E2FC9F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5" creationId="{34880CBC-E92E-457E-95EF-9DB8426A4742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6" creationId="{E411410F-EB30-4448-9E41-BAC81DFAB5A0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7" creationId="{0D9C45B2-17A9-4F65-8BC3-08747F210247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8" creationId="{9F6C5FEF-0D1F-4723-999A-211510179A1B}"/>
          </ac:picMkLst>
        </pc:picChg>
        <pc:picChg chg="add del mod">
          <ac:chgData name="Radwan, Mahmoud" userId="302e0445-33e7-455b-bb1f-ce56bbd1d9e5" providerId="ADAL" clId="{FC4F233C-EB4B-44D9-B5F0-1EE4824059B3}" dt="2021-06-07T17:01:46.680" v="38"/>
          <ac:picMkLst>
            <pc:docMk/>
            <pc:sldMk cId="175351882" sldId="261"/>
            <ac:picMk id="29" creationId="{EB1E7D6C-10D0-427A-9688-C8755B298B21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2" creationId="{E2181F23-6DF6-4D5B-9025-91CEC6C29E9A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3" creationId="{9A91883F-9806-4AEE-BF16-691228E63D77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4" creationId="{3856FEDC-5615-4F6B-8035-CE1EBB6FC61C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5" creationId="{9948E109-DF30-4130-8215-FB8CFA27741E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6" creationId="{757F792C-CB6D-438A-A530-FF6CE14B90C0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7" creationId="{A3965347-6933-4366-91F4-2A74B04211F6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8" creationId="{AEB97686-F694-4D8F-859C-A3216E6E8582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39" creationId="{18DC00F1-775B-4648-8954-D64D141C6A89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40" creationId="{3B59F033-C1C9-4D3E-8BF6-7151D3840F9D}"/>
          </ac:picMkLst>
        </pc:picChg>
        <pc:picChg chg="add del mod">
          <ac:chgData name="Radwan, Mahmoud" userId="302e0445-33e7-455b-bb1f-ce56bbd1d9e5" providerId="ADAL" clId="{FC4F233C-EB4B-44D9-B5F0-1EE4824059B3}" dt="2021-06-07T17:01:59.525" v="40"/>
          <ac:picMkLst>
            <pc:docMk/>
            <pc:sldMk cId="175351882" sldId="261"/>
            <ac:picMk id="41" creationId="{E3EE1D25-3EA7-480A-9CD4-8482C93B4455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4" creationId="{99DD4859-BCC4-48F0-B3EF-CDDA6807670B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5" creationId="{A920F8C2-4710-44B6-9C1C-8E0F36D59570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6" creationId="{03985515-8BAF-4836-AE7C-6E3B660DBCD3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7" creationId="{A8C2D3AC-4C0F-41A7-AAE9-FB176E717CB0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8" creationId="{F0AA487D-D501-478A-ABA5-ABF50E6DAE35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49" creationId="{FE6688D7-F9E0-4B1E-831F-3DD5C59CA75A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50" creationId="{F517DDAE-3E86-4245-8454-9075F5CD4BCF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51" creationId="{02973764-BEAD-43DA-8DF5-D43323AA6383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52" creationId="{8BE0EBA0-FF5A-4A9B-9434-34399822A1EC}"/>
          </ac:picMkLst>
        </pc:picChg>
        <pc:picChg chg="add del mod">
          <ac:chgData name="Radwan, Mahmoud" userId="302e0445-33e7-455b-bb1f-ce56bbd1d9e5" providerId="ADAL" clId="{FC4F233C-EB4B-44D9-B5F0-1EE4824059B3}" dt="2021-06-07T17:02:06.850" v="42"/>
          <ac:picMkLst>
            <pc:docMk/>
            <pc:sldMk cId="175351882" sldId="261"/>
            <ac:picMk id="53" creationId="{AE183E7A-95A5-481B-952A-B58263C82A3E}"/>
          </ac:picMkLst>
        </pc:picChg>
        <pc:picChg chg="add mod">
          <ac:chgData name="Radwan, Mahmoud" userId="302e0445-33e7-455b-bb1f-ce56bbd1d9e5" providerId="ADAL" clId="{FC4F233C-EB4B-44D9-B5F0-1EE4824059B3}" dt="2021-06-07T17:08:19.390" v="117"/>
          <ac:picMkLst>
            <pc:docMk/>
            <pc:sldMk cId="175351882" sldId="261"/>
            <ac:picMk id="55" creationId="{83DF195A-B166-4945-8898-EDB8C5FA68C4}"/>
          </ac:picMkLst>
        </pc:picChg>
        <pc:picChg chg="add mod">
          <ac:chgData name="Radwan, Mahmoud" userId="302e0445-33e7-455b-bb1f-ce56bbd1d9e5" providerId="ADAL" clId="{FC4F233C-EB4B-44D9-B5F0-1EE4824059B3}" dt="2021-06-07T17:08:27.617" v="119"/>
          <ac:picMkLst>
            <pc:docMk/>
            <pc:sldMk cId="175351882" sldId="261"/>
            <ac:picMk id="58" creationId="{3CABAE31-9506-4E39-AF9C-15BC7BAF5325}"/>
          </ac:picMkLst>
        </pc:picChg>
        <pc:cxnChg chg="del">
          <ac:chgData name="Radwan, Mahmoud" userId="302e0445-33e7-455b-bb1f-ce56bbd1d9e5" providerId="ADAL" clId="{FC4F233C-EB4B-44D9-B5F0-1EE4824059B3}" dt="2021-06-07T17:07:35.383" v="87" actId="478"/>
          <ac:cxnSpMkLst>
            <pc:docMk/>
            <pc:sldMk cId="175351882" sldId="261"/>
            <ac:cxnSpMk id="5" creationId="{9A69F709-15D8-4CD8-B590-15CAFD763838}"/>
          </ac:cxnSpMkLst>
        </pc:cxnChg>
        <pc:cxnChg chg="del">
          <ac:chgData name="Radwan, Mahmoud" userId="302e0445-33e7-455b-bb1f-ce56bbd1d9e5" providerId="ADAL" clId="{FC4F233C-EB4B-44D9-B5F0-1EE4824059B3}" dt="2021-06-07T17:08:26.954" v="118" actId="478"/>
          <ac:cxnSpMkLst>
            <pc:docMk/>
            <pc:sldMk cId="175351882" sldId="261"/>
            <ac:cxnSpMk id="6" creationId="{252B8E56-E4D8-4C12-B750-30F4E4A4D265}"/>
          </ac:cxnSpMkLst>
        </pc:cxnChg>
        <pc:cxnChg chg="del">
          <ac:chgData name="Radwan, Mahmoud" userId="302e0445-33e7-455b-bb1f-ce56bbd1d9e5" providerId="ADAL" clId="{FC4F233C-EB4B-44D9-B5F0-1EE4824059B3}" dt="2021-06-07T17:08:26.954" v="118" actId="478"/>
          <ac:cxnSpMkLst>
            <pc:docMk/>
            <pc:sldMk cId="175351882" sldId="261"/>
            <ac:cxnSpMk id="7" creationId="{DC2CF0BD-706E-48E2-9BA0-BA71239D28CA}"/>
          </ac:cxnSpMkLst>
        </pc:cxnChg>
        <pc:cxnChg chg="add del mod">
          <ac:chgData name="Radwan, Mahmoud" userId="302e0445-33e7-455b-bb1f-ce56bbd1d9e5" providerId="ADAL" clId="{FC4F233C-EB4B-44D9-B5F0-1EE4824059B3}" dt="2021-06-07T17:08:18.992" v="116" actId="478"/>
          <ac:cxnSpMkLst>
            <pc:docMk/>
            <pc:sldMk cId="175351882" sldId="261"/>
            <ac:cxnSpMk id="54" creationId="{6E45CCF8-7004-4997-9614-8581E0F64534}"/>
          </ac:cxnSpMkLst>
        </pc:cxnChg>
        <pc:cxnChg chg="add mod">
          <ac:chgData name="Radwan, Mahmoud" userId="302e0445-33e7-455b-bb1f-ce56bbd1d9e5" providerId="ADAL" clId="{FC4F233C-EB4B-44D9-B5F0-1EE4824059B3}" dt="2021-06-07T17:08:19.390" v="117"/>
          <ac:cxnSpMkLst>
            <pc:docMk/>
            <pc:sldMk cId="175351882" sldId="261"/>
            <ac:cxnSpMk id="57" creationId="{8C877A06-19E7-427A-98E4-E301C95F1FFE}"/>
          </ac:cxnSpMkLst>
        </pc:cxnChg>
      </pc:sldChg>
      <pc:sldMasterChg chg="modSp mod modSldLayout">
        <pc:chgData name="Radwan, Mahmoud" userId="302e0445-33e7-455b-bb1f-ce56bbd1d9e5" providerId="ADAL" clId="{FC4F233C-EB4B-44D9-B5F0-1EE4824059B3}" dt="2021-06-07T17:09:07.324" v="122" actId="1076"/>
        <pc:sldMasterMkLst>
          <pc:docMk/>
          <pc:sldMasterMk cId="3882793661" sldId="2147483672"/>
        </pc:sldMasterMkLst>
        <pc:spChg chg="mod">
          <ac:chgData name="Radwan, Mahmoud" userId="302e0445-33e7-455b-bb1f-ce56bbd1d9e5" providerId="ADAL" clId="{FC4F233C-EB4B-44D9-B5F0-1EE4824059B3}" dt="2021-06-07T17:09:00.116" v="121" actId="1076"/>
          <ac:spMkLst>
            <pc:docMk/>
            <pc:sldMasterMk cId="3882793661" sldId="2147483672"/>
            <ac:spMk id="6" creationId="{00000000-0000-0000-0000-000000000000}"/>
          </ac:spMkLst>
        </pc:spChg>
        <pc:sldLayoutChg chg="modSp mod">
          <pc:chgData name="Radwan, Mahmoud" userId="302e0445-33e7-455b-bb1f-ce56bbd1d9e5" providerId="ADAL" clId="{FC4F233C-EB4B-44D9-B5F0-1EE4824059B3}" dt="2021-06-07T17:09:07.324" v="122" actId="1076"/>
          <pc:sldLayoutMkLst>
            <pc:docMk/>
            <pc:sldMasterMk cId="3882793661" sldId="2147483672"/>
            <pc:sldLayoutMk cId="928152612" sldId="2147483673"/>
          </pc:sldLayoutMkLst>
          <pc:spChg chg="mod">
            <ac:chgData name="Radwan, Mahmoud" userId="302e0445-33e7-455b-bb1f-ce56bbd1d9e5" providerId="ADAL" clId="{FC4F233C-EB4B-44D9-B5F0-1EE4824059B3}" dt="2021-06-07T17:09:07.324" v="122" actId="1076"/>
            <ac:spMkLst>
              <pc:docMk/>
              <pc:sldMasterMk cId="3882793661" sldId="2147483672"/>
              <pc:sldLayoutMk cId="928152612" sldId="2147483673"/>
              <ac:spMk id="6" creationId="{00000000-0000-0000-0000-000000000000}"/>
            </ac:spMkLst>
          </pc:spChg>
        </pc:sldLayoutChg>
        <pc:sldLayoutChg chg="modSp mod">
          <pc:chgData name="Radwan, Mahmoud" userId="302e0445-33e7-455b-bb1f-ce56bbd1d9e5" providerId="ADAL" clId="{FC4F233C-EB4B-44D9-B5F0-1EE4824059B3}" dt="2021-06-07T17:06:49.220" v="75" actId="1076"/>
          <pc:sldLayoutMkLst>
            <pc:docMk/>
            <pc:sldMasterMk cId="3882793661" sldId="2147483672"/>
            <pc:sldLayoutMk cId="4232212719" sldId="2147483674"/>
          </pc:sldLayoutMkLst>
          <pc:spChg chg="mod">
            <ac:chgData name="Radwan, Mahmoud" userId="302e0445-33e7-455b-bb1f-ce56bbd1d9e5" providerId="ADAL" clId="{FC4F233C-EB4B-44D9-B5F0-1EE4824059B3}" dt="2021-06-07T17:06:49.220" v="75" actId="1076"/>
            <ac:spMkLst>
              <pc:docMk/>
              <pc:sldMasterMk cId="3882793661" sldId="2147483672"/>
              <pc:sldLayoutMk cId="4232212719" sldId="2147483674"/>
              <ac:spMk id="6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9CAAA-4138-4A49-AB0A-DFD3E2963FC6}" type="datetimeFigureOut">
              <a:rPr lang="en-US"/>
              <a:t>8/8/21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FBA7E-90F2-48F1-8210-84F4F475759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0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This applicable to Flash presentation too.</a:t>
            </a:r>
          </a:p>
          <a:p>
            <a:r>
              <a:rPr lang="en-US">
                <a:cs typeface="Calibri"/>
              </a:rPr>
              <a:t>Just change the background color to more darker or lighter to distingish between both.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FBA7E-90F2-48F1-8210-84F4F4757592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6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27143" y="6356350"/>
            <a:ext cx="446903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5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93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9142" y="0"/>
            <a:ext cx="438664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12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5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4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4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9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5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2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44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72548" y="-8839"/>
            <a:ext cx="4469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79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ureen.walschot@uclouvain.b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869" y="1185333"/>
            <a:ext cx="10515600" cy="3378525"/>
          </a:xfrm>
        </p:spPr>
        <p:txBody>
          <a:bodyPr>
            <a:noAutofit/>
          </a:bodyPr>
          <a:lstStyle/>
          <a:p>
            <a:r>
              <a:rPr lang="en-US" sz="5400" b="1" dirty="0"/>
              <a:t>The Women, Water Security and Peace Nexus: opportunities and challenges of gendering hydro-diplomacy in Central America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946869" y="4864562"/>
            <a:ext cx="7331934" cy="1500187"/>
          </a:xfrm>
        </p:spPr>
        <p:txBody>
          <a:bodyPr/>
          <a:lstStyle/>
          <a:p>
            <a:r>
              <a:rPr lang="en-US" i="1" dirty="0"/>
              <a:t>Maureen Walschot, Université catholique de Louvain </a:t>
            </a:r>
            <a:endParaRPr lang="en-US" dirty="0"/>
          </a:p>
          <a:p>
            <a:r>
              <a:rPr lang="en-US" i="1" u="sng" dirty="0">
                <a:hlinkClick r:id="rId3"/>
              </a:rPr>
              <a:t>maureen.walschot@uclouvain.be</a:t>
            </a:r>
            <a:endParaRPr lang="en-US" dirty="0"/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ED2C3D-841C-4E55-ACD4-5BAA72AF6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63272"/>
            <a:ext cx="12192000" cy="394728"/>
          </a:xfrm>
          <a:prstGeom prst="rect">
            <a:avLst/>
          </a:prstGeom>
        </p:spPr>
      </p:pic>
      <p:pic>
        <p:nvPicPr>
          <p:cNvPr id="13" name="Picture 5" descr="Logo&#10;&#10;Description automatically generated">
            <a:extLst>
              <a:ext uri="{FF2B5EF4-FFF2-40B4-BE49-F238E27FC236}">
                <a16:creationId xmlns:a16="http://schemas.microsoft.com/office/drawing/2014/main" id="{58225640-0B67-462C-9585-863E36B9A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01" y="83302"/>
            <a:ext cx="2297501" cy="6543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EBD824-3901-40A9-95F7-179CFCD4762E}"/>
              </a:ext>
            </a:extLst>
          </p:cNvPr>
          <p:cNvSpPr txBox="1"/>
          <p:nvPr/>
        </p:nvSpPr>
        <p:spPr>
          <a:xfrm>
            <a:off x="6664411" y="0"/>
            <a:ext cx="53234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>
                <a:ea typeface="+mn-lt"/>
                <a:cs typeface="+mn-lt"/>
              </a:rPr>
              <a:t>ISARM 2021 - International Conference on Transboundary Aquifers "Challenges and The way forward“</a:t>
            </a:r>
          </a:p>
          <a:p>
            <a:pPr algn="ctr"/>
            <a:r>
              <a:rPr lang="en-US" sz="1600" b="1" i="1" dirty="0">
                <a:cs typeface="Calibri"/>
              </a:rPr>
              <a:t>December 6-9 , 2021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3EFEE41-7426-4F1E-80BF-E1F790094064}"/>
              </a:ext>
            </a:extLst>
          </p:cNvPr>
          <p:cNvCxnSpPr/>
          <p:nvPr/>
        </p:nvCxnSpPr>
        <p:spPr>
          <a:xfrm flipV="1">
            <a:off x="138256" y="837736"/>
            <a:ext cx="11746301" cy="14378"/>
          </a:xfrm>
          <a:prstGeom prst="straightConnector1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70C2C5F-D111-6E47-9204-FC9FFC11D1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59" y="5614655"/>
            <a:ext cx="2850598" cy="6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DC240A9-C69E-4D8F-ABAF-43F5E7D2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2502"/>
            <a:ext cx="10515600" cy="634307"/>
          </a:xfrm>
        </p:spPr>
        <p:txBody>
          <a:bodyPr>
            <a:normAutofit/>
          </a:bodyPr>
          <a:lstStyle/>
          <a:p>
            <a:r>
              <a:rPr lang="en-US" sz="3800" dirty="0"/>
              <a:t>Water Security and Gender in Central America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854B9AA-F902-457E-93D1-FAACF195C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Lack of mechanisms and actions for water management</a:t>
            </a:r>
          </a:p>
          <a:p>
            <a:r>
              <a:rPr lang="en-US" dirty="0"/>
              <a:t>Cooperation and joint management critical to minimize tensions and unsustainable use over transboundary waters</a:t>
            </a:r>
          </a:p>
          <a:p>
            <a:r>
              <a:rPr lang="en-US" dirty="0"/>
              <a:t> Gender in the context of water security: manifestation through various modalities and dynamics. 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Opportunities and challenges of gendering water diplomacy in Central America (CA) to enhance sustainable transboundary water management, peace and security</a:t>
            </a:r>
          </a:p>
        </p:txBody>
      </p:sp>
      <p:pic>
        <p:nvPicPr>
          <p:cNvPr id="11" name="Picture 5" descr="Logo&#10;&#10;Description automatically generated">
            <a:extLst>
              <a:ext uri="{FF2B5EF4-FFF2-40B4-BE49-F238E27FC236}">
                <a16:creationId xmlns:a16="http://schemas.microsoft.com/office/drawing/2014/main" id="{EAEFEB24-5F76-4A65-842F-6437EE5FF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1" y="83302"/>
            <a:ext cx="2297501" cy="654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022131-318D-4B66-B25D-2B56528E65AF}"/>
              </a:ext>
            </a:extLst>
          </p:cNvPr>
          <p:cNvSpPr txBox="1"/>
          <p:nvPr/>
        </p:nvSpPr>
        <p:spPr>
          <a:xfrm>
            <a:off x="9627079" y="38243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9E672C-AAE5-4EC5-87C7-7E1439482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3272"/>
            <a:ext cx="12192000" cy="3947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40C986C-294D-42ED-BE82-B63305D628B9}"/>
              </a:ext>
            </a:extLst>
          </p:cNvPr>
          <p:cNvSpPr txBox="1"/>
          <p:nvPr/>
        </p:nvSpPr>
        <p:spPr>
          <a:xfrm>
            <a:off x="6664411" y="0"/>
            <a:ext cx="53234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>
                <a:ea typeface="+mn-lt"/>
                <a:cs typeface="+mn-lt"/>
              </a:rPr>
              <a:t>ISARM 2021 - International Conference on Transboundary Aquifers "Challenges and The way forward“</a:t>
            </a:r>
          </a:p>
          <a:p>
            <a:pPr algn="ctr"/>
            <a:r>
              <a:rPr lang="en-US" sz="1600" b="1" i="1" dirty="0">
                <a:cs typeface="Calibri"/>
              </a:rPr>
              <a:t>December 6-9 , 2021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EC69FBD-16E2-4392-8BF9-D22374CAA5C8}"/>
              </a:ext>
            </a:extLst>
          </p:cNvPr>
          <p:cNvCxnSpPr/>
          <p:nvPr/>
        </p:nvCxnSpPr>
        <p:spPr>
          <a:xfrm flipV="1">
            <a:off x="138256" y="837736"/>
            <a:ext cx="11746301" cy="14378"/>
          </a:xfrm>
          <a:prstGeom prst="straightConnector1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8767AC6-53BD-A74B-ABDD-C46C5CCED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59" y="5614655"/>
            <a:ext cx="2850598" cy="6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DC240A9-C69E-4D8F-ABAF-43F5E7D2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21716"/>
            <a:ext cx="10836965" cy="752354"/>
          </a:xfrm>
        </p:spPr>
        <p:txBody>
          <a:bodyPr>
            <a:noAutofit/>
          </a:bodyPr>
          <a:lstStyle/>
          <a:p>
            <a:r>
              <a:rPr lang="en-US" sz="3800" dirty="0"/>
              <a:t>Gendering water diplomacy through a local and transnational approach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854B9AA-F902-457E-93D1-FAACF195C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0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Regionalism particularities : less regulation in gender and social policy</a:t>
            </a:r>
          </a:p>
          <a:p>
            <a:r>
              <a:rPr lang="en-US" dirty="0"/>
              <a:t>Importance of localized transnational networks in CA: possibilities for women leaders from civil movements in hydro-diplomacy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Transboundary cooperation at the local level: space for prevention of conflict at the regional level</a:t>
            </a:r>
          </a:p>
          <a:p>
            <a:r>
              <a:rPr lang="en-US" dirty="0"/>
              <a:t>Challenges: local transboundary water politics = reflection of local power (a)symmetries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Gender also a component of these local asymmetries </a:t>
            </a:r>
          </a:p>
        </p:txBody>
      </p:sp>
      <p:pic>
        <p:nvPicPr>
          <p:cNvPr id="11" name="Picture 5" descr="Logo&#10;&#10;Description automatically generated">
            <a:extLst>
              <a:ext uri="{FF2B5EF4-FFF2-40B4-BE49-F238E27FC236}">
                <a16:creationId xmlns:a16="http://schemas.microsoft.com/office/drawing/2014/main" id="{EAEFEB24-5F76-4A65-842F-6437EE5FF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1" y="83302"/>
            <a:ext cx="2297501" cy="654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022131-318D-4B66-B25D-2B56528E65AF}"/>
              </a:ext>
            </a:extLst>
          </p:cNvPr>
          <p:cNvSpPr txBox="1"/>
          <p:nvPr/>
        </p:nvSpPr>
        <p:spPr>
          <a:xfrm>
            <a:off x="9627079" y="38243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9E672C-AAE5-4EC5-87C7-7E1439482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3272"/>
            <a:ext cx="12192000" cy="3947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40C986C-294D-42ED-BE82-B63305D628B9}"/>
              </a:ext>
            </a:extLst>
          </p:cNvPr>
          <p:cNvSpPr txBox="1"/>
          <p:nvPr/>
        </p:nvSpPr>
        <p:spPr>
          <a:xfrm>
            <a:off x="6664411" y="0"/>
            <a:ext cx="53234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>
                <a:ea typeface="+mn-lt"/>
                <a:cs typeface="+mn-lt"/>
              </a:rPr>
              <a:t>ISARM 2021 - International Conference on Transboundary Aquifers "Challenges and The way forward“</a:t>
            </a:r>
          </a:p>
          <a:p>
            <a:pPr algn="ctr"/>
            <a:r>
              <a:rPr lang="en-US" sz="1600" b="1" i="1" dirty="0">
                <a:cs typeface="Calibri"/>
              </a:rPr>
              <a:t>December 6-9 , 2021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EC69FBD-16E2-4392-8BF9-D22374CAA5C8}"/>
              </a:ext>
            </a:extLst>
          </p:cNvPr>
          <p:cNvCxnSpPr/>
          <p:nvPr/>
        </p:nvCxnSpPr>
        <p:spPr>
          <a:xfrm flipV="1">
            <a:off x="138256" y="837736"/>
            <a:ext cx="11746301" cy="14378"/>
          </a:xfrm>
          <a:prstGeom prst="straightConnector1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5BEB32C-6C71-C04F-834D-B9E6D28D0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59" y="5614655"/>
            <a:ext cx="2850598" cy="6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24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DC240A9-C69E-4D8F-ABAF-43F5E7D2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4120"/>
            <a:ext cx="10515600" cy="634307"/>
          </a:xfrm>
        </p:spPr>
        <p:txBody>
          <a:bodyPr>
            <a:normAutofit/>
          </a:bodyPr>
          <a:lstStyle/>
          <a:p>
            <a:r>
              <a:rPr lang="en-US" sz="3800" dirty="0"/>
              <a:t>Conclusion and further reflections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854B9AA-F902-457E-93D1-FAACF195C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149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This study establishes how the Central American Integration System (SICA) could represent a tool to enhance local and transnational female leadership in water diplomacy</a:t>
            </a:r>
          </a:p>
          <a:p>
            <a:r>
              <a:rPr lang="en-US" dirty="0"/>
              <a:t>2013 - approval of Regional Policy for Gender Equality and Equity of the System Central American Integration, enhances gender equality and non-discrimination against women </a:t>
            </a:r>
          </a:p>
          <a:p>
            <a:r>
              <a:rPr lang="en-US" dirty="0"/>
              <a:t>2017 - creation of Agenda for sustainable water use, aims at dealing with water issues as a matter of discussion and cooperation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 The development, integration and merging of both agendas = next crucial step to ensure an effective gendering of water diplomacy at all levels</a:t>
            </a:r>
          </a:p>
        </p:txBody>
      </p:sp>
      <p:pic>
        <p:nvPicPr>
          <p:cNvPr id="11" name="Picture 5" descr="Logo&#10;&#10;Description automatically generated">
            <a:extLst>
              <a:ext uri="{FF2B5EF4-FFF2-40B4-BE49-F238E27FC236}">
                <a16:creationId xmlns:a16="http://schemas.microsoft.com/office/drawing/2014/main" id="{EAEFEB24-5F76-4A65-842F-6437EE5FF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1" y="83302"/>
            <a:ext cx="2297501" cy="654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022131-318D-4B66-B25D-2B56528E65AF}"/>
              </a:ext>
            </a:extLst>
          </p:cNvPr>
          <p:cNvSpPr txBox="1"/>
          <p:nvPr/>
        </p:nvSpPr>
        <p:spPr>
          <a:xfrm>
            <a:off x="9627079" y="38243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9E672C-AAE5-4EC5-87C7-7E1439482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3272"/>
            <a:ext cx="12192000" cy="39472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40C986C-294D-42ED-BE82-B63305D628B9}"/>
              </a:ext>
            </a:extLst>
          </p:cNvPr>
          <p:cNvSpPr txBox="1"/>
          <p:nvPr/>
        </p:nvSpPr>
        <p:spPr>
          <a:xfrm>
            <a:off x="6664411" y="0"/>
            <a:ext cx="53234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>
                <a:ea typeface="+mn-lt"/>
                <a:cs typeface="+mn-lt"/>
              </a:rPr>
              <a:t>ISARM 2021 - International Conference on Transboundary Aquifers "Challenges and The way forward“</a:t>
            </a:r>
          </a:p>
          <a:p>
            <a:pPr algn="ctr"/>
            <a:r>
              <a:rPr lang="en-US" sz="1600" b="1" i="1" dirty="0">
                <a:cs typeface="Calibri"/>
              </a:rPr>
              <a:t>December 6-9 , 2021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EC69FBD-16E2-4392-8BF9-D22374CAA5C8}"/>
              </a:ext>
            </a:extLst>
          </p:cNvPr>
          <p:cNvCxnSpPr/>
          <p:nvPr/>
        </p:nvCxnSpPr>
        <p:spPr>
          <a:xfrm flipV="1">
            <a:off x="138256" y="837736"/>
            <a:ext cx="11746301" cy="14378"/>
          </a:xfrm>
          <a:prstGeom prst="straightConnector1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BD63127-2A9E-C147-9DEA-EAB5A9E52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59" y="5614655"/>
            <a:ext cx="2850598" cy="6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2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C129F-7A2D-4415-A1E3-5A60D875F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019" y="1711835"/>
            <a:ext cx="9144000" cy="2387600"/>
          </a:xfrm>
        </p:spPr>
        <p:txBody>
          <a:bodyPr/>
          <a:lstStyle/>
          <a:p>
            <a:r>
              <a:rPr lang="en-US" b="1" i="1">
                <a:cs typeface="Calibri Light"/>
              </a:rPr>
              <a:t>Thank you for your attention.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022131-318D-4B66-B25D-2B56528E65AF}"/>
              </a:ext>
            </a:extLst>
          </p:cNvPr>
          <p:cNvSpPr txBox="1"/>
          <p:nvPr/>
        </p:nvSpPr>
        <p:spPr>
          <a:xfrm>
            <a:off x="9627079" y="38243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796896-B511-4C8B-A526-D921D8BAD72B}"/>
              </a:ext>
            </a:extLst>
          </p:cNvPr>
          <p:cNvSpPr txBox="1"/>
          <p:nvPr/>
        </p:nvSpPr>
        <p:spPr>
          <a:xfrm>
            <a:off x="5457646" y="632028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pic>
        <p:nvPicPr>
          <p:cNvPr id="55" name="Picture 5" descr="Logo&#10;&#10;Description automatically generated">
            <a:extLst>
              <a:ext uri="{FF2B5EF4-FFF2-40B4-BE49-F238E27FC236}">
                <a16:creationId xmlns:a16="http://schemas.microsoft.com/office/drawing/2014/main" id="{83DF195A-B166-4945-8898-EDB8C5FA6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1" y="83302"/>
            <a:ext cx="2297501" cy="65437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83FC530-03E5-47A9-8EDB-1CC881786B96}"/>
              </a:ext>
            </a:extLst>
          </p:cNvPr>
          <p:cNvSpPr txBox="1"/>
          <p:nvPr/>
        </p:nvSpPr>
        <p:spPr>
          <a:xfrm>
            <a:off x="6664411" y="0"/>
            <a:ext cx="532343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>
                <a:ea typeface="+mn-lt"/>
                <a:cs typeface="+mn-lt"/>
              </a:rPr>
              <a:t>ISARM 2021 - International Conference on Transboundary Aquifers "Challenges and The way forward“</a:t>
            </a:r>
          </a:p>
          <a:p>
            <a:pPr algn="ctr"/>
            <a:r>
              <a:rPr lang="en-US" sz="1600" b="1" i="1" dirty="0">
                <a:cs typeface="Calibri"/>
              </a:rPr>
              <a:t>December 6-9 , 2021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C877A06-19E7-427A-98E4-E301C95F1FFE}"/>
              </a:ext>
            </a:extLst>
          </p:cNvPr>
          <p:cNvCxnSpPr/>
          <p:nvPr/>
        </p:nvCxnSpPr>
        <p:spPr>
          <a:xfrm flipV="1">
            <a:off x="138256" y="837736"/>
            <a:ext cx="11746301" cy="14378"/>
          </a:xfrm>
          <a:prstGeom prst="straightConnector1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3CABAE31-9506-4E39-AF9C-15BC7BAF5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63272"/>
            <a:ext cx="12192000" cy="394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4E5580-8EDD-5C47-B726-6E909A381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959" y="5614655"/>
            <a:ext cx="2850598" cy="6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1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10193</TotalTime>
  <Words>402</Words>
  <Application>Microsoft Macintosh PowerPoint</Application>
  <PresentationFormat>Widescreen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The Women, Water Security and Peace Nexus: opportunities and challenges of gendering hydro-diplomacy in Central America</vt:lpstr>
      <vt:lpstr>Water Security and Gender in Central America</vt:lpstr>
      <vt:lpstr>Gendering water diplomacy through a local and transnational approach</vt:lpstr>
      <vt:lpstr>Conclusion and further reflections </vt:lpstr>
      <vt:lpstr>Thank you for your attention.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Maureen Walschot</cp:lastModifiedBy>
  <cp:revision>198</cp:revision>
  <dcterms:created xsi:type="dcterms:W3CDTF">2021-06-03T10:54:41Z</dcterms:created>
  <dcterms:modified xsi:type="dcterms:W3CDTF">2021-08-13T19:05:54Z</dcterms:modified>
</cp:coreProperties>
</file>