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26"/>
  </p:notesMasterIdLst>
  <p:sldIdLst>
    <p:sldId id="256" r:id="rId2"/>
    <p:sldId id="279" r:id="rId3"/>
    <p:sldId id="277" r:id="rId4"/>
    <p:sldId id="260" r:id="rId5"/>
    <p:sldId id="265" r:id="rId6"/>
    <p:sldId id="264" r:id="rId7"/>
    <p:sldId id="266" r:id="rId8"/>
    <p:sldId id="267" r:id="rId9"/>
    <p:sldId id="268" r:id="rId10"/>
    <p:sldId id="257" r:id="rId11"/>
    <p:sldId id="258" r:id="rId12"/>
    <p:sldId id="262" r:id="rId13"/>
    <p:sldId id="263" r:id="rId14"/>
    <p:sldId id="269" r:id="rId15"/>
    <p:sldId id="270" r:id="rId16"/>
    <p:sldId id="271" r:id="rId17"/>
    <p:sldId id="278" r:id="rId18"/>
    <p:sldId id="274" r:id="rId19"/>
    <p:sldId id="275" r:id="rId20"/>
    <p:sldId id="276" r:id="rId21"/>
    <p:sldId id="280" r:id="rId22"/>
    <p:sldId id="272" r:id="rId23"/>
    <p:sldId id="273" r:id="rId24"/>
    <p:sldId id="281"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6F9440-27F7-9B43-A391-841975FEB899}" v="6" dt="2022-02-10T06:20:21.7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6197"/>
  </p:normalViewPr>
  <p:slideViewPr>
    <p:cSldViewPr snapToGrid="0" snapToObjects="1">
      <p:cViewPr varScale="1">
        <p:scale>
          <a:sx n="119" d="100"/>
          <a:sy n="119" d="100"/>
        </p:scale>
        <p:origin x="14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Catellani" userId="d4a864fe-7fff-4a2a-9b7d-5f8bf1b38f88" providerId="ADAL" clId="{7A6F9440-27F7-9B43-A391-841975FEB899}"/>
    <pc:docChg chg="undo custSel addSld delSld modSld">
      <pc:chgData name="Andrea Catellani" userId="d4a864fe-7fff-4a2a-9b7d-5f8bf1b38f88" providerId="ADAL" clId="{7A6F9440-27F7-9B43-A391-841975FEB899}" dt="2022-02-10T06:20:28.161" v="1777" actId="20577"/>
      <pc:docMkLst>
        <pc:docMk/>
      </pc:docMkLst>
      <pc:sldChg chg="modSp mod">
        <pc:chgData name="Andrea Catellani" userId="d4a864fe-7fff-4a2a-9b7d-5f8bf1b38f88" providerId="ADAL" clId="{7A6F9440-27F7-9B43-A391-841975FEB899}" dt="2022-02-10T06:18:46.119" v="1763" actId="20577"/>
        <pc:sldMkLst>
          <pc:docMk/>
          <pc:sldMk cId="449065633" sldId="256"/>
        </pc:sldMkLst>
        <pc:spChg chg="mod">
          <ac:chgData name="Andrea Catellani" userId="d4a864fe-7fff-4a2a-9b7d-5f8bf1b38f88" providerId="ADAL" clId="{7A6F9440-27F7-9B43-A391-841975FEB899}" dt="2022-02-10T06:18:46.119" v="1763" actId="20577"/>
          <ac:spMkLst>
            <pc:docMk/>
            <pc:sldMk cId="449065633" sldId="256"/>
            <ac:spMk id="3" creationId="{609C272C-501C-0243-953E-A7D2F3D13E5C}"/>
          </ac:spMkLst>
        </pc:spChg>
      </pc:sldChg>
      <pc:sldChg chg="modSp mod">
        <pc:chgData name="Andrea Catellani" userId="d4a864fe-7fff-4a2a-9b7d-5f8bf1b38f88" providerId="ADAL" clId="{7A6F9440-27F7-9B43-A391-841975FEB899}" dt="2022-02-01T09:23:24.579" v="190" actId="1038"/>
        <pc:sldMkLst>
          <pc:docMk/>
          <pc:sldMk cId="1238157690" sldId="258"/>
        </pc:sldMkLst>
        <pc:picChg chg="mod">
          <ac:chgData name="Andrea Catellani" userId="d4a864fe-7fff-4a2a-9b7d-5f8bf1b38f88" providerId="ADAL" clId="{7A6F9440-27F7-9B43-A391-841975FEB899}" dt="2022-02-01T09:23:24.579" v="190" actId="1038"/>
          <ac:picMkLst>
            <pc:docMk/>
            <pc:sldMk cId="1238157690" sldId="258"/>
            <ac:picMk id="6" creationId="{B65B0A66-00EE-4A41-B273-1CB1A4D8051E}"/>
          </ac:picMkLst>
        </pc:picChg>
      </pc:sldChg>
      <pc:sldChg chg="modSp mod">
        <pc:chgData name="Andrea Catellani" userId="d4a864fe-7fff-4a2a-9b7d-5f8bf1b38f88" providerId="ADAL" clId="{7A6F9440-27F7-9B43-A391-841975FEB899}" dt="2022-02-01T09:23:44.886" v="256" actId="20577"/>
        <pc:sldMkLst>
          <pc:docMk/>
          <pc:sldMk cId="675343241" sldId="262"/>
        </pc:sldMkLst>
        <pc:spChg chg="mod">
          <ac:chgData name="Andrea Catellani" userId="d4a864fe-7fff-4a2a-9b7d-5f8bf1b38f88" providerId="ADAL" clId="{7A6F9440-27F7-9B43-A391-841975FEB899}" dt="2022-02-01T09:23:44.886" v="256" actId="20577"/>
          <ac:spMkLst>
            <pc:docMk/>
            <pc:sldMk cId="675343241" sldId="262"/>
            <ac:spMk id="2" creationId="{27ED4E76-A0FB-E841-BBB2-CCB9B75047DB}"/>
          </ac:spMkLst>
        </pc:spChg>
      </pc:sldChg>
      <pc:sldChg chg="modSp new mod">
        <pc:chgData name="Andrea Catellani" userId="d4a864fe-7fff-4a2a-9b7d-5f8bf1b38f88" providerId="ADAL" clId="{7A6F9440-27F7-9B43-A391-841975FEB899}" dt="2022-02-01T08:58:44.208" v="170" actId="313"/>
        <pc:sldMkLst>
          <pc:docMk/>
          <pc:sldMk cId="1115570415" sldId="267"/>
        </pc:sldMkLst>
        <pc:spChg chg="mod">
          <ac:chgData name="Andrea Catellani" userId="d4a864fe-7fff-4a2a-9b7d-5f8bf1b38f88" providerId="ADAL" clId="{7A6F9440-27F7-9B43-A391-841975FEB899}" dt="2022-02-01T08:57:03.480" v="88" actId="27636"/>
          <ac:spMkLst>
            <pc:docMk/>
            <pc:sldMk cId="1115570415" sldId="267"/>
            <ac:spMk id="2" creationId="{23155941-6FF0-E646-933A-AC327536E463}"/>
          </ac:spMkLst>
        </pc:spChg>
        <pc:spChg chg="mod">
          <ac:chgData name="Andrea Catellani" userId="d4a864fe-7fff-4a2a-9b7d-5f8bf1b38f88" providerId="ADAL" clId="{7A6F9440-27F7-9B43-A391-841975FEB899}" dt="2022-02-01T08:58:44.208" v="170" actId="313"/>
          <ac:spMkLst>
            <pc:docMk/>
            <pc:sldMk cId="1115570415" sldId="267"/>
            <ac:spMk id="3" creationId="{DE89F17D-F7F9-FB4F-948A-DD7E73694FB4}"/>
          </ac:spMkLst>
        </pc:spChg>
      </pc:sldChg>
      <pc:sldChg chg="modSp new mod">
        <pc:chgData name="Andrea Catellani" userId="d4a864fe-7fff-4a2a-9b7d-5f8bf1b38f88" providerId="ADAL" clId="{7A6F9440-27F7-9B43-A391-841975FEB899}" dt="2022-02-01T09:56:55.717" v="284" actId="20577"/>
        <pc:sldMkLst>
          <pc:docMk/>
          <pc:sldMk cId="394315598" sldId="268"/>
        </pc:sldMkLst>
        <pc:spChg chg="mod">
          <ac:chgData name="Andrea Catellani" userId="d4a864fe-7fff-4a2a-9b7d-5f8bf1b38f88" providerId="ADAL" clId="{7A6F9440-27F7-9B43-A391-841975FEB899}" dt="2022-02-01T09:56:26.381" v="270" actId="20577"/>
          <ac:spMkLst>
            <pc:docMk/>
            <pc:sldMk cId="394315598" sldId="268"/>
            <ac:spMk id="2" creationId="{F3EAE1D6-6765-DB42-97E8-85886FB4A535}"/>
          </ac:spMkLst>
        </pc:spChg>
        <pc:spChg chg="mod">
          <ac:chgData name="Andrea Catellani" userId="d4a864fe-7fff-4a2a-9b7d-5f8bf1b38f88" providerId="ADAL" clId="{7A6F9440-27F7-9B43-A391-841975FEB899}" dt="2022-02-01T09:56:55.717" v="284" actId="20577"/>
          <ac:spMkLst>
            <pc:docMk/>
            <pc:sldMk cId="394315598" sldId="268"/>
            <ac:spMk id="3" creationId="{231775B6-E7CB-9846-9236-76C7F344AF4A}"/>
          </ac:spMkLst>
        </pc:spChg>
      </pc:sldChg>
      <pc:sldChg chg="modSp new mod">
        <pc:chgData name="Andrea Catellani" userId="d4a864fe-7fff-4a2a-9b7d-5f8bf1b38f88" providerId="ADAL" clId="{7A6F9440-27F7-9B43-A391-841975FEB899}" dt="2022-02-09T09:14:00.220" v="1671" actId="5793"/>
        <pc:sldMkLst>
          <pc:docMk/>
          <pc:sldMk cId="3609815178" sldId="269"/>
        </pc:sldMkLst>
        <pc:spChg chg="mod">
          <ac:chgData name="Andrea Catellani" userId="d4a864fe-7fff-4a2a-9b7d-5f8bf1b38f88" providerId="ADAL" clId="{7A6F9440-27F7-9B43-A391-841975FEB899}" dt="2022-02-01T10:47:39.672" v="305" actId="20577"/>
          <ac:spMkLst>
            <pc:docMk/>
            <pc:sldMk cId="3609815178" sldId="269"/>
            <ac:spMk id="2" creationId="{2781B514-61CF-E44C-81B6-4F2825B6CAA6}"/>
          </ac:spMkLst>
        </pc:spChg>
        <pc:spChg chg="mod">
          <ac:chgData name="Andrea Catellani" userId="d4a864fe-7fff-4a2a-9b7d-5f8bf1b38f88" providerId="ADAL" clId="{7A6F9440-27F7-9B43-A391-841975FEB899}" dt="2022-02-09T09:14:00.220" v="1671" actId="5793"/>
          <ac:spMkLst>
            <pc:docMk/>
            <pc:sldMk cId="3609815178" sldId="269"/>
            <ac:spMk id="3" creationId="{187D2293-B441-4249-ABB8-DE630CC2D227}"/>
          </ac:spMkLst>
        </pc:spChg>
      </pc:sldChg>
      <pc:sldChg chg="modSp new mod">
        <pc:chgData name="Andrea Catellani" userId="d4a864fe-7fff-4a2a-9b7d-5f8bf1b38f88" providerId="ADAL" clId="{7A6F9440-27F7-9B43-A391-841975FEB899}" dt="2022-02-01T11:06:46.007" v="803" actId="20577"/>
        <pc:sldMkLst>
          <pc:docMk/>
          <pc:sldMk cId="836938084" sldId="270"/>
        </pc:sldMkLst>
        <pc:spChg chg="mod">
          <ac:chgData name="Andrea Catellani" userId="d4a864fe-7fff-4a2a-9b7d-5f8bf1b38f88" providerId="ADAL" clId="{7A6F9440-27F7-9B43-A391-841975FEB899}" dt="2022-02-01T11:06:46.007" v="803" actId="20577"/>
          <ac:spMkLst>
            <pc:docMk/>
            <pc:sldMk cId="836938084" sldId="270"/>
            <ac:spMk id="2" creationId="{93DB91A0-214A-5E4D-AA80-EAE26632E579}"/>
          </ac:spMkLst>
        </pc:spChg>
        <pc:spChg chg="mod">
          <ac:chgData name="Andrea Catellani" userId="d4a864fe-7fff-4a2a-9b7d-5f8bf1b38f88" providerId="ADAL" clId="{7A6F9440-27F7-9B43-A391-841975FEB899}" dt="2022-02-01T11:06:38.176" v="789" actId="20577"/>
          <ac:spMkLst>
            <pc:docMk/>
            <pc:sldMk cId="836938084" sldId="270"/>
            <ac:spMk id="3" creationId="{D3BA89A4-CFE6-7C4B-9AB5-E10C29BA04F8}"/>
          </ac:spMkLst>
        </pc:spChg>
      </pc:sldChg>
      <pc:sldChg chg="modSp new mod">
        <pc:chgData name="Andrea Catellani" userId="d4a864fe-7fff-4a2a-9b7d-5f8bf1b38f88" providerId="ADAL" clId="{7A6F9440-27F7-9B43-A391-841975FEB899}" dt="2022-02-01T11:09:06.287" v="1038" actId="20577"/>
        <pc:sldMkLst>
          <pc:docMk/>
          <pc:sldMk cId="2899013934" sldId="271"/>
        </pc:sldMkLst>
        <pc:spChg chg="mod">
          <ac:chgData name="Andrea Catellani" userId="d4a864fe-7fff-4a2a-9b7d-5f8bf1b38f88" providerId="ADAL" clId="{7A6F9440-27F7-9B43-A391-841975FEB899}" dt="2022-02-01T11:06:54.712" v="831" actId="20577"/>
          <ac:spMkLst>
            <pc:docMk/>
            <pc:sldMk cId="2899013934" sldId="271"/>
            <ac:spMk id="2" creationId="{B4D53F84-8677-824E-B615-E8CD29ED0699}"/>
          </ac:spMkLst>
        </pc:spChg>
        <pc:spChg chg="mod">
          <ac:chgData name="Andrea Catellani" userId="d4a864fe-7fff-4a2a-9b7d-5f8bf1b38f88" providerId="ADAL" clId="{7A6F9440-27F7-9B43-A391-841975FEB899}" dt="2022-02-01T11:09:06.287" v="1038" actId="20577"/>
          <ac:spMkLst>
            <pc:docMk/>
            <pc:sldMk cId="2899013934" sldId="271"/>
            <ac:spMk id="3" creationId="{0FD9F6DE-51E7-7F46-911A-4E15F7724A43}"/>
          </ac:spMkLst>
        </pc:spChg>
      </pc:sldChg>
      <pc:sldChg chg="modSp new mod">
        <pc:chgData name="Andrea Catellani" userId="d4a864fe-7fff-4a2a-9b7d-5f8bf1b38f88" providerId="ADAL" clId="{7A6F9440-27F7-9B43-A391-841975FEB899}" dt="2022-02-09T09:17:56.292" v="1672" actId="113"/>
        <pc:sldMkLst>
          <pc:docMk/>
          <pc:sldMk cId="1207765197" sldId="272"/>
        </pc:sldMkLst>
        <pc:spChg chg="mod">
          <ac:chgData name="Andrea Catellani" userId="d4a864fe-7fff-4a2a-9b7d-5f8bf1b38f88" providerId="ADAL" clId="{7A6F9440-27F7-9B43-A391-841975FEB899}" dt="2022-02-01T11:09:17.104" v="1072" actId="20577"/>
          <ac:spMkLst>
            <pc:docMk/>
            <pc:sldMk cId="1207765197" sldId="272"/>
            <ac:spMk id="2" creationId="{211B1D2A-50C4-1A4B-B435-0A2C73D55620}"/>
          </ac:spMkLst>
        </pc:spChg>
        <pc:spChg chg="mod">
          <ac:chgData name="Andrea Catellani" userId="d4a864fe-7fff-4a2a-9b7d-5f8bf1b38f88" providerId="ADAL" clId="{7A6F9440-27F7-9B43-A391-841975FEB899}" dt="2022-02-09T09:17:56.292" v="1672" actId="113"/>
          <ac:spMkLst>
            <pc:docMk/>
            <pc:sldMk cId="1207765197" sldId="272"/>
            <ac:spMk id="3" creationId="{BA5AEA12-EE36-A749-B033-AF7131E8834A}"/>
          </ac:spMkLst>
        </pc:spChg>
      </pc:sldChg>
      <pc:sldChg chg="modSp new mod">
        <pc:chgData name="Andrea Catellani" userId="d4a864fe-7fff-4a2a-9b7d-5f8bf1b38f88" providerId="ADAL" clId="{7A6F9440-27F7-9B43-A391-841975FEB899}" dt="2022-02-09T09:23:17.013" v="1676" actId="113"/>
        <pc:sldMkLst>
          <pc:docMk/>
          <pc:sldMk cId="2585248813" sldId="273"/>
        </pc:sldMkLst>
        <pc:spChg chg="mod">
          <ac:chgData name="Andrea Catellani" userId="d4a864fe-7fff-4a2a-9b7d-5f8bf1b38f88" providerId="ADAL" clId="{7A6F9440-27F7-9B43-A391-841975FEB899}" dt="2022-02-01T11:31:14.182" v="1186" actId="20577"/>
          <ac:spMkLst>
            <pc:docMk/>
            <pc:sldMk cId="2585248813" sldId="273"/>
            <ac:spMk id="2" creationId="{99724971-30B1-8A40-BFC2-14C9D96A8A8E}"/>
          </ac:spMkLst>
        </pc:spChg>
        <pc:spChg chg="mod">
          <ac:chgData name="Andrea Catellani" userId="d4a864fe-7fff-4a2a-9b7d-5f8bf1b38f88" providerId="ADAL" clId="{7A6F9440-27F7-9B43-A391-841975FEB899}" dt="2022-02-09T09:23:17.013" v="1676" actId="113"/>
          <ac:spMkLst>
            <pc:docMk/>
            <pc:sldMk cId="2585248813" sldId="273"/>
            <ac:spMk id="3" creationId="{FAB2D701-5669-7A48-B497-C40EF464D087}"/>
          </ac:spMkLst>
        </pc:spChg>
      </pc:sldChg>
      <pc:sldChg chg="modSp new mod">
        <pc:chgData name="Andrea Catellani" userId="d4a864fe-7fff-4a2a-9b7d-5f8bf1b38f88" providerId="ADAL" clId="{7A6F9440-27F7-9B43-A391-841975FEB899}" dt="2022-02-09T22:29:54.184" v="1751" actId="20577"/>
        <pc:sldMkLst>
          <pc:docMk/>
          <pc:sldMk cId="2977474942" sldId="274"/>
        </pc:sldMkLst>
        <pc:spChg chg="mod">
          <ac:chgData name="Andrea Catellani" userId="d4a864fe-7fff-4a2a-9b7d-5f8bf1b38f88" providerId="ADAL" clId="{7A6F9440-27F7-9B43-A391-841975FEB899}" dt="2022-02-01T11:31:29.276" v="1195" actId="20577"/>
          <ac:spMkLst>
            <pc:docMk/>
            <pc:sldMk cId="2977474942" sldId="274"/>
            <ac:spMk id="2" creationId="{D0238CC7-4A71-AF4F-A40D-240BC2FE79F0}"/>
          </ac:spMkLst>
        </pc:spChg>
        <pc:spChg chg="mod">
          <ac:chgData name="Andrea Catellani" userId="d4a864fe-7fff-4a2a-9b7d-5f8bf1b38f88" providerId="ADAL" clId="{7A6F9440-27F7-9B43-A391-841975FEB899}" dt="2022-02-09T22:29:54.184" v="1751" actId="20577"/>
          <ac:spMkLst>
            <pc:docMk/>
            <pc:sldMk cId="2977474942" sldId="274"/>
            <ac:spMk id="3" creationId="{A148C128-4AC2-344B-9FCA-66E630105F47}"/>
          </ac:spMkLst>
        </pc:spChg>
      </pc:sldChg>
      <pc:sldChg chg="addSp new">
        <pc:chgData name="Andrea Catellani" userId="d4a864fe-7fff-4a2a-9b7d-5f8bf1b38f88" providerId="ADAL" clId="{7A6F9440-27F7-9B43-A391-841975FEB899}" dt="2022-02-02T09:42:32.939" v="1370"/>
        <pc:sldMkLst>
          <pc:docMk/>
          <pc:sldMk cId="4184659522" sldId="275"/>
        </pc:sldMkLst>
        <pc:picChg chg="add">
          <ac:chgData name="Andrea Catellani" userId="d4a864fe-7fff-4a2a-9b7d-5f8bf1b38f88" providerId="ADAL" clId="{7A6F9440-27F7-9B43-A391-841975FEB899}" dt="2022-02-02T09:42:32.939" v="1370"/>
          <ac:picMkLst>
            <pc:docMk/>
            <pc:sldMk cId="4184659522" sldId="275"/>
            <ac:picMk id="1026" creationId="{B4F7CBFA-94F8-7A4C-B1AF-0AE5A3939FEC}"/>
          </ac:picMkLst>
        </pc:picChg>
      </pc:sldChg>
      <pc:sldChg chg="addSp modSp mod">
        <pc:chgData name="Andrea Catellani" userId="d4a864fe-7fff-4a2a-9b7d-5f8bf1b38f88" providerId="ADAL" clId="{7A6F9440-27F7-9B43-A391-841975FEB899}" dt="2022-02-09T09:30:42.678" v="1679" actId="1076"/>
        <pc:sldMkLst>
          <pc:docMk/>
          <pc:sldMk cId="1819073497" sldId="276"/>
        </pc:sldMkLst>
        <pc:picChg chg="add mod">
          <ac:chgData name="Andrea Catellani" userId="d4a864fe-7fff-4a2a-9b7d-5f8bf1b38f88" providerId="ADAL" clId="{7A6F9440-27F7-9B43-A391-841975FEB899}" dt="2022-02-09T09:30:42.678" v="1679" actId="1076"/>
          <ac:picMkLst>
            <pc:docMk/>
            <pc:sldMk cId="1819073497" sldId="276"/>
            <ac:picMk id="5" creationId="{D711579C-37EA-8F49-9CFD-DFD70DEA6B11}"/>
          </ac:picMkLst>
        </pc:picChg>
      </pc:sldChg>
      <pc:sldChg chg="modSp mod">
        <pc:chgData name="Andrea Catellani" userId="d4a864fe-7fff-4a2a-9b7d-5f8bf1b38f88" providerId="ADAL" clId="{7A6F9440-27F7-9B43-A391-841975FEB899}" dt="2022-02-10T06:20:28.161" v="1777" actId="20577"/>
        <pc:sldMkLst>
          <pc:docMk/>
          <pc:sldMk cId="2154714360" sldId="277"/>
        </pc:sldMkLst>
        <pc:spChg chg="mod">
          <ac:chgData name="Andrea Catellani" userId="d4a864fe-7fff-4a2a-9b7d-5f8bf1b38f88" providerId="ADAL" clId="{7A6F9440-27F7-9B43-A391-841975FEB899}" dt="2022-02-09T09:12:02.805" v="1670" actId="20577"/>
          <ac:spMkLst>
            <pc:docMk/>
            <pc:sldMk cId="2154714360" sldId="277"/>
            <ac:spMk id="2" creationId="{912A8F3E-864C-4007-8830-847CC95D4CB3}"/>
          </ac:spMkLst>
        </pc:spChg>
        <pc:spChg chg="mod">
          <ac:chgData name="Andrea Catellani" userId="d4a864fe-7fff-4a2a-9b7d-5f8bf1b38f88" providerId="ADAL" clId="{7A6F9440-27F7-9B43-A391-841975FEB899}" dt="2022-02-10T06:20:28.161" v="1777" actId="20577"/>
          <ac:spMkLst>
            <pc:docMk/>
            <pc:sldMk cId="2154714360" sldId="277"/>
            <ac:spMk id="3" creationId="{FCFA4424-199D-41C3-B76A-B49933CEDD60}"/>
          </ac:spMkLst>
        </pc:spChg>
      </pc:sldChg>
      <pc:sldChg chg="modSp new mod">
        <pc:chgData name="Andrea Catellani" userId="d4a864fe-7fff-4a2a-9b7d-5f8bf1b38f88" providerId="ADAL" clId="{7A6F9440-27F7-9B43-A391-841975FEB899}" dt="2022-02-09T09:09:21.991" v="1651" actId="20577"/>
        <pc:sldMkLst>
          <pc:docMk/>
          <pc:sldMk cId="3120289925" sldId="279"/>
        </pc:sldMkLst>
        <pc:spChg chg="mod">
          <ac:chgData name="Andrea Catellani" userId="d4a864fe-7fff-4a2a-9b7d-5f8bf1b38f88" providerId="ADAL" clId="{7A6F9440-27F7-9B43-A391-841975FEB899}" dt="2022-02-09T09:04:58.505" v="1382" actId="20577"/>
          <ac:spMkLst>
            <pc:docMk/>
            <pc:sldMk cId="3120289925" sldId="279"/>
            <ac:spMk id="2" creationId="{C3B359F3-666C-3A41-ADD0-5310E2DD7371}"/>
          </ac:spMkLst>
        </pc:spChg>
        <pc:spChg chg="mod">
          <ac:chgData name="Andrea Catellani" userId="d4a864fe-7fff-4a2a-9b7d-5f8bf1b38f88" providerId="ADAL" clId="{7A6F9440-27F7-9B43-A391-841975FEB899}" dt="2022-02-09T09:09:21.991" v="1651" actId="20577"/>
          <ac:spMkLst>
            <pc:docMk/>
            <pc:sldMk cId="3120289925" sldId="279"/>
            <ac:spMk id="3" creationId="{D2B55EF3-F11C-5F4A-9C6E-B3B2CB433B24}"/>
          </ac:spMkLst>
        </pc:spChg>
      </pc:sldChg>
      <pc:sldChg chg="addSp modSp new mod setBg">
        <pc:chgData name="Andrea Catellani" userId="d4a864fe-7fff-4a2a-9b7d-5f8bf1b38f88" providerId="ADAL" clId="{7A6F9440-27F7-9B43-A391-841975FEB899}" dt="2022-02-09T15:25:16.488" v="1749" actId="26606"/>
        <pc:sldMkLst>
          <pc:docMk/>
          <pc:sldMk cId="3356933347" sldId="280"/>
        </pc:sldMkLst>
        <pc:spChg chg="mod">
          <ac:chgData name="Andrea Catellani" userId="d4a864fe-7fff-4a2a-9b7d-5f8bf1b38f88" providerId="ADAL" clId="{7A6F9440-27F7-9B43-A391-841975FEB899}" dt="2022-02-09T15:25:16.488" v="1749" actId="26606"/>
          <ac:spMkLst>
            <pc:docMk/>
            <pc:sldMk cId="3356933347" sldId="280"/>
            <ac:spMk id="2" creationId="{5FED7013-5AA2-8743-B013-A38BB5D51F68}"/>
          </ac:spMkLst>
        </pc:spChg>
        <pc:spChg chg="mod">
          <ac:chgData name="Andrea Catellani" userId="d4a864fe-7fff-4a2a-9b7d-5f8bf1b38f88" providerId="ADAL" clId="{7A6F9440-27F7-9B43-A391-841975FEB899}" dt="2022-02-09T15:25:16.488" v="1749" actId="26606"/>
          <ac:spMkLst>
            <pc:docMk/>
            <pc:sldMk cId="3356933347" sldId="280"/>
            <ac:spMk id="3" creationId="{23FD86F9-2170-0B43-9C5F-9BBB6696D247}"/>
          </ac:spMkLst>
        </pc:spChg>
        <pc:spChg chg="mod ord">
          <ac:chgData name="Andrea Catellani" userId="d4a864fe-7fff-4a2a-9b7d-5f8bf1b38f88" providerId="ADAL" clId="{7A6F9440-27F7-9B43-A391-841975FEB899}" dt="2022-02-09T15:25:16.488" v="1749" actId="26606"/>
          <ac:spMkLst>
            <pc:docMk/>
            <pc:sldMk cId="3356933347" sldId="280"/>
            <ac:spMk id="4" creationId="{FF677B88-325C-1A48-B658-ADDB6AD0E773}"/>
          </ac:spMkLst>
        </pc:spChg>
        <pc:spChg chg="add">
          <ac:chgData name="Andrea Catellani" userId="d4a864fe-7fff-4a2a-9b7d-5f8bf1b38f88" providerId="ADAL" clId="{7A6F9440-27F7-9B43-A391-841975FEB899}" dt="2022-02-09T15:25:16.488" v="1749" actId="26606"/>
          <ac:spMkLst>
            <pc:docMk/>
            <pc:sldMk cId="3356933347" sldId="280"/>
            <ac:spMk id="71" creationId="{3F4C104D-5F30-4811-9376-566B26E4719A}"/>
          </ac:spMkLst>
        </pc:spChg>
        <pc:spChg chg="add">
          <ac:chgData name="Andrea Catellani" userId="d4a864fe-7fff-4a2a-9b7d-5f8bf1b38f88" providerId="ADAL" clId="{7A6F9440-27F7-9B43-A391-841975FEB899}" dt="2022-02-09T15:25:16.488" v="1749" actId="26606"/>
          <ac:spMkLst>
            <pc:docMk/>
            <pc:sldMk cId="3356933347" sldId="280"/>
            <ac:spMk id="73" creationId="{0815E34B-5D02-4E01-A936-E8E1C0AB6F12}"/>
          </ac:spMkLst>
        </pc:spChg>
        <pc:spChg chg="add">
          <ac:chgData name="Andrea Catellani" userId="d4a864fe-7fff-4a2a-9b7d-5f8bf1b38f88" providerId="ADAL" clId="{7A6F9440-27F7-9B43-A391-841975FEB899}" dt="2022-02-09T15:25:16.488" v="1749" actId="26606"/>
          <ac:spMkLst>
            <pc:docMk/>
            <pc:sldMk cId="3356933347" sldId="280"/>
            <ac:spMk id="75" creationId="{7DE3414B-B032-4710-A468-D3285E38C5FF}"/>
          </ac:spMkLst>
        </pc:spChg>
        <pc:picChg chg="add mod">
          <ac:chgData name="Andrea Catellani" userId="d4a864fe-7fff-4a2a-9b7d-5f8bf1b38f88" providerId="ADAL" clId="{7A6F9440-27F7-9B43-A391-841975FEB899}" dt="2022-02-09T15:25:16.488" v="1749" actId="26606"/>
          <ac:picMkLst>
            <pc:docMk/>
            <pc:sldMk cId="3356933347" sldId="280"/>
            <ac:picMk id="1026" creationId="{CC2F2346-078A-9C4F-A74E-2FE7F775E848}"/>
          </ac:picMkLst>
        </pc:picChg>
      </pc:sldChg>
      <pc:sldChg chg="modSp new mod">
        <pc:chgData name="Andrea Catellani" userId="d4a864fe-7fff-4a2a-9b7d-5f8bf1b38f88" providerId="ADAL" clId="{7A6F9440-27F7-9B43-A391-841975FEB899}" dt="2022-02-09T09:50:52.031" v="1720" actId="20577"/>
        <pc:sldMkLst>
          <pc:docMk/>
          <pc:sldMk cId="216792257" sldId="281"/>
        </pc:sldMkLst>
        <pc:spChg chg="mod">
          <ac:chgData name="Andrea Catellani" userId="d4a864fe-7fff-4a2a-9b7d-5f8bf1b38f88" providerId="ADAL" clId="{7A6F9440-27F7-9B43-A391-841975FEB899}" dt="2022-02-09T09:49:48.287" v="1706" actId="20577"/>
          <ac:spMkLst>
            <pc:docMk/>
            <pc:sldMk cId="216792257" sldId="281"/>
            <ac:spMk id="2" creationId="{252A21E7-96F2-564D-88BA-3B243D1717FF}"/>
          </ac:spMkLst>
        </pc:spChg>
        <pc:spChg chg="mod">
          <ac:chgData name="Andrea Catellani" userId="d4a864fe-7fff-4a2a-9b7d-5f8bf1b38f88" providerId="ADAL" clId="{7A6F9440-27F7-9B43-A391-841975FEB899}" dt="2022-02-09T09:50:52.031" v="1720" actId="20577"/>
          <ac:spMkLst>
            <pc:docMk/>
            <pc:sldMk cId="216792257" sldId="281"/>
            <ac:spMk id="3" creationId="{9C46C0C6-F220-EC4B-B5B3-3A1D0ADC901F}"/>
          </ac:spMkLst>
        </pc:spChg>
      </pc:sldChg>
    </pc:docChg>
  </pc:docChgLst>
  <pc:docChgLst>
    <pc:chgData name="Andrea Catellani" userId="d4a864fe-7fff-4a2a-9b7d-5f8bf1b38f88" providerId="ADAL" clId="{3A5F7B6E-64AB-4F57-82A8-C7D9727A16AD}"/>
    <pc:docChg chg="custSel addSld modSld sldOrd">
      <pc:chgData name="Andrea Catellani" userId="d4a864fe-7fff-4a2a-9b7d-5f8bf1b38f88" providerId="ADAL" clId="{3A5F7B6E-64AB-4F57-82A8-C7D9727A16AD}" dt="2022-02-08T17:01:46.933" v="148" actId="27636"/>
      <pc:docMkLst>
        <pc:docMk/>
      </pc:docMkLst>
      <pc:sldChg chg="modSp">
        <pc:chgData name="Andrea Catellani" userId="d4a864fe-7fff-4a2a-9b7d-5f8bf1b38f88" providerId="ADAL" clId="{3A5F7B6E-64AB-4F57-82A8-C7D9727A16AD}" dt="2022-02-08T11:47:04.125" v="68" actId="790"/>
        <pc:sldMkLst>
          <pc:docMk/>
          <pc:sldMk cId="4084346544" sldId="257"/>
        </pc:sldMkLst>
        <pc:spChg chg="mod">
          <ac:chgData name="Andrea Catellani" userId="d4a864fe-7fff-4a2a-9b7d-5f8bf1b38f88" providerId="ADAL" clId="{3A5F7B6E-64AB-4F57-82A8-C7D9727A16AD}" dt="2022-02-08T11:47:04.125" v="68" actId="790"/>
          <ac:spMkLst>
            <pc:docMk/>
            <pc:sldMk cId="4084346544" sldId="257"/>
            <ac:spMk id="2" creationId="{0442FC90-1649-6F40-AF40-8FC3B184778C}"/>
          </ac:spMkLst>
        </pc:spChg>
      </pc:sldChg>
      <pc:sldChg chg="modSp">
        <pc:chgData name="Andrea Catellani" userId="d4a864fe-7fff-4a2a-9b7d-5f8bf1b38f88" providerId="ADAL" clId="{3A5F7B6E-64AB-4F57-82A8-C7D9727A16AD}" dt="2022-02-07T15:46:37.462" v="17" actId="27636"/>
        <pc:sldMkLst>
          <pc:docMk/>
          <pc:sldMk cId="675343241" sldId="262"/>
        </pc:sldMkLst>
        <pc:spChg chg="mod">
          <ac:chgData name="Andrea Catellani" userId="d4a864fe-7fff-4a2a-9b7d-5f8bf1b38f88" providerId="ADAL" clId="{3A5F7B6E-64AB-4F57-82A8-C7D9727A16AD}" dt="2022-02-07T15:46:37.462" v="17" actId="27636"/>
          <ac:spMkLst>
            <pc:docMk/>
            <pc:sldMk cId="675343241" sldId="262"/>
            <ac:spMk id="2" creationId="{27ED4E76-A0FB-E841-BBB2-CCB9B75047DB}"/>
          </ac:spMkLst>
        </pc:spChg>
      </pc:sldChg>
      <pc:sldChg chg="modSp">
        <pc:chgData name="Andrea Catellani" userId="d4a864fe-7fff-4a2a-9b7d-5f8bf1b38f88" providerId="ADAL" clId="{3A5F7B6E-64AB-4F57-82A8-C7D9727A16AD}" dt="2022-02-07T15:45:31.929" v="1" actId="20577"/>
        <pc:sldMkLst>
          <pc:docMk/>
          <pc:sldMk cId="1115570415" sldId="267"/>
        </pc:sldMkLst>
        <pc:spChg chg="mod">
          <ac:chgData name="Andrea Catellani" userId="d4a864fe-7fff-4a2a-9b7d-5f8bf1b38f88" providerId="ADAL" clId="{3A5F7B6E-64AB-4F57-82A8-C7D9727A16AD}" dt="2022-02-07T15:45:31.929" v="1" actId="20577"/>
          <ac:spMkLst>
            <pc:docMk/>
            <pc:sldMk cId="1115570415" sldId="267"/>
            <ac:spMk id="3" creationId="{DE89F17D-F7F9-FB4F-948A-DD7E73694FB4}"/>
          </ac:spMkLst>
        </pc:spChg>
      </pc:sldChg>
      <pc:sldChg chg="modSp">
        <pc:chgData name="Andrea Catellani" userId="d4a864fe-7fff-4a2a-9b7d-5f8bf1b38f88" providerId="ADAL" clId="{3A5F7B6E-64AB-4F57-82A8-C7D9727A16AD}" dt="2022-02-07T15:46:10.938" v="6" actId="113"/>
        <pc:sldMkLst>
          <pc:docMk/>
          <pc:sldMk cId="394315598" sldId="268"/>
        </pc:sldMkLst>
        <pc:spChg chg="mod">
          <ac:chgData name="Andrea Catellani" userId="d4a864fe-7fff-4a2a-9b7d-5f8bf1b38f88" providerId="ADAL" clId="{3A5F7B6E-64AB-4F57-82A8-C7D9727A16AD}" dt="2022-02-07T15:46:10.938" v="6" actId="113"/>
          <ac:spMkLst>
            <pc:docMk/>
            <pc:sldMk cId="394315598" sldId="268"/>
            <ac:spMk id="3" creationId="{231775B6-E7CB-9846-9236-76C7F344AF4A}"/>
          </ac:spMkLst>
        </pc:spChg>
      </pc:sldChg>
      <pc:sldChg chg="modSp">
        <pc:chgData name="Andrea Catellani" userId="d4a864fe-7fff-4a2a-9b7d-5f8bf1b38f88" providerId="ADAL" clId="{3A5F7B6E-64AB-4F57-82A8-C7D9727A16AD}" dt="2022-02-07T15:50:01.336" v="18" actId="20577"/>
        <pc:sldMkLst>
          <pc:docMk/>
          <pc:sldMk cId="836938084" sldId="270"/>
        </pc:sldMkLst>
        <pc:spChg chg="mod">
          <ac:chgData name="Andrea Catellani" userId="d4a864fe-7fff-4a2a-9b7d-5f8bf1b38f88" providerId="ADAL" clId="{3A5F7B6E-64AB-4F57-82A8-C7D9727A16AD}" dt="2022-02-07T15:50:01.336" v="18" actId="20577"/>
          <ac:spMkLst>
            <pc:docMk/>
            <pc:sldMk cId="836938084" sldId="270"/>
            <ac:spMk id="3" creationId="{D3BA89A4-CFE6-7C4B-9AB5-E10C29BA04F8}"/>
          </ac:spMkLst>
        </pc:spChg>
      </pc:sldChg>
      <pc:sldChg chg="modSp">
        <pc:chgData name="Andrea Catellani" userId="d4a864fe-7fff-4a2a-9b7d-5f8bf1b38f88" providerId="ADAL" clId="{3A5F7B6E-64AB-4F57-82A8-C7D9727A16AD}" dt="2022-02-08T17:01:46.933" v="148" actId="27636"/>
        <pc:sldMkLst>
          <pc:docMk/>
          <pc:sldMk cId="2977474942" sldId="274"/>
        </pc:sldMkLst>
        <pc:spChg chg="mod">
          <ac:chgData name="Andrea Catellani" userId="d4a864fe-7fff-4a2a-9b7d-5f8bf1b38f88" providerId="ADAL" clId="{3A5F7B6E-64AB-4F57-82A8-C7D9727A16AD}" dt="2022-02-08T17:01:46.933" v="148" actId="27636"/>
          <ac:spMkLst>
            <pc:docMk/>
            <pc:sldMk cId="2977474942" sldId="274"/>
            <ac:spMk id="3" creationId="{A148C128-4AC2-344B-9FCA-66E630105F47}"/>
          </ac:spMkLst>
        </pc:spChg>
      </pc:sldChg>
      <pc:sldChg chg="modSp add">
        <pc:chgData name="Andrea Catellani" userId="d4a864fe-7fff-4a2a-9b7d-5f8bf1b38f88" providerId="ADAL" clId="{3A5F7B6E-64AB-4F57-82A8-C7D9727A16AD}" dt="2022-02-07T15:50:59.594" v="41" actId="20577"/>
        <pc:sldMkLst>
          <pc:docMk/>
          <pc:sldMk cId="1819073497" sldId="276"/>
        </pc:sldMkLst>
        <pc:spChg chg="mod">
          <ac:chgData name="Andrea Catellani" userId="d4a864fe-7fff-4a2a-9b7d-5f8bf1b38f88" providerId="ADAL" clId="{3A5F7B6E-64AB-4F57-82A8-C7D9727A16AD}" dt="2022-02-07T15:50:59.594" v="41" actId="20577"/>
          <ac:spMkLst>
            <pc:docMk/>
            <pc:sldMk cId="1819073497" sldId="276"/>
            <ac:spMk id="3" creationId="{E6BC7448-0151-4812-AE13-855F51291FD4}"/>
          </ac:spMkLst>
        </pc:spChg>
      </pc:sldChg>
      <pc:sldChg chg="modSp add">
        <pc:chgData name="Andrea Catellani" userId="d4a864fe-7fff-4a2a-9b7d-5f8bf1b38f88" providerId="ADAL" clId="{3A5F7B6E-64AB-4F57-82A8-C7D9727A16AD}" dt="2022-02-08T11:42:30.158" v="67" actId="20577"/>
        <pc:sldMkLst>
          <pc:docMk/>
          <pc:sldMk cId="2154714360" sldId="277"/>
        </pc:sldMkLst>
        <pc:spChg chg="mod">
          <ac:chgData name="Andrea Catellani" userId="d4a864fe-7fff-4a2a-9b7d-5f8bf1b38f88" providerId="ADAL" clId="{3A5F7B6E-64AB-4F57-82A8-C7D9727A16AD}" dt="2022-02-08T11:42:30.158" v="67" actId="20577"/>
          <ac:spMkLst>
            <pc:docMk/>
            <pc:sldMk cId="2154714360" sldId="277"/>
            <ac:spMk id="3" creationId="{FCFA4424-199D-41C3-B76A-B49933CEDD60}"/>
          </ac:spMkLst>
        </pc:spChg>
      </pc:sldChg>
      <pc:sldChg chg="addSp add ord">
        <pc:chgData name="Andrea Catellani" userId="d4a864fe-7fff-4a2a-9b7d-5f8bf1b38f88" providerId="ADAL" clId="{3A5F7B6E-64AB-4F57-82A8-C7D9727A16AD}" dt="2022-02-08T16:59:18.528" v="71"/>
        <pc:sldMkLst>
          <pc:docMk/>
          <pc:sldMk cId="3720969972" sldId="278"/>
        </pc:sldMkLst>
        <pc:picChg chg="add">
          <ac:chgData name="Andrea Catellani" userId="d4a864fe-7fff-4a2a-9b7d-5f8bf1b38f88" providerId="ADAL" clId="{3A5F7B6E-64AB-4F57-82A8-C7D9727A16AD}" dt="2022-02-08T16:56:01.599" v="70"/>
          <ac:picMkLst>
            <pc:docMk/>
            <pc:sldMk cId="3720969972" sldId="278"/>
            <ac:picMk id="5" creationId="{99684199-1746-445F-85E6-FD096732BC9E}"/>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C&#233;line\Documents\recherche\activit&#233;s%20scientifiques\2019\bibliographie%20communication%20environnementale%20pour%20article%202eme%20vers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j-lt"/>
                <a:ea typeface="+mn-ea"/>
                <a:cs typeface="+mn-cs"/>
              </a:defRPr>
            </a:pPr>
            <a:r>
              <a:rPr lang="fr-FR" sz="1200">
                <a:latin typeface="+mj-lt"/>
              </a:rPr>
              <a:t>Evolution of the publication of scientific articles</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j-lt"/>
              <a:ea typeface="+mn-ea"/>
              <a:cs typeface="+mn-cs"/>
            </a:defRPr>
          </a:pPr>
          <a:endParaRPr lang="fr-F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1"/>
          <c:order val="1"/>
          <c:tx>
            <c:strRef>
              <c:f>'[bibliographie communication environnementale pour article 2eme version.xlsx]diagrammes articles'!$B$2</c:f>
              <c:strCache>
                <c:ptCount val="1"/>
                <c:pt idx="0">
                  <c:v>France</c:v>
                </c:pt>
              </c:strCache>
            </c:strRef>
          </c:tx>
          <c:spPr>
            <a:solidFill>
              <a:schemeClr val="accent2"/>
            </a:solidFill>
            <a:ln>
              <a:noFill/>
            </a:ln>
            <a:effectLst/>
            <a:sp3d/>
          </c:spPr>
          <c:invertIfNegative val="0"/>
          <c:cat>
            <c:numRef>
              <c:f>'[bibliographie communication environnementale pour article 2eme version.xlsx]diagrammes articles'!$A$3:$A$29</c:f>
              <c:numCache>
                <c:formatCode>General</c:formatCode>
                <c:ptCount val="27"/>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numCache>
            </c:numRef>
          </c:cat>
          <c:val>
            <c:numRef>
              <c:f>'[bibliographie communication environnementale pour article 2eme version.xlsx]diagrammes articles'!$B$3:$B$29</c:f>
              <c:numCache>
                <c:formatCode>General</c:formatCode>
                <c:ptCount val="27"/>
                <c:pt idx="0">
                  <c:v>0</c:v>
                </c:pt>
                <c:pt idx="1">
                  <c:v>8</c:v>
                </c:pt>
                <c:pt idx="2">
                  <c:v>0</c:v>
                </c:pt>
                <c:pt idx="3">
                  <c:v>1</c:v>
                </c:pt>
                <c:pt idx="4">
                  <c:v>1</c:v>
                </c:pt>
                <c:pt idx="5">
                  <c:v>0</c:v>
                </c:pt>
                <c:pt idx="6">
                  <c:v>0</c:v>
                </c:pt>
                <c:pt idx="7">
                  <c:v>7</c:v>
                </c:pt>
                <c:pt idx="8">
                  <c:v>0</c:v>
                </c:pt>
                <c:pt idx="9">
                  <c:v>0</c:v>
                </c:pt>
                <c:pt idx="10">
                  <c:v>1</c:v>
                </c:pt>
                <c:pt idx="11">
                  <c:v>1</c:v>
                </c:pt>
                <c:pt idx="12">
                  <c:v>0</c:v>
                </c:pt>
                <c:pt idx="13">
                  <c:v>0</c:v>
                </c:pt>
                <c:pt idx="14">
                  <c:v>9</c:v>
                </c:pt>
                <c:pt idx="15">
                  <c:v>3</c:v>
                </c:pt>
                <c:pt idx="16">
                  <c:v>8</c:v>
                </c:pt>
                <c:pt idx="17">
                  <c:v>17</c:v>
                </c:pt>
                <c:pt idx="18">
                  <c:v>14</c:v>
                </c:pt>
                <c:pt idx="19">
                  <c:v>11</c:v>
                </c:pt>
                <c:pt idx="20">
                  <c:v>5</c:v>
                </c:pt>
                <c:pt idx="21">
                  <c:v>10</c:v>
                </c:pt>
                <c:pt idx="22">
                  <c:v>15</c:v>
                </c:pt>
                <c:pt idx="23">
                  <c:v>32</c:v>
                </c:pt>
                <c:pt idx="24">
                  <c:v>20</c:v>
                </c:pt>
                <c:pt idx="25">
                  <c:v>10</c:v>
                </c:pt>
                <c:pt idx="26">
                  <c:v>21</c:v>
                </c:pt>
              </c:numCache>
            </c:numRef>
          </c:val>
          <c:extLst>
            <c:ext xmlns:c16="http://schemas.microsoft.com/office/drawing/2014/chart" uri="{C3380CC4-5D6E-409C-BE32-E72D297353CC}">
              <c16:uniqueId val="{00000000-76E6-D44C-84D8-8704AF8FB55E}"/>
            </c:ext>
          </c:extLst>
        </c:ser>
        <c:ser>
          <c:idx val="2"/>
          <c:order val="2"/>
          <c:tx>
            <c:strRef>
              <c:f>'[bibliographie communication environnementale pour article 2eme version.xlsx]diagrammes articles'!$C$2</c:f>
              <c:strCache>
                <c:ptCount val="1"/>
                <c:pt idx="0">
                  <c:v>Canada</c:v>
                </c:pt>
              </c:strCache>
            </c:strRef>
          </c:tx>
          <c:spPr>
            <a:solidFill>
              <a:schemeClr val="accent3"/>
            </a:solidFill>
            <a:ln>
              <a:noFill/>
            </a:ln>
            <a:effectLst/>
            <a:sp3d/>
          </c:spPr>
          <c:invertIfNegative val="0"/>
          <c:cat>
            <c:numRef>
              <c:f>'[bibliographie communication environnementale pour article 2eme version.xlsx]diagrammes articles'!$A$3:$A$29</c:f>
              <c:numCache>
                <c:formatCode>General</c:formatCode>
                <c:ptCount val="27"/>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numCache>
            </c:numRef>
          </c:cat>
          <c:val>
            <c:numRef>
              <c:f>'[bibliographie communication environnementale pour article 2eme version.xlsx]diagrammes articles'!$C$3:$C$29</c:f>
              <c:numCache>
                <c:formatCode>General</c:formatCode>
                <c:ptCount val="27"/>
                <c:pt idx="0">
                  <c:v>0</c:v>
                </c:pt>
                <c:pt idx="1">
                  <c:v>0</c:v>
                </c:pt>
                <c:pt idx="2">
                  <c:v>0</c:v>
                </c:pt>
                <c:pt idx="3">
                  <c:v>1</c:v>
                </c:pt>
                <c:pt idx="4">
                  <c:v>0</c:v>
                </c:pt>
                <c:pt idx="5">
                  <c:v>0</c:v>
                </c:pt>
                <c:pt idx="6">
                  <c:v>0</c:v>
                </c:pt>
                <c:pt idx="7">
                  <c:v>0</c:v>
                </c:pt>
                <c:pt idx="8">
                  <c:v>1</c:v>
                </c:pt>
                <c:pt idx="9">
                  <c:v>0</c:v>
                </c:pt>
                <c:pt idx="10">
                  <c:v>0</c:v>
                </c:pt>
                <c:pt idx="11">
                  <c:v>0</c:v>
                </c:pt>
                <c:pt idx="12">
                  <c:v>0</c:v>
                </c:pt>
                <c:pt idx="13">
                  <c:v>0</c:v>
                </c:pt>
                <c:pt idx="14">
                  <c:v>0</c:v>
                </c:pt>
                <c:pt idx="15">
                  <c:v>0</c:v>
                </c:pt>
                <c:pt idx="16">
                  <c:v>0</c:v>
                </c:pt>
                <c:pt idx="17">
                  <c:v>1</c:v>
                </c:pt>
                <c:pt idx="18">
                  <c:v>1</c:v>
                </c:pt>
                <c:pt idx="19">
                  <c:v>0</c:v>
                </c:pt>
                <c:pt idx="20">
                  <c:v>7</c:v>
                </c:pt>
                <c:pt idx="21">
                  <c:v>2</c:v>
                </c:pt>
                <c:pt idx="22">
                  <c:v>2</c:v>
                </c:pt>
                <c:pt idx="23">
                  <c:v>2</c:v>
                </c:pt>
                <c:pt idx="24">
                  <c:v>1</c:v>
                </c:pt>
                <c:pt idx="25">
                  <c:v>0</c:v>
                </c:pt>
                <c:pt idx="26">
                  <c:v>1</c:v>
                </c:pt>
              </c:numCache>
            </c:numRef>
          </c:val>
          <c:extLst>
            <c:ext xmlns:c16="http://schemas.microsoft.com/office/drawing/2014/chart" uri="{C3380CC4-5D6E-409C-BE32-E72D297353CC}">
              <c16:uniqueId val="{00000001-76E6-D44C-84D8-8704AF8FB55E}"/>
            </c:ext>
          </c:extLst>
        </c:ser>
        <c:ser>
          <c:idx val="3"/>
          <c:order val="3"/>
          <c:tx>
            <c:strRef>
              <c:f>'[bibliographie communication environnementale pour article 2eme version.xlsx]diagrammes articles'!$D$2</c:f>
              <c:strCache>
                <c:ptCount val="1"/>
                <c:pt idx="0">
                  <c:v>Belgique</c:v>
                </c:pt>
              </c:strCache>
            </c:strRef>
          </c:tx>
          <c:spPr>
            <a:solidFill>
              <a:schemeClr val="accent4"/>
            </a:solidFill>
            <a:ln>
              <a:noFill/>
            </a:ln>
            <a:effectLst/>
            <a:sp3d/>
          </c:spPr>
          <c:invertIfNegative val="0"/>
          <c:cat>
            <c:numRef>
              <c:f>'[bibliographie communication environnementale pour article 2eme version.xlsx]diagrammes articles'!$A$3:$A$29</c:f>
              <c:numCache>
                <c:formatCode>General</c:formatCode>
                <c:ptCount val="27"/>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numCache>
            </c:numRef>
          </c:cat>
          <c:val>
            <c:numRef>
              <c:f>'[bibliographie communication environnementale pour article 2eme version.xlsx]diagrammes articles'!$D$3:$D$29</c:f>
              <c:numCache>
                <c:formatCode>General</c:formatCode>
                <c:ptCount val="27"/>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12</c:v>
                </c:pt>
                <c:pt idx="19">
                  <c:v>0</c:v>
                </c:pt>
                <c:pt idx="20">
                  <c:v>0</c:v>
                </c:pt>
                <c:pt idx="21">
                  <c:v>0</c:v>
                </c:pt>
                <c:pt idx="22">
                  <c:v>2</c:v>
                </c:pt>
                <c:pt idx="23">
                  <c:v>2</c:v>
                </c:pt>
                <c:pt idx="24">
                  <c:v>0</c:v>
                </c:pt>
                <c:pt idx="25">
                  <c:v>2</c:v>
                </c:pt>
                <c:pt idx="26">
                  <c:v>2</c:v>
                </c:pt>
              </c:numCache>
            </c:numRef>
          </c:val>
          <c:extLst>
            <c:ext xmlns:c16="http://schemas.microsoft.com/office/drawing/2014/chart" uri="{C3380CC4-5D6E-409C-BE32-E72D297353CC}">
              <c16:uniqueId val="{00000002-76E6-D44C-84D8-8704AF8FB55E}"/>
            </c:ext>
          </c:extLst>
        </c:ser>
        <c:dLbls>
          <c:showLegendKey val="0"/>
          <c:showVal val="0"/>
          <c:showCatName val="0"/>
          <c:showSerName val="0"/>
          <c:showPercent val="0"/>
          <c:showBubbleSize val="0"/>
        </c:dLbls>
        <c:gapWidth val="150"/>
        <c:shape val="box"/>
        <c:axId val="672587496"/>
        <c:axId val="672580936"/>
        <c:axId val="0"/>
        <c:extLst>
          <c:ext xmlns:c15="http://schemas.microsoft.com/office/drawing/2012/chart" uri="{02D57815-91ED-43cb-92C2-25804820EDAC}">
            <c15:filteredBarSeries>
              <c15:ser>
                <c:idx val="0"/>
                <c:order val="0"/>
                <c:spPr>
                  <a:solidFill>
                    <a:schemeClr val="accent1"/>
                  </a:solidFill>
                  <a:ln>
                    <a:noFill/>
                  </a:ln>
                  <a:effectLst/>
                  <a:sp3d/>
                </c:spPr>
                <c:invertIfNegative val="0"/>
                <c:cat>
                  <c:numRef>
                    <c:extLst>
                      <c:ext uri="{02D57815-91ED-43cb-92C2-25804820EDAC}">
                        <c15:formulaRef>
                          <c15:sqref>'[bibliographie communication environnementale pour article 2eme version.xlsx]diagrammes articles'!$A$3:$A$29</c15:sqref>
                        </c15:formulaRef>
                      </c:ext>
                    </c:extLst>
                    <c:numCache>
                      <c:formatCode>General</c:formatCode>
                      <c:ptCount val="27"/>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numCache>
                  </c:numRef>
                </c:cat>
                <c:val>
                  <c:numRef>
                    <c:extLst>
                      <c:ext uri="{02D57815-91ED-43cb-92C2-25804820EDAC}">
                        <c15:formulaRef>
                          <c15:sqref>'[bibliographie communication environnementale pour article 2eme version.xlsx]diagrammes articles'!$A$3:$A$29</c15:sqref>
                        </c15:formulaRef>
                      </c:ext>
                    </c:extLst>
                    <c:numCache>
                      <c:formatCode>General</c:formatCode>
                      <c:ptCount val="27"/>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numCache>
                  </c:numRef>
                </c:val>
                <c:extLst>
                  <c:ext xmlns:c16="http://schemas.microsoft.com/office/drawing/2014/chart" uri="{C3380CC4-5D6E-409C-BE32-E72D297353CC}">
                    <c16:uniqueId val="{00000003-76E6-D44C-84D8-8704AF8FB55E}"/>
                  </c:ext>
                </c:extLst>
              </c15:ser>
            </c15:filteredBarSeries>
          </c:ext>
        </c:extLst>
      </c:bar3DChart>
      <c:catAx>
        <c:axId val="6725874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72580936"/>
        <c:crosses val="autoZero"/>
        <c:auto val="1"/>
        <c:lblAlgn val="ctr"/>
        <c:lblOffset val="100"/>
        <c:noMultiLvlLbl val="0"/>
      </c:catAx>
      <c:valAx>
        <c:axId val="67258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7258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7BF8D9-1095-FE49-B841-6DF6A03E6E27}" type="datetimeFigureOut">
              <a:rPr lang="fr-FR" smtClean="0"/>
              <a:t>10/02/2022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AADF1A-2712-2F47-85F9-5E2701CC253B}" type="slidenum">
              <a:rPr lang="fr-FR" smtClean="0"/>
              <a:t>‹N°›</a:t>
            </a:fld>
            <a:endParaRPr lang="fr-FR"/>
          </a:p>
        </p:txBody>
      </p:sp>
    </p:spTree>
    <p:extLst>
      <p:ext uri="{BB962C8B-B14F-4D97-AF65-F5344CB8AC3E}">
        <p14:creationId xmlns:p14="http://schemas.microsoft.com/office/powerpoint/2010/main" val="1107644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C4573A3-E0CE-AB45-967D-26A0961B5DB7}" type="datetime1">
              <a:rPr lang="fr-BE" smtClean="0"/>
              <a:t>10/02/22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65894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E67F55C-E587-1743-BA4C-A18F15CAEE50}" type="datetime1">
              <a:rPr lang="fr-BE" smtClean="0"/>
              <a:t>10/02/22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33550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64E61E71-C514-BA4F-9DEB-9D7E97E9F307}" type="datetime1">
              <a:rPr lang="fr-BE" smtClean="0"/>
              <a:t>10/02/22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49099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86ACE85-3B68-9B49-A6A0-3F5F18B7D94F}" type="datetime1">
              <a:rPr lang="fr-BE" smtClean="0"/>
              <a:t>10/02/22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7695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14DD0A0-1CC0-784E-A816-54E20AFCFCD8}" type="datetime1">
              <a:rPr lang="fr-BE" smtClean="0"/>
              <a:t>10/02/22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97332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269D1A4-4660-2A44-8439-ED97511956FE}" type="datetime1">
              <a:rPr lang="fr-BE" smtClean="0"/>
              <a:t>10/02/22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3109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F526C0-38EE-BB4C-A32A-CCA5AC592F85}" type="datetime1">
              <a:rPr lang="fr-BE" smtClean="0"/>
              <a:t>10/02/22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7963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1B253A6-9687-BE44-AC22-D8F3B05BC75A}" type="datetime1">
              <a:rPr lang="fr-BE" smtClean="0"/>
              <a:t>10/02/22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61358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E9EB451-E953-FC42-BE26-E9645A760D81}" type="datetime1">
              <a:rPr lang="fr-BE" smtClean="0"/>
              <a:t>10/02/22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03769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EB493EC-359F-0F45-B86B-F47CFE9DDCD3}" type="datetime1">
              <a:rPr lang="fr-BE" smtClean="0"/>
              <a:t>10/02/22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95479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0EC753D-91A7-4541-A75E-22916D513D4B}" type="datetime1">
              <a:rPr lang="fr-BE" smtClean="0"/>
              <a:t>10/02/22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‹N°›</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44703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85294C68-E3F2-4742-9F1B-84BCF0B5059A}" type="datetime1">
              <a:rPr lang="fr-BE" smtClean="0"/>
              <a:t>10/02/22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13836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CED94A1B-F0A3-704B-8217-F05649AEB00A}" type="datetime1">
              <a:rPr lang="fr-BE" smtClean="0"/>
              <a:t>10/02/22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‹N°›</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12946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A5D834F1-81E9-594E-95EB-B37E8CA1EBFF}" type="datetime1">
              <a:rPr lang="fr-BE" smtClean="0"/>
              <a:t>10/02/22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35091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EF79D95-6D8A-0348-BD78-DDBD4254EE13}" type="datetime1">
              <a:rPr lang="fr-BE" smtClean="0"/>
              <a:t>10/02/22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008539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32F45BB-D6D0-5B4C-8D3F-0011D2BE826B}" type="datetime1">
              <a:rPr lang="fr-BE" smtClean="0"/>
              <a:t>10/02/22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67142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2407286-9717-7243-B908-F75F46F73249}" type="datetime1">
              <a:rPr lang="fr-BE" smtClean="0"/>
              <a:t>10/02/22</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1253143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341498-F3AB-B94F-919C-BEE36286E7F6}"/>
              </a:ext>
            </a:extLst>
          </p:cNvPr>
          <p:cNvSpPr>
            <a:spLocks noGrp="1"/>
          </p:cNvSpPr>
          <p:nvPr>
            <p:ph type="ctrTitle"/>
          </p:nvPr>
        </p:nvSpPr>
        <p:spPr/>
        <p:txBody>
          <a:bodyPr>
            <a:normAutofit/>
          </a:bodyPr>
          <a:lstStyle/>
          <a:p>
            <a:r>
              <a:rPr lang="fr-BE" sz="3200" dirty="0"/>
              <a:t>Environnement et recherches en information et communication : pistes de réflexion et discussion</a:t>
            </a:r>
            <a:endParaRPr lang="fr-FR" sz="3200" dirty="0"/>
          </a:p>
        </p:txBody>
      </p:sp>
      <p:sp>
        <p:nvSpPr>
          <p:cNvPr id="3" name="Sous-titre 2">
            <a:extLst>
              <a:ext uri="{FF2B5EF4-FFF2-40B4-BE49-F238E27FC236}">
                <a16:creationId xmlns:a16="http://schemas.microsoft.com/office/drawing/2014/main" id="{609C272C-501C-0243-953E-A7D2F3D13E5C}"/>
              </a:ext>
            </a:extLst>
          </p:cNvPr>
          <p:cNvSpPr>
            <a:spLocks noGrp="1"/>
          </p:cNvSpPr>
          <p:nvPr>
            <p:ph type="subTitle" idx="1"/>
          </p:nvPr>
        </p:nvSpPr>
        <p:spPr/>
        <p:txBody>
          <a:bodyPr/>
          <a:lstStyle/>
          <a:p>
            <a:r>
              <a:rPr lang="fr-FR" dirty="0"/>
              <a:t>Andrea </a:t>
            </a:r>
            <a:r>
              <a:rPr lang="fr-FR" dirty="0" err="1"/>
              <a:t>Catellani</a:t>
            </a:r>
            <a:r>
              <a:rPr lang="fr-FR" dirty="0"/>
              <a:t>, Institut Langage &amp; Communication, lab. LASCO, </a:t>
            </a:r>
            <a:r>
              <a:rPr lang="fr-FR" dirty="0" err="1"/>
              <a:t>UCLouvain</a:t>
            </a:r>
            <a:endParaRPr lang="fr-FR" dirty="0"/>
          </a:p>
        </p:txBody>
      </p:sp>
      <p:sp>
        <p:nvSpPr>
          <p:cNvPr id="4" name="Espace réservé du numéro de diapositive 3">
            <a:extLst>
              <a:ext uri="{FF2B5EF4-FFF2-40B4-BE49-F238E27FC236}">
                <a16:creationId xmlns:a16="http://schemas.microsoft.com/office/drawing/2014/main" id="{949E7872-610D-F045-B5D5-66A0011FD4FB}"/>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449065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B359F3-666C-3A41-ADD0-5310E2DD7371}"/>
              </a:ext>
            </a:extLst>
          </p:cNvPr>
          <p:cNvSpPr>
            <a:spLocks noGrp="1"/>
          </p:cNvSpPr>
          <p:nvPr>
            <p:ph type="title"/>
          </p:nvPr>
        </p:nvSpPr>
        <p:spPr/>
        <p:txBody>
          <a:bodyPr/>
          <a:lstStyle/>
          <a:p>
            <a:r>
              <a:rPr lang="fr-FR" dirty="0"/>
              <a:t>Programme</a:t>
            </a:r>
          </a:p>
        </p:txBody>
      </p:sp>
      <p:sp>
        <p:nvSpPr>
          <p:cNvPr id="3" name="Espace réservé du contenu 2">
            <a:extLst>
              <a:ext uri="{FF2B5EF4-FFF2-40B4-BE49-F238E27FC236}">
                <a16:creationId xmlns:a16="http://schemas.microsoft.com/office/drawing/2014/main" id="{D2B55EF3-F11C-5F4A-9C6E-B3B2CB433B24}"/>
              </a:ext>
            </a:extLst>
          </p:cNvPr>
          <p:cNvSpPr>
            <a:spLocks noGrp="1"/>
          </p:cNvSpPr>
          <p:nvPr>
            <p:ph idx="1"/>
          </p:nvPr>
        </p:nvSpPr>
        <p:spPr/>
        <p:txBody>
          <a:bodyPr/>
          <a:lstStyle/>
          <a:p>
            <a:r>
              <a:rPr lang="fr-FR" dirty="0"/>
              <a:t>Introduction et contextualisation</a:t>
            </a:r>
          </a:p>
          <a:p>
            <a:r>
              <a:rPr lang="fr-FR" dirty="0"/>
              <a:t>Évolution quantitative des recherches en SIC sur la communication environnementale</a:t>
            </a:r>
          </a:p>
          <a:p>
            <a:r>
              <a:rPr lang="fr-FR" dirty="0"/>
              <a:t>Aspects qualitatifs : objets, écoles, domaines</a:t>
            </a:r>
          </a:p>
          <a:p>
            <a:r>
              <a:rPr lang="fr-FR" dirty="0"/>
              <a:t>Exemples d’analyse</a:t>
            </a:r>
          </a:p>
          <a:p>
            <a:r>
              <a:rPr lang="fr-FR" dirty="0"/>
              <a:t>conclusions</a:t>
            </a:r>
          </a:p>
        </p:txBody>
      </p:sp>
      <p:sp>
        <p:nvSpPr>
          <p:cNvPr id="4" name="Espace réservé du numéro de diapositive 3">
            <a:extLst>
              <a:ext uri="{FF2B5EF4-FFF2-40B4-BE49-F238E27FC236}">
                <a16:creationId xmlns:a16="http://schemas.microsoft.com/office/drawing/2014/main" id="{6859D151-A933-8B4B-A016-0D51EE48C0F7}"/>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3120289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8F3E-864C-4007-8830-847CC95D4CB3}"/>
              </a:ext>
            </a:extLst>
          </p:cNvPr>
          <p:cNvSpPr>
            <a:spLocks noGrp="1"/>
          </p:cNvSpPr>
          <p:nvPr>
            <p:ph type="title"/>
          </p:nvPr>
        </p:nvSpPr>
        <p:spPr/>
        <p:txBody>
          <a:bodyPr/>
          <a:lstStyle/>
          <a:p>
            <a:r>
              <a:rPr lang="fr-BE" dirty="0"/>
              <a:t>Sources principales</a:t>
            </a:r>
          </a:p>
        </p:txBody>
      </p:sp>
      <p:sp>
        <p:nvSpPr>
          <p:cNvPr id="3" name="Content Placeholder 2">
            <a:extLst>
              <a:ext uri="{FF2B5EF4-FFF2-40B4-BE49-F238E27FC236}">
                <a16:creationId xmlns:a16="http://schemas.microsoft.com/office/drawing/2014/main" id="{FCFA4424-199D-41C3-B76A-B49933CEDD60}"/>
              </a:ext>
            </a:extLst>
          </p:cNvPr>
          <p:cNvSpPr>
            <a:spLocks noGrp="1"/>
          </p:cNvSpPr>
          <p:nvPr>
            <p:ph idx="1"/>
          </p:nvPr>
        </p:nvSpPr>
        <p:spPr/>
        <p:txBody>
          <a:bodyPr>
            <a:normAutofit lnSpcReduction="10000"/>
          </a:bodyPr>
          <a:lstStyle/>
          <a:p>
            <a:r>
              <a:rPr lang="fr-BE" dirty="0"/>
              <a:t>Catellani, A., Pascual </a:t>
            </a:r>
            <a:r>
              <a:rPr lang="fr-BE" dirty="0" err="1"/>
              <a:t>Espuny</a:t>
            </a:r>
            <a:r>
              <a:rPr lang="fr-BE" dirty="0"/>
              <a:t>, C., </a:t>
            </a:r>
            <a:r>
              <a:rPr lang="fr-BE" dirty="0" err="1"/>
              <a:t>Malibabo</a:t>
            </a:r>
            <a:r>
              <a:rPr lang="fr-BE" dirty="0"/>
              <a:t> </a:t>
            </a:r>
            <a:r>
              <a:rPr lang="fr-BE" dirty="0" err="1"/>
              <a:t>Lavu</a:t>
            </a:r>
            <a:r>
              <a:rPr lang="fr-BE" dirty="0"/>
              <a:t>, P., &amp; </a:t>
            </a:r>
            <a:r>
              <a:rPr lang="fr-BE" dirty="0" err="1"/>
              <a:t>Jalenques</a:t>
            </a:r>
            <a:r>
              <a:rPr lang="fr-BE" dirty="0"/>
              <a:t> Vigouroux, B. (2019). « Les recherches en communication environnementale ». </a:t>
            </a:r>
            <a:r>
              <a:rPr lang="fr-BE" i="1" dirty="0"/>
              <a:t>Communication</a:t>
            </a:r>
            <a:r>
              <a:rPr lang="fr-BE" dirty="0"/>
              <a:t> [online], Vol. 36/2. URL: http://journals.openedition.org/communication/10559; DOI: 10.4000/communication.10559</a:t>
            </a:r>
          </a:p>
          <a:p>
            <a:r>
              <a:rPr lang="en-US" dirty="0" err="1"/>
              <a:t>Catellani</a:t>
            </a:r>
            <a:r>
              <a:rPr lang="en-US" dirty="0"/>
              <a:t>, Andrea, Pascual </a:t>
            </a:r>
            <a:r>
              <a:rPr lang="en-US" dirty="0" err="1"/>
              <a:t>Espuny</a:t>
            </a:r>
            <a:r>
              <a:rPr lang="en-US" dirty="0"/>
              <a:t>, Céline, &amp; </a:t>
            </a:r>
            <a:r>
              <a:rPr lang="en-US" dirty="0" err="1"/>
              <a:t>Malibabo</a:t>
            </a:r>
            <a:r>
              <a:rPr lang="en-US" dirty="0"/>
              <a:t> Lavu, </a:t>
            </a:r>
            <a:r>
              <a:rPr lang="en-US" dirty="0" err="1"/>
              <a:t>Pudens</a:t>
            </a:r>
            <a:r>
              <a:rPr lang="en-US" dirty="0"/>
              <a:t> (2022), “Environmental Communication Research in the French-Speaking World”, dans : Takahashi, B., </a:t>
            </a:r>
            <a:r>
              <a:rPr lang="en-US" dirty="0" err="1"/>
              <a:t>Metag</a:t>
            </a:r>
            <a:r>
              <a:rPr lang="en-US" dirty="0"/>
              <a:t>, J., </a:t>
            </a:r>
            <a:r>
              <a:rPr lang="en-US" dirty="0" err="1"/>
              <a:t>Thaker</a:t>
            </a:r>
            <a:r>
              <a:rPr lang="en-US" dirty="0"/>
              <a:t>, J., Evans Comfort, S. (eds.) (2022). </a:t>
            </a:r>
            <a:r>
              <a:rPr lang="en-US" i="1" dirty="0"/>
              <a:t>The Handbook of International Trends in Environmental Communication</a:t>
            </a:r>
            <a:r>
              <a:rPr lang="en-US" dirty="0"/>
              <a:t>. Routledge.</a:t>
            </a:r>
            <a:endParaRPr lang="fr-BE" dirty="0"/>
          </a:p>
          <a:p>
            <a:endParaRPr lang="fr-BE" dirty="0"/>
          </a:p>
        </p:txBody>
      </p:sp>
      <p:sp>
        <p:nvSpPr>
          <p:cNvPr id="4" name="Slide Number Placeholder 3">
            <a:extLst>
              <a:ext uri="{FF2B5EF4-FFF2-40B4-BE49-F238E27FC236}">
                <a16:creationId xmlns:a16="http://schemas.microsoft.com/office/drawing/2014/main" id="{BDECA81B-1FDA-46A3-9C88-541600CD1015}"/>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2154714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854914-6D86-1542-8F3C-B1814DC7488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91B9E70-04B5-A34A-9729-2442CA4C4289}"/>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EB323E8-DB81-C54B-9994-2B4C9D692A45}"/>
              </a:ext>
            </a:extLst>
          </p:cNvPr>
          <p:cNvSpPr>
            <a:spLocks noGrp="1"/>
          </p:cNvSpPr>
          <p:nvPr>
            <p:ph type="sldNum" sz="quarter" idx="12"/>
          </p:nvPr>
        </p:nvSpPr>
        <p:spPr/>
        <p:txBody>
          <a:bodyPr/>
          <a:lstStyle/>
          <a:p>
            <a:fld id="{D57F1E4F-1CFF-5643-939E-217C01CDF565}" type="slidenum">
              <a:rPr lang="en-US" smtClean="0"/>
              <a:pPr/>
              <a:t>4</a:t>
            </a:fld>
            <a:endParaRPr lang="en-US" dirty="0"/>
          </a:p>
        </p:txBody>
      </p:sp>
      <p:pic>
        <p:nvPicPr>
          <p:cNvPr id="2050" name="Picture 2" descr="Les zones rouges identifiées par la Théorie du Donut">
            <a:extLst>
              <a:ext uri="{FF2B5EF4-FFF2-40B4-BE49-F238E27FC236}">
                <a16:creationId xmlns:a16="http://schemas.microsoft.com/office/drawing/2014/main" id="{FD884A0E-2014-8F4F-9E6B-D526BE4C63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537" y="0"/>
            <a:ext cx="82994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210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FCC3DC-D5AD-684C-B3C2-039C1B8AEDC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25CED93-19C8-7846-8E84-BD3C32C87019}"/>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98B3AE8-54FC-344C-95AC-1EF648B55A83}"/>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4098" name="Picture 2" descr="British Petroleum Deepwater Horizon Oil Spill Case - Rights Of Nature  Tribunal">
            <a:extLst>
              <a:ext uri="{FF2B5EF4-FFF2-40B4-BE49-F238E27FC236}">
                <a16:creationId xmlns:a16="http://schemas.microsoft.com/office/drawing/2014/main" id="{71F9B8B1-CB24-324B-BCDD-5B53F06EAA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01638"/>
            <a:ext cx="9144000" cy="605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014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FBD687-747F-8549-A445-F95F18B79FC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D18F3CE-0BE3-CC40-97C0-9E04FC0D0F47}"/>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08D26C4-7AAD-774B-8324-C0FD62441E88}"/>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3074" name="Picture 2">
            <a:extLst>
              <a:ext uri="{FF2B5EF4-FFF2-40B4-BE49-F238E27FC236}">
                <a16:creationId xmlns:a16="http://schemas.microsoft.com/office/drawing/2014/main" id="{7FB259E1-0558-224D-B765-1F93FC362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9475" y="0"/>
            <a:ext cx="4843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6000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FAC00F-F578-A242-934D-392CAE34F96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8A322125-5E09-8845-B9D1-4ACA10575C44}"/>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93291F2-4BEF-DD4A-9872-E75E8566A6D1}"/>
              </a:ext>
            </a:extLst>
          </p:cNvPr>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5122" name="Picture 2">
            <a:extLst>
              <a:ext uri="{FF2B5EF4-FFF2-40B4-BE49-F238E27FC236}">
                <a16:creationId xmlns:a16="http://schemas.microsoft.com/office/drawing/2014/main" id="{7FC36084-8E83-5C49-A752-E6D5F34E4F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2313" y="1264555"/>
            <a:ext cx="7865526" cy="5302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760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155941-6FF0-E646-933A-AC327536E463}"/>
              </a:ext>
            </a:extLst>
          </p:cNvPr>
          <p:cNvSpPr>
            <a:spLocks noGrp="1"/>
          </p:cNvSpPr>
          <p:nvPr>
            <p:ph type="title"/>
          </p:nvPr>
        </p:nvSpPr>
        <p:spPr/>
        <p:txBody>
          <a:bodyPr>
            <a:normAutofit/>
          </a:bodyPr>
          <a:lstStyle/>
          <a:p>
            <a:r>
              <a:rPr lang="fr-FR" dirty="0"/>
              <a:t>La communication environnementale</a:t>
            </a:r>
          </a:p>
        </p:txBody>
      </p:sp>
      <p:sp>
        <p:nvSpPr>
          <p:cNvPr id="3" name="Espace réservé du contenu 2">
            <a:extLst>
              <a:ext uri="{FF2B5EF4-FFF2-40B4-BE49-F238E27FC236}">
                <a16:creationId xmlns:a16="http://schemas.microsoft.com/office/drawing/2014/main" id="{DE89F17D-F7F9-FB4F-948A-DD7E73694FB4}"/>
              </a:ext>
            </a:extLst>
          </p:cNvPr>
          <p:cNvSpPr>
            <a:spLocks noGrp="1"/>
          </p:cNvSpPr>
          <p:nvPr>
            <p:ph idx="1"/>
          </p:nvPr>
        </p:nvSpPr>
        <p:spPr/>
        <p:txBody>
          <a:bodyPr>
            <a:normAutofit/>
          </a:bodyPr>
          <a:lstStyle/>
          <a:p>
            <a:pPr marL="0" indent="0">
              <a:buNone/>
            </a:pPr>
            <a:r>
              <a:rPr lang="fr-BE" dirty="0"/>
              <a:t>« …toutes les formes de communication interpersonnelle, de groupe, publique, organisationnelle et médiatisée qui constituent le débat social sur les problèmes et enjeux environnementaux et notre relation avec le reste de la nature » (IECA).</a:t>
            </a:r>
          </a:p>
          <a:p>
            <a:pPr marL="0" indent="0">
              <a:buNone/>
            </a:pPr>
            <a:r>
              <a:rPr lang="fr-BE" dirty="0"/>
              <a:t>  </a:t>
            </a:r>
          </a:p>
          <a:p>
            <a:pPr marL="0" indent="0">
              <a:buNone/>
            </a:pPr>
            <a:r>
              <a:rPr lang="fr-BE" dirty="0"/>
              <a:t>« […] les modes d’expression pragmatiques et constitutifs — la dénomination, la mise en forme [</a:t>
            </a:r>
            <a:r>
              <a:rPr lang="fr-BE" dirty="0" err="1"/>
              <a:t>shaping</a:t>
            </a:r>
            <a:r>
              <a:rPr lang="fr-BE" dirty="0"/>
              <a:t>], l’orientation et la négociation — de nos relations écologiques dans le monde, y compris celles avec des systèmes, des éléments et des espèces non humains » (Cox et </a:t>
            </a:r>
            <a:r>
              <a:rPr lang="fr-BE" dirty="0" err="1"/>
              <a:t>Pezzullo</a:t>
            </a:r>
            <a:r>
              <a:rPr lang="fr-BE" dirty="0"/>
              <a:t>, 2016, p. 13).</a:t>
            </a:r>
          </a:p>
          <a:p>
            <a:pPr marL="0" indent="0">
              <a:buNone/>
            </a:pPr>
            <a:endParaRPr lang="fr-BE" dirty="0"/>
          </a:p>
          <a:p>
            <a:endParaRPr lang="fr-FR" dirty="0"/>
          </a:p>
        </p:txBody>
      </p:sp>
      <p:sp>
        <p:nvSpPr>
          <p:cNvPr id="4" name="Espace réservé du numéro de diapositive 3">
            <a:extLst>
              <a:ext uri="{FF2B5EF4-FFF2-40B4-BE49-F238E27FC236}">
                <a16:creationId xmlns:a16="http://schemas.microsoft.com/office/drawing/2014/main" id="{02BBC65E-0359-CE4A-ACD2-6D7A61770262}"/>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115570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EAE1D6-6765-DB42-97E8-85886FB4A535}"/>
              </a:ext>
            </a:extLst>
          </p:cNvPr>
          <p:cNvSpPr>
            <a:spLocks noGrp="1"/>
          </p:cNvSpPr>
          <p:nvPr>
            <p:ph type="title"/>
          </p:nvPr>
        </p:nvSpPr>
        <p:spPr/>
        <p:txBody>
          <a:bodyPr/>
          <a:lstStyle/>
          <a:p>
            <a:r>
              <a:rPr lang="fr-BE" dirty="0"/>
              <a:t>Évolution en France</a:t>
            </a:r>
            <a:endParaRPr lang="fr-FR" dirty="0"/>
          </a:p>
        </p:txBody>
      </p:sp>
      <p:sp>
        <p:nvSpPr>
          <p:cNvPr id="3" name="Espace réservé du contenu 2">
            <a:extLst>
              <a:ext uri="{FF2B5EF4-FFF2-40B4-BE49-F238E27FC236}">
                <a16:creationId xmlns:a16="http://schemas.microsoft.com/office/drawing/2014/main" id="{231775B6-E7CB-9846-9236-76C7F344AF4A}"/>
              </a:ext>
            </a:extLst>
          </p:cNvPr>
          <p:cNvSpPr>
            <a:spLocks noGrp="1"/>
          </p:cNvSpPr>
          <p:nvPr>
            <p:ph idx="1"/>
          </p:nvPr>
        </p:nvSpPr>
        <p:spPr/>
        <p:txBody>
          <a:bodyPr>
            <a:normAutofit fontScale="85000" lnSpcReduction="10000"/>
          </a:bodyPr>
          <a:lstStyle/>
          <a:p>
            <a:pPr marL="0" indent="0">
              <a:buNone/>
            </a:pPr>
            <a:r>
              <a:rPr lang="fr-BE" dirty="0"/>
              <a:t>« L’apparition de la communication environnementale est délicate à dater avec précision. </a:t>
            </a:r>
            <a:r>
              <a:rPr lang="fr-BE" b="1" dirty="0"/>
              <a:t>Son histoire est étroitement liée au traitement médiatique</a:t>
            </a:r>
            <a:r>
              <a:rPr lang="fr-BE" dirty="0"/>
              <a:t> depuis la catastrophe du </a:t>
            </a:r>
            <a:r>
              <a:rPr lang="fr-BE" dirty="0" err="1"/>
              <a:t>Torrey</a:t>
            </a:r>
            <a:r>
              <a:rPr lang="fr-BE" dirty="0"/>
              <a:t> Canyon […]. </a:t>
            </a:r>
          </a:p>
          <a:p>
            <a:pPr marL="0" indent="0">
              <a:buNone/>
            </a:pPr>
            <a:r>
              <a:rPr lang="fr-BE" dirty="0"/>
              <a:t>Cette histoire est également </a:t>
            </a:r>
            <a:r>
              <a:rPr lang="fr-BE" b="1" dirty="0"/>
              <a:t>liée aux contestations anti-industrielles </a:t>
            </a:r>
            <a:r>
              <a:rPr lang="fr-BE" dirty="0"/>
              <a:t>qui s’amplifient après la </a:t>
            </a:r>
            <a:r>
              <a:rPr lang="fr-BE" b="1" dirty="0"/>
              <a:t>naissance des grandes associations environnementales</a:t>
            </a:r>
            <a:r>
              <a:rPr lang="fr-BE" dirty="0"/>
              <a:t>, comme France Nature </a:t>
            </a:r>
            <a:r>
              <a:rPr lang="fr-FR" dirty="0"/>
              <a:t>Environnement ou les Amis de la Terre en 1969, et Greenpeace en 1971 ;  </a:t>
            </a:r>
          </a:p>
          <a:p>
            <a:pPr marL="0" indent="0">
              <a:buNone/>
            </a:pPr>
            <a:r>
              <a:rPr lang="fr-FR" dirty="0"/>
              <a:t>son </a:t>
            </a:r>
            <a:r>
              <a:rPr lang="fr-FR" b="1" dirty="0"/>
              <a:t>institutionnalisation dans les politiques publiques </a:t>
            </a:r>
            <a:r>
              <a:rPr lang="fr-FR" dirty="0"/>
              <a:t>avec la création en France du premier ministère de l’environnement et l’année suivante, au plan international, avec le lancement de la première conférence des Nations Unies sur l’Environnement à Stockholm et la création du programme des Nations Unies pour l’Environnement (PNUE) ainsi qu’à son </a:t>
            </a:r>
            <a:r>
              <a:rPr lang="fr-FR" b="1" dirty="0"/>
              <a:t>inscription dans le discours politique</a:t>
            </a:r>
            <a:r>
              <a:rPr lang="fr-FR" dirty="0"/>
              <a:t>, notamment après 1974 et la première candidature  écologiste à une élection présidentielle, celle de René Dumont » (</a:t>
            </a:r>
            <a:r>
              <a:rPr lang="fr-FR" dirty="0" err="1"/>
              <a:t>Libaert</a:t>
            </a:r>
            <a:r>
              <a:rPr lang="fr-FR" dirty="0"/>
              <a:t> 2016 : 11-12).</a:t>
            </a:r>
            <a:endParaRPr lang="fr-BE" dirty="0"/>
          </a:p>
          <a:p>
            <a:endParaRPr lang="fr-FR" dirty="0"/>
          </a:p>
        </p:txBody>
      </p:sp>
      <p:sp>
        <p:nvSpPr>
          <p:cNvPr id="4" name="Espace réservé du numéro de diapositive 3">
            <a:extLst>
              <a:ext uri="{FF2B5EF4-FFF2-40B4-BE49-F238E27FC236}">
                <a16:creationId xmlns:a16="http://schemas.microsoft.com/office/drawing/2014/main" id="{CB2A7101-66CD-A74E-BC65-919A463F1C85}"/>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94315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2"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8"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9"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4"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26"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9" name="Rectangle 38">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useBgFill="1">
        <p:nvSpPr>
          <p:cNvPr id="43" name="Rectangle 42">
            <a:extLst>
              <a:ext uri="{FF2B5EF4-FFF2-40B4-BE49-F238E27FC236}">
                <a16:creationId xmlns:a16="http://schemas.microsoft.com/office/drawing/2014/main" id="{CADF4631-3C8F-45EE-8D19-4D3E8426B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F291099C-17EE-4E0E-B096-C799750500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46" name="Freeform 11">
              <a:extLst>
                <a:ext uri="{FF2B5EF4-FFF2-40B4-BE49-F238E27FC236}">
                  <a16:creationId xmlns:a16="http://schemas.microsoft.com/office/drawing/2014/main" id="{E21C6221-3E1B-4ABD-8172-FAE995E65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47" name="Freeform 12">
              <a:extLst>
                <a:ext uri="{FF2B5EF4-FFF2-40B4-BE49-F238E27FC236}">
                  <a16:creationId xmlns:a16="http://schemas.microsoft.com/office/drawing/2014/main" id="{D3EF5991-93EA-451F-BB82-1ABC4AC0D2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48" name="Freeform 13">
              <a:extLst>
                <a:ext uri="{FF2B5EF4-FFF2-40B4-BE49-F238E27FC236}">
                  <a16:creationId xmlns:a16="http://schemas.microsoft.com/office/drawing/2014/main" id="{136F96F7-16E6-48A1-A211-0B4A4D0C83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9" name="Freeform 14">
              <a:extLst>
                <a:ext uri="{FF2B5EF4-FFF2-40B4-BE49-F238E27FC236}">
                  <a16:creationId xmlns:a16="http://schemas.microsoft.com/office/drawing/2014/main" id="{5C00D000-7FA5-40C4-AB6A-DE3A61AB83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50" name="Freeform 15">
              <a:extLst>
                <a:ext uri="{FF2B5EF4-FFF2-40B4-BE49-F238E27FC236}">
                  <a16:creationId xmlns:a16="http://schemas.microsoft.com/office/drawing/2014/main" id="{5AAEB880-A03D-4743-9060-D7A846FA6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51" name="Freeform 16">
              <a:extLst>
                <a:ext uri="{FF2B5EF4-FFF2-40B4-BE49-F238E27FC236}">
                  <a16:creationId xmlns:a16="http://schemas.microsoft.com/office/drawing/2014/main" id="{CC64DD68-0B96-4DE9-8FD5-3175E4A3F1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52" name="Freeform 17">
              <a:extLst>
                <a:ext uri="{FF2B5EF4-FFF2-40B4-BE49-F238E27FC236}">
                  <a16:creationId xmlns:a16="http://schemas.microsoft.com/office/drawing/2014/main" id="{69118400-C17B-4068-86D3-93CAE7702C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53" name="Freeform 18">
              <a:extLst>
                <a:ext uri="{FF2B5EF4-FFF2-40B4-BE49-F238E27FC236}">
                  <a16:creationId xmlns:a16="http://schemas.microsoft.com/office/drawing/2014/main" id="{117FA22F-CBA8-4CF5-B8CC-2D169B67E4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54" name="Freeform 19">
              <a:extLst>
                <a:ext uri="{FF2B5EF4-FFF2-40B4-BE49-F238E27FC236}">
                  <a16:creationId xmlns:a16="http://schemas.microsoft.com/office/drawing/2014/main" id="{8FB2D443-8598-4CEE-AED2-BEF49AA95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55" name="Freeform 20">
              <a:extLst>
                <a:ext uri="{FF2B5EF4-FFF2-40B4-BE49-F238E27FC236}">
                  <a16:creationId xmlns:a16="http://schemas.microsoft.com/office/drawing/2014/main" id="{92593E33-68AF-485D-99D0-080CEA1971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56" name="Freeform 21">
              <a:extLst>
                <a:ext uri="{FF2B5EF4-FFF2-40B4-BE49-F238E27FC236}">
                  <a16:creationId xmlns:a16="http://schemas.microsoft.com/office/drawing/2014/main" id="{96A28427-575C-4904-AC4B-3DD62801DC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57" name="Freeform 22">
              <a:extLst>
                <a:ext uri="{FF2B5EF4-FFF2-40B4-BE49-F238E27FC236}">
                  <a16:creationId xmlns:a16="http://schemas.microsoft.com/office/drawing/2014/main" id="{782FA736-DE89-4D13-B0A7-3906B32CE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sp>
        <p:nvSpPr>
          <p:cNvPr id="2" name="Titre 1">
            <a:extLst>
              <a:ext uri="{FF2B5EF4-FFF2-40B4-BE49-F238E27FC236}">
                <a16:creationId xmlns:a16="http://schemas.microsoft.com/office/drawing/2014/main" id="{0442FC90-1649-6F40-AF40-8FC3B184778C}"/>
              </a:ext>
            </a:extLst>
          </p:cNvPr>
          <p:cNvSpPr>
            <a:spLocks noGrp="1"/>
          </p:cNvSpPr>
          <p:nvPr>
            <p:ph type="title" idx="4294967295"/>
          </p:nvPr>
        </p:nvSpPr>
        <p:spPr>
          <a:xfrm>
            <a:off x="1941909" y="4529540"/>
            <a:ext cx="6686550" cy="1162423"/>
          </a:xfrm>
        </p:spPr>
        <p:txBody>
          <a:bodyPr vert="horz" lIns="91440" tIns="45720" rIns="91440" bIns="45720" rtlCol="0" anchor="b">
            <a:normAutofit/>
          </a:bodyPr>
          <a:lstStyle/>
          <a:p>
            <a:r>
              <a:rPr lang="fr-BE" sz="2800" dirty="0"/>
              <a:t>Evolution chronologique</a:t>
            </a:r>
            <a:r>
              <a:rPr lang="fr-BE" sz="5400" dirty="0"/>
              <a:t> </a:t>
            </a:r>
          </a:p>
        </p:txBody>
      </p:sp>
      <p:grpSp>
        <p:nvGrpSpPr>
          <p:cNvPr id="59" name="Group 58">
            <a:extLst>
              <a:ext uri="{FF2B5EF4-FFF2-40B4-BE49-F238E27FC236}">
                <a16:creationId xmlns:a16="http://schemas.microsoft.com/office/drawing/2014/main" id="{6A54B62D-FC5C-4E1A-8D8B-279576FE53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786"/>
            <a:ext cx="1767505" cy="6854040"/>
            <a:chOff x="6627813" y="194833"/>
            <a:chExt cx="1952625" cy="5678918"/>
          </a:xfrm>
        </p:grpSpPr>
        <p:sp>
          <p:nvSpPr>
            <p:cNvPr id="60" name="Freeform 27">
              <a:extLst>
                <a:ext uri="{FF2B5EF4-FFF2-40B4-BE49-F238E27FC236}">
                  <a16:creationId xmlns:a16="http://schemas.microsoft.com/office/drawing/2014/main" id="{4706D2CB-CE4C-4F40-B189-FD7BB4466B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61" name="Freeform 28">
              <a:extLst>
                <a:ext uri="{FF2B5EF4-FFF2-40B4-BE49-F238E27FC236}">
                  <a16:creationId xmlns:a16="http://schemas.microsoft.com/office/drawing/2014/main" id="{2714CF7E-2DF6-4F91-8BB2-D62E8B549D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62" name="Freeform 29">
              <a:extLst>
                <a:ext uri="{FF2B5EF4-FFF2-40B4-BE49-F238E27FC236}">
                  <a16:creationId xmlns:a16="http://schemas.microsoft.com/office/drawing/2014/main" id="{F30DCFE1-624D-4D3C-AC61-757C2FF356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63" name="Freeform 30">
              <a:extLst>
                <a:ext uri="{FF2B5EF4-FFF2-40B4-BE49-F238E27FC236}">
                  <a16:creationId xmlns:a16="http://schemas.microsoft.com/office/drawing/2014/main" id="{BF08ABFE-DD31-4F1F-9520-93CC613CD3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64" name="Freeform 31">
              <a:extLst>
                <a:ext uri="{FF2B5EF4-FFF2-40B4-BE49-F238E27FC236}">
                  <a16:creationId xmlns:a16="http://schemas.microsoft.com/office/drawing/2014/main" id="{ADFB2DBD-F00A-4820-876F-4E75F216B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65" name="Freeform 32">
              <a:extLst>
                <a:ext uri="{FF2B5EF4-FFF2-40B4-BE49-F238E27FC236}">
                  <a16:creationId xmlns:a16="http://schemas.microsoft.com/office/drawing/2014/main" id="{3F85387B-5668-4570-BC5C-AA89417C71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66" name="Freeform 33">
              <a:extLst>
                <a:ext uri="{FF2B5EF4-FFF2-40B4-BE49-F238E27FC236}">
                  <a16:creationId xmlns:a16="http://schemas.microsoft.com/office/drawing/2014/main" id="{FEA70EF6-623D-453D-8360-1B0C142A29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67" name="Freeform 34">
              <a:extLst>
                <a:ext uri="{FF2B5EF4-FFF2-40B4-BE49-F238E27FC236}">
                  <a16:creationId xmlns:a16="http://schemas.microsoft.com/office/drawing/2014/main" id="{FE3B449C-A5FE-44B9-A01C-A115C37D3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68" name="Freeform 35">
              <a:extLst>
                <a:ext uri="{FF2B5EF4-FFF2-40B4-BE49-F238E27FC236}">
                  <a16:creationId xmlns:a16="http://schemas.microsoft.com/office/drawing/2014/main" id="{BD672E89-DAB4-41AE-891D-6B6A52B0EA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69" name="Freeform 36">
              <a:extLst>
                <a:ext uri="{FF2B5EF4-FFF2-40B4-BE49-F238E27FC236}">
                  <a16:creationId xmlns:a16="http://schemas.microsoft.com/office/drawing/2014/main" id="{C69123C3-F0F9-4AA7-BA7B-9E5E0AF27E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70" name="Freeform 37">
              <a:extLst>
                <a:ext uri="{FF2B5EF4-FFF2-40B4-BE49-F238E27FC236}">
                  <a16:creationId xmlns:a16="http://schemas.microsoft.com/office/drawing/2014/main" id="{E10779C5-3DD9-489D-9A2D-EF45B7BE30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71" name="Freeform 38">
              <a:extLst>
                <a:ext uri="{FF2B5EF4-FFF2-40B4-BE49-F238E27FC236}">
                  <a16:creationId xmlns:a16="http://schemas.microsoft.com/office/drawing/2014/main" id="{1D3B4B35-2090-4DA8-ADBE-DD888B4E17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3" name="Rectangle 72">
            <a:extLst>
              <a:ext uri="{FF2B5EF4-FFF2-40B4-BE49-F238E27FC236}">
                <a16:creationId xmlns:a16="http://schemas.microsoft.com/office/drawing/2014/main" id="{46FA917F-43A3-4FA3-A085-59D0DC397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6" name="Espace réservé du contenu 5">
            <a:extLst>
              <a:ext uri="{FF2B5EF4-FFF2-40B4-BE49-F238E27FC236}">
                <a16:creationId xmlns:a16="http://schemas.microsoft.com/office/drawing/2014/main" id="{8E52FEC2-AECC-9444-843F-E44BA93D9354}"/>
              </a:ext>
            </a:extLst>
          </p:cNvPr>
          <p:cNvPicPr>
            <a:picLocks noChangeAspect="1"/>
          </p:cNvPicPr>
          <p:nvPr/>
        </p:nvPicPr>
        <p:blipFill>
          <a:blip r:embed="rId2"/>
          <a:stretch>
            <a:fillRect/>
          </a:stretch>
        </p:blipFill>
        <p:spPr>
          <a:xfrm>
            <a:off x="1941909" y="1486782"/>
            <a:ext cx="6722031" cy="2756033"/>
          </a:xfrm>
          <a:prstGeom prst="rect">
            <a:avLst/>
          </a:prstGeom>
        </p:spPr>
      </p:pic>
      <p:sp>
        <p:nvSpPr>
          <p:cNvPr id="75" name="Freeform 33">
            <a:extLst>
              <a:ext uri="{FF2B5EF4-FFF2-40B4-BE49-F238E27FC236}">
                <a16:creationId xmlns:a16="http://schemas.microsoft.com/office/drawing/2014/main" id="{9CBF007B-8C8C-4F79-B037-9F4C61F9F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753578"/>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4" name="Espace réservé du numéro de diapositive 3">
            <a:extLst>
              <a:ext uri="{FF2B5EF4-FFF2-40B4-BE49-F238E27FC236}">
                <a16:creationId xmlns:a16="http://schemas.microsoft.com/office/drawing/2014/main" id="{DE94A66A-316C-4E4C-A7C0-DCBAB25761B9}"/>
              </a:ext>
            </a:extLst>
          </p:cNvPr>
          <p:cNvSpPr>
            <a:spLocks noGrp="1"/>
          </p:cNvSpPr>
          <p:nvPr>
            <p:ph type="sldNum" sz="quarter" idx="12"/>
          </p:nvPr>
        </p:nvSpPr>
        <p:spPr>
          <a:xfrm>
            <a:off x="398859" y="4959308"/>
            <a:ext cx="584825" cy="365125"/>
          </a:xfrm>
        </p:spPr>
        <p:txBody>
          <a:bodyPr vert="horz" lIns="91440" tIns="45720" rIns="91440" bIns="45720" rtlCol="0" anchor="ctr">
            <a:normAutofit/>
          </a:bodyPr>
          <a:lstStyle/>
          <a:p>
            <a:pPr defTabSz="914400">
              <a:lnSpc>
                <a:spcPct val="90000"/>
              </a:lnSpc>
              <a:spcAft>
                <a:spcPts val="600"/>
              </a:spcAft>
            </a:pPr>
            <a:fld id="{D57F1E4F-1CFF-5643-939E-217C01CDF565}" type="slidenum">
              <a:rPr lang="en-US" sz="1900" smtClean="0"/>
              <a:pPr defTabSz="914400">
                <a:lnSpc>
                  <a:spcPct val="90000"/>
                </a:lnSpc>
                <a:spcAft>
                  <a:spcPts val="600"/>
                </a:spcAft>
              </a:pPr>
              <a:t>10</a:t>
            </a:fld>
            <a:endParaRPr lang="en-US" sz="1900"/>
          </a:p>
        </p:txBody>
      </p:sp>
    </p:spTree>
    <p:extLst>
      <p:ext uri="{BB962C8B-B14F-4D97-AF65-F5344CB8AC3E}">
        <p14:creationId xmlns:p14="http://schemas.microsoft.com/office/powerpoint/2010/main" val="4084346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5930708A-A995-D745-AD4A-22D4781215F7}"/>
              </a:ext>
            </a:extLst>
          </p:cNvPr>
          <p:cNvSpPr>
            <a:spLocks noGrp="1"/>
          </p:cNvSpPr>
          <p:nvPr>
            <p:ph type="title"/>
          </p:nvPr>
        </p:nvSpPr>
        <p:spPr/>
        <p:txBody>
          <a:bodyPr/>
          <a:lstStyle/>
          <a:p>
            <a:endParaRPr lang="fr-FR"/>
          </a:p>
        </p:txBody>
      </p:sp>
      <p:pic>
        <p:nvPicPr>
          <p:cNvPr id="6" name="Espace réservé du contenu 5">
            <a:extLst>
              <a:ext uri="{FF2B5EF4-FFF2-40B4-BE49-F238E27FC236}">
                <a16:creationId xmlns:a16="http://schemas.microsoft.com/office/drawing/2014/main" id="{B65B0A66-00EE-4A41-B273-1CB1A4D8051E}"/>
              </a:ext>
            </a:extLst>
          </p:cNvPr>
          <p:cNvPicPr>
            <a:picLocks noGrp="1" noChangeAspect="1"/>
          </p:cNvPicPr>
          <p:nvPr>
            <p:ph idx="1"/>
          </p:nvPr>
        </p:nvPicPr>
        <p:blipFill>
          <a:blip r:embed="rId2"/>
          <a:stretch>
            <a:fillRect/>
          </a:stretch>
        </p:blipFill>
        <p:spPr>
          <a:xfrm>
            <a:off x="968037" y="1414130"/>
            <a:ext cx="7997875" cy="4436881"/>
          </a:xfrm>
        </p:spPr>
      </p:pic>
      <p:sp>
        <p:nvSpPr>
          <p:cNvPr id="2" name="Espace réservé du numéro de diapositive 1">
            <a:extLst>
              <a:ext uri="{FF2B5EF4-FFF2-40B4-BE49-F238E27FC236}">
                <a16:creationId xmlns:a16="http://schemas.microsoft.com/office/drawing/2014/main" id="{8E759D2A-10AA-B042-A839-593202DE628F}"/>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238157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66DD2F-FBF5-41CE-A3F4-565352D95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7ED4E76-A0FB-E841-BBB2-CCB9B75047DB}"/>
              </a:ext>
            </a:extLst>
          </p:cNvPr>
          <p:cNvSpPr>
            <a:spLocks noGrp="1"/>
          </p:cNvSpPr>
          <p:nvPr>
            <p:ph type="title"/>
          </p:nvPr>
        </p:nvSpPr>
        <p:spPr>
          <a:xfrm>
            <a:off x="1346172" y="624110"/>
            <a:ext cx="7284749" cy="1280890"/>
          </a:xfrm>
        </p:spPr>
        <p:txBody>
          <a:bodyPr>
            <a:normAutofit/>
          </a:bodyPr>
          <a:lstStyle/>
          <a:p>
            <a:r>
              <a:rPr lang="fr-FR" dirty="0"/>
              <a:t>Evolution du nombre d’articles scientifiques, 1993-2019</a:t>
            </a:r>
          </a:p>
        </p:txBody>
      </p:sp>
      <p:sp>
        <p:nvSpPr>
          <p:cNvPr id="13" name="Rectangle 12">
            <a:extLst>
              <a:ext uri="{FF2B5EF4-FFF2-40B4-BE49-F238E27FC236}">
                <a16:creationId xmlns:a16="http://schemas.microsoft.com/office/drawing/2014/main" id="{F46FCE2B-F2D2-466E-B0AA-8E341DB49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Espace réservé du numéro de diapositive 3">
            <a:extLst>
              <a:ext uri="{FF2B5EF4-FFF2-40B4-BE49-F238E27FC236}">
                <a16:creationId xmlns:a16="http://schemas.microsoft.com/office/drawing/2014/main" id="{61354BA5-9781-894B-BE74-18F1BF5FD7EC}"/>
              </a:ext>
            </a:extLst>
          </p:cNvPr>
          <p:cNvSpPr>
            <a:spLocks noGrp="1"/>
          </p:cNvSpPr>
          <p:nvPr>
            <p:ph type="sldNum" sz="quarter" idx="12"/>
          </p:nvPr>
        </p:nvSpPr>
        <p:spPr>
          <a:xfrm>
            <a:off x="398859" y="787782"/>
            <a:ext cx="584825" cy="365125"/>
          </a:xfrm>
        </p:spPr>
        <p:txBody>
          <a:bodyPr>
            <a:normAutofit/>
          </a:bodyPr>
          <a:lstStyle/>
          <a:p>
            <a:pPr>
              <a:lnSpc>
                <a:spcPct val="90000"/>
              </a:lnSpc>
              <a:spcAft>
                <a:spcPts val="600"/>
              </a:spcAft>
            </a:pPr>
            <a:fld id="{D57F1E4F-1CFF-5643-939E-217C01CDF565}" type="slidenum">
              <a:rPr lang="en-US" sz="1900" smtClean="0"/>
              <a:pPr>
                <a:lnSpc>
                  <a:spcPct val="90000"/>
                </a:lnSpc>
                <a:spcAft>
                  <a:spcPts val="600"/>
                </a:spcAft>
              </a:pPr>
              <a:t>12</a:t>
            </a:fld>
            <a:endParaRPr lang="en-US" sz="1900"/>
          </a:p>
        </p:txBody>
      </p:sp>
      <p:graphicFrame>
        <p:nvGraphicFramePr>
          <p:cNvPr id="8" name="Graphique 4">
            <a:extLst>
              <a:ext uri="{FF2B5EF4-FFF2-40B4-BE49-F238E27FC236}">
                <a16:creationId xmlns:a16="http://schemas.microsoft.com/office/drawing/2014/main" id="{F159C15F-0CBE-4E0C-B364-7100F31D61EF}"/>
              </a:ext>
            </a:extLst>
          </p:cNvPr>
          <p:cNvGraphicFramePr>
            <a:graphicFrameLocks noGrp="1"/>
          </p:cNvGraphicFramePr>
          <p:nvPr>
            <p:ph idx="1"/>
            <p:extLst>
              <p:ext uri="{D42A27DB-BD31-4B8C-83A1-F6EECF244321}">
                <p14:modId xmlns:p14="http://schemas.microsoft.com/office/powerpoint/2010/main" val="3149235314"/>
              </p:ext>
            </p:extLst>
          </p:nvPr>
        </p:nvGraphicFramePr>
        <p:xfrm>
          <a:off x="1346172" y="2222983"/>
          <a:ext cx="6740553" cy="36539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75343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7FAA4C-A422-5A44-AA41-4E1F4F91E4AC}"/>
              </a:ext>
            </a:extLst>
          </p:cNvPr>
          <p:cNvSpPr>
            <a:spLocks noGrp="1"/>
          </p:cNvSpPr>
          <p:nvPr>
            <p:ph type="title"/>
          </p:nvPr>
        </p:nvSpPr>
        <p:spPr/>
        <p:txBody>
          <a:bodyPr/>
          <a:lstStyle/>
          <a:p>
            <a:endParaRPr lang="fr-FR"/>
          </a:p>
        </p:txBody>
      </p:sp>
      <p:pic>
        <p:nvPicPr>
          <p:cNvPr id="6" name="Espace réservé du contenu 5" descr="Une image contenant texte&#10;&#10;Description générée automatiquement">
            <a:extLst>
              <a:ext uri="{FF2B5EF4-FFF2-40B4-BE49-F238E27FC236}">
                <a16:creationId xmlns:a16="http://schemas.microsoft.com/office/drawing/2014/main" id="{B1EC2CE0-6BF5-374A-96DA-AB6E5BAD1DD0}"/>
              </a:ext>
            </a:extLst>
          </p:cNvPr>
          <p:cNvPicPr>
            <a:picLocks noGrp="1" noChangeAspect="1"/>
          </p:cNvPicPr>
          <p:nvPr>
            <p:ph idx="1"/>
          </p:nvPr>
        </p:nvPicPr>
        <p:blipFill>
          <a:blip r:embed="rId2"/>
          <a:stretch>
            <a:fillRect/>
          </a:stretch>
        </p:blipFill>
        <p:spPr>
          <a:xfrm>
            <a:off x="1643743" y="283029"/>
            <a:ext cx="7120921" cy="5628821"/>
          </a:xfrm>
        </p:spPr>
      </p:pic>
      <p:sp>
        <p:nvSpPr>
          <p:cNvPr id="4" name="Espace réservé du numéro de diapositive 3">
            <a:extLst>
              <a:ext uri="{FF2B5EF4-FFF2-40B4-BE49-F238E27FC236}">
                <a16:creationId xmlns:a16="http://schemas.microsoft.com/office/drawing/2014/main" id="{D8E6F6A2-75F9-4144-9490-A08EB88B488B}"/>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553905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81B514-61CF-E44C-81B6-4F2825B6CAA6}"/>
              </a:ext>
            </a:extLst>
          </p:cNvPr>
          <p:cNvSpPr>
            <a:spLocks noGrp="1"/>
          </p:cNvSpPr>
          <p:nvPr>
            <p:ph type="title"/>
          </p:nvPr>
        </p:nvSpPr>
        <p:spPr/>
        <p:txBody>
          <a:bodyPr/>
          <a:lstStyle/>
          <a:p>
            <a:r>
              <a:rPr lang="fr-FR" dirty="0"/>
              <a:t>Objets de recherche</a:t>
            </a:r>
          </a:p>
        </p:txBody>
      </p:sp>
      <p:sp>
        <p:nvSpPr>
          <p:cNvPr id="3" name="Espace réservé du contenu 2">
            <a:extLst>
              <a:ext uri="{FF2B5EF4-FFF2-40B4-BE49-F238E27FC236}">
                <a16:creationId xmlns:a16="http://schemas.microsoft.com/office/drawing/2014/main" id="{187D2293-B441-4249-ABB8-DE630CC2D227}"/>
              </a:ext>
            </a:extLst>
          </p:cNvPr>
          <p:cNvSpPr>
            <a:spLocks noGrp="1"/>
          </p:cNvSpPr>
          <p:nvPr>
            <p:ph idx="1"/>
          </p:nvPr>
        </p:nvSpPr>
        <p:spPr/>
        <p:txBody>
          <a:bodyPr/>
          <a:lstStyle/>
          <a:p>
            <a:pPr marL="0" indent="0">
              <a:buNone/>
            </a:pPr>
            <a:r>
              <a:rPr lang="fr-FR" dirty="0"/>
              <a:t>Les médias, les organisations, les publics</a:t>
            </a:r>
          </a:p>
          <a:p>
            <a:endParaRPr lang="fr-FR" dirty="0"/>
          </a:p>
          <a:p>
            <a:r>
              <a:rPr lang="fr-FR" dirty="0"/>
              <a:t>Agenda climatique des médias, des organisations, des publics</a:t>
            </a:r>
          </a:p>
          <a:p>
            <a:endParaRPr lang="fr-FR" dirty="0"/>
          </a:p>
          <a:p>
            <a:r>
              <a:rPr lang="fr-FR" dirty="0"/>
              <a:t>Discours et histoires du développement durable</a:t>
            </a:r>
          </a:p>
          <a:p>
            <a:endParaRPr lang="fr-FR" dirty="0"/>
          </a:p>
          <a:p>
            <a:r>
              <a:rPr lang="fr-FR" dirty="0"/>
              <a:t>Discours, stratégies, attitudes, comportements par rapport à l’environnement</a:t>
            </a:r>
          </a:p>
        </p:txBody>
      </p:sp>
      <p:sp>
        <p:nvSpPr>
          <p:cNvPr id="4" name="Espace réservé du numéro de diapositive 3">
            <a:extLst>
              <a:ext uri="{FF2B5EF4-FFF2-40B4-BE49-F238E27FC236}">
                <a16:creationId xmlns:a16="http://schemas.microsoft.com/office/drawing/2014/main" id="{DC2F0572-5AC9-774E-9B3D-6AABBE09D524}"/>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3609815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DB91A0-214A-5E4D-AA80-EAE26632E579}"/>
              </a:ext>
            </a:extLst>
          </p:cNvPr>
          <p:cNvSpPr>
            <a:spLocks noGrp="1"/>
          </p:cNvSpPr>
          <p:nvPr>
            <p:ph type="title"/>
          </p:nvPr>
        </p:nvSpPr>
        <p:spPr/>
        <p:txBody>
          <a:bodyPr/>
          <a:lstStyle/>
          <a:p>
            <a:r>
              <a:rPr lang="fr-FR" dirty="0"/>
              <a:t>Paradigmes de recherche</a:t>
            </a:r>
          </a:p>
        </p:txBody>
      </p:sp>
      <p:sp>
        <p:nvSpPr>
          <p:cNvPr id="3" name="Espace réservé du contenu 2">
            <a:extLst>
              <a:ext uri="{FF2B5EF4-FFF2-40B4-BE49-F238E27FC236}">
                <a16:creationId xmlns:a16="http://schemas.microsoft.com/office/drawing/2014/main" id="{D3BA89A4-CFE6-7C4B-9AB5-E10C29BA04F8}"/>
              </a:ext>
            </a:extLst>
          </p:cNvPr>
          <p:cNvSpPr>
            <a:spLocks noGrp="1"/>
          </p:cNvSpPr>
          <p:nvPr>
            <p:ph idx="1"/>
          </p:nvPr>
        </p:nvSpPr>
        <p:spPr/>
        <p:txBody>
          <a:bodyPr/>
          <a:lstStyle/>
          <a:p>
            <a:r>
              <a:rPr lang="fr-FR" dirty="0"/>
              <a:t>Sémiotiques</a:t>
            </a:r>
          </a:p>
          <a:p>
            <a:endParaRPr lang="fr-FR" dirty="0"/>
          </a:p>
          <a:p>
            <a:r>
              <a:rPr lang="fr-FR" dirty="0"/>
              <a:t>Trivialité</a:t>
            </a:r>
          </a:p>
          <a:p>
            <a:endParaRPr lang="fr-FR" dirty="0"/>
          </a:p>
          <a:p>
            <a:r>
              <a:rPr lang="fr-FR" dirty="0"/>
              <a:t>Analyse du discours</a:t>
            </a:r>
          </a:p>
          <a:p>
            <a:endParaRPr lang="fr-FR" dirty="0"/>
          </a:p>
          <a:p>
            <a:r>
              <a:rPr lang="fr-FR" dirty="0"/>
              <a:t>Communication engageante</a:t>
            </a:r>
          </a:p>
          <a:p>
            <a:endParaRPr lang="fr-FR" dirty="0"/>
          </a:p>
        </p:txBody>
      </p:sp>
      <p:sp>
        <p:nvSpPr>
          <p:cNvPr id="4" name="Espace réservé du numéro de diapositive 3">
            <a:extLst>
              <a:ext uri="{FF2B5EF4-FFF2-40B4-BE49-F238E27FC236}">
                <a16:creationId xmlns:a16="http://schemas.microsoft.com/office/drawing/2014/main" id="{3711708D-E158-074E-A055-5D0B7F8C08C5}"/>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836938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D53F84-8677-824E-B615-E8CD29ED0699}"/>
              </a:ext>
            </a:extLst>
          </p:cNvPr>
          <p:cNvSpPr>
            <a:spLocks noGrp="1"/>
          </p:cNvSpPr>
          <p:nvPr>
            <p:ph type="title"/>
          </p:nvPr>
        </p:nvSpPr>
        <p:spPr/>
        <p:txBody>
          <a:bodyPr/>
          <a:lstStyle/>
          <a:p>
            <a:r>
              <a:rPr lang="fr-FR" dirty="0"/>
              <a:t>Sous-domaines de recherche</a:t>
            </a:r>
          </a:p>
        </p:txBody>
      </p:sp>
      <p:sp>
        <p:nvSpPr>
          <p:cNvPr id="3" name="Espace réservé du contenu 2">
            <a:extLst>
              <a:ext uri="{FF2B5EF4-FFF2-40B4-BE49-F238E27FC236}">
                <a16:creationId xmlns:a16="http://schemas.microsoft.com/office/drawing/2014/main" id="{0FD9F6DE-51E7-7F46-911A-4E15F7724A43}"/>
              </a:ext>
            </a:extLst>
          </p:cNvPr>
          <p:cNvSpPr>
            <a:spLocks noGrp="1"/>
          </p:cNvSpPr>
          <p:nvPr>
            <p:ph idx="1"/>
          </p:nvPr>
        </p:nvSpPr>
        <p:spPr/>
        <p:txBody>
          <a:bodyPr/>
          <a:lstStyle/>
          <a:p>
            <a:r>
              <a:rPr lang="fr-FR" dirty="0"/>
              <a:t>communication organisationnelle</a:t>
            </a:r>
          </a:p>
          <a:p>
            <a:endParaRPr lang="fr-FR" dirty="0"/>
          </a:p>
          <a:p>
            <a:r>
              <a:rPr lang="fr-FR" dirty="0"/>
              <a:t>Participation, dispositifs de participation</a:t>
            </a:r>
          </a:p>
          <a:p>
            <a:endParaRPr lang="fr-FR" dirty="0"/>
          </a:p>
          <a:p>
            <a:r>
              <a:rPr lang="fr-FR" dirty="0"/>
              <a:t>Controverses, débats, polémiques</a:t>
            </a:r>
          </a:p>
          <a:p>
            <a:endParaRPr lang="fr-FR" dirty="0"/>
          </a:p>
          <a:p>
            <a:r>
              <a:rPr lang="fr-FR" dirty="0"/>
              <a:t>Contenus médiatiques et journalistiques</a:t>
            </a:r>
          </a:p>
          <a:p>
            <a:endParaRPr lang="fr-FR" dirty="0"/>
          </a:p>
          <a:p>
            <a:r>
              <a:rPr lang="fr-FR" dirty="0"/>
              <a:t>Information, données</a:t>
            </a:r>
          </a:p>
        </p:txBody>
      </p:sp>
      <p:sp>
        <p:nvSpPr>
          <p:cNvPr id="4" name="Espace réservé du numéro de diapositive 3">
            <a:extLst>
              <a:ext uri="{FF2B5EF4-FFF2-40B4-BE49-F238E27FC236}">
                <a16:creationId xmlns:a16="http://schemas.microsoft.com/office/drawing/2014/main" id="{A0C85664-3E28-9941-A990-567EB0B48539}"/>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899013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AD0E3-B2AC-458A-9B2B-C703963AB94A}"/>
              </a:ext>
            </a:extLst>
          </p:cNvPr>
          <p:cNvSpPr>
            <a:spLocks noGrp="1"/>
          </p:cNvSpPr>
          <p:nvPr>
            <p:ph type="title"/>
          </p:nvPr>
        </p:nvSpPr>
        <p:spPr/>
        <p:txBody>
          <a:bodyPr/>
          <a:lstStyle/>
          <a:p>
            <a:endParaRPr lang="fr-BE"/>
          </a:p>
        </p:txBody>
      </p:sp>
      <p:sp>
        <p:nvSpPr>
          <p:cNvPr id="3" name="Content Placeholder 2">
            <a:extLst>
              <a:ext uri="{FF2B5EF4-FFF2-40B4-BE49-F238E27FC236}">
                <a16:creationId xmlns:a16="http://schemas.microsoft.com/office/drawing/2014/main" id="{FCD57231-B4D3-4CF8-B35E-BEA5C1E7FB8C}"/>
              </a:ext>
            </a:extLst>
          </p:cNvPr>
          <p:cNvSpPr>
            <a:spLocks noGrp="1"/>
          </p:cNvSpPr>
          <p:nvPr>
            <p:ph idx="1"/>
          </p:nvPr>
        </p:nvSpPr>
        <p:spPr/>
        <p:txBody>
          <a:bodyPr/>
          <a:lstStyle/>
          <a:p>
            <a:endParaRPr lang="fr-BE"/>
          </a:p>
        </p:txBody>
      </p:sp>
      <p:sp>
        <p:nvSpPr>
          <p:cNvPr id="4" name="Slide Number Placeholder 3">
            <a:extLst>
              <a:ext uri="{FF2B5EF4-FFF2-40B4-BE49-F238E27FC236}">
                <a16:creationId xmlns:a16="http://schemas.microsoft.com/office/drawing/2014/main" id="{A121F9B5-969E-4DA2-B482-F151C04261A5}"/>
              </a:ext>
            </a:extLst>
          </p:cNvPr>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5" name="Picture 4">
            <a:extLst>
              <a:ext uri="{FF2B5EF4-FFF2-40B4-BE49-F238E27FC236}">
                <a16:creationId xmlns:a16="http://schemas.microsoft.com/office/drawing/2014/main" id="{99684199-1746-445F-85E6-FD096732BC9E}"/>
              </a:ext>
            </a:extLst>
          </p:cNvPr>
          <p:cNvPicPr>
            <a:picLocks noChangeAspect="1"/>
          </p:cNvPicPr>
          <p:nvPr/>
        </p:nvPicPr>
        <p:blipFill>
          <a:blip r:embed="rId2"/>
          <a:stretch>
            <a:fillRect/>
          </a:stretch>
        </p:blipFill>
        <p:spPr>
          <a:xfrm>
            <a:off x="2758283" y="674131"/>
            <a:ext cx="3627434" cy="5509737"/>
          </a:xfrm>
          <a:prstGeom prst="rect">
            <a:avLst/>
          </a:prstGeom>
        </p:spPr>
      </p:pic>
    </p:spTree>
    <p:extLst>
      <p:ext uri="{BB962C8B-B14F-4D97-AF65-F5344CB8AC3E}">
        <p14:creationId xmlns:p14="http://schemas.microsoft.com/office/powerpoint/2010/main" val="3720969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238CC7-4A71-AF4F-A40D-240BC2FE79F0}"/>
              </a:ext>
            </a:extLst>
          </p:cNvPr>
          <p:cNvSpPr>
            <a:spLocks noGrp="1"/>
          </p:cNvSpPr>
          <p:nvPr>
            <p:ph type="title"/>
          </p:nvPr>
        </p:nvSpPr>
        <p:spPr/>
        <p:txBody>
          <a:bodyPr/>
          <a:lstStyle/>
          <a:p>
            <a:r>
              <a:rPr lang="fr-FR" dirty="0"/>
              <a:t>Exemples</a:t>
            </a:r>
          </a:p>
        </p:txBody>
      </p:sp>
      <p:sp>
        <p:nvSpPr>
          <p:cNvPr id="3" name="Espace réservé du contenu 2">
            <a:extLst>
              <a:ext uri="{FF2B5EF4-FFF2-40B4-BE49-F238E27FC236}">
                <a16:creationId xmlns:a16="http://schemas.microsoft.com/office/drawing/2014/main" id="{A148C128-4AC2-344B-9FCA-66E630105F47}"/>
              </a:ext>
            </a:extLst>
          </p:cNvPr>
          <p:cNvSpPr>
            <a:spLocks noGrp="1"/>
          </p:cNvSpPr>
          <p:nvPr>
            <p:ph idx="1"/>
          </p:nvPr>
        </p:nvSpPr>
        <p:spPr/>
        <p:txBody>
          <a:bodyPr>
            <a:normAutofit/>
          </a:bodyPr>
          <a:lstStyle/>
          <a:p>
            <a:r>
              <a:rPr lang="fr-FR" b="1" dirty="0"/>
              <a:t>Yves Jeanneret</a:t>
            </a:r>
            <a:r>
              <a:rPr lang="fr-FR" dirty="0"/>
              <a:t>, </a:t>
            </a:r>
            <a:r>
              <a:rPr lang="fr-FR"/>
              <a:t>« L’optique </a:t>
            </a:r>
            <a:r>
              <a:rPr lang="fr-FR" dirty="0"/>
              <a:t>du </a:t>
            </a:r>
            <a:r>
              <a:rPr lang="fr-FR" i="1" dirty="0" err="1"/>
              <a:t>sustainable</a:t>
            </a:r>
            <a:r>
              <a:rPr lang="fr-FR" dirty="0"/>
              <a:t> », Questions de communication, 2012.</a:t>
            </a:r>
          </a:p>
          <a:p>
            <a:endParaRPr lang="fr-FR" dirty="0"/>
          </a:p>
          <a:p>
            <a:r>
              <a:rPr lang="fr-FR" dirty="0"/>
              <a:t>Andrea Catellani, « </a:t>
            </a:r>
            <a:r>
              <a:rPr lang="en-US" dirty="0"/>
              <a:t>Semiotic Analysis of Environmental Communication Campaigns</a:t>
            </a:r>
            <a:r>
              <a:rPr lang="fr-FR" dirty="0"/>
              <a:t> » (à paraitre).</a:t>
            </a:r>
            <a:endParaRPr lang="fr-BE" dirty="0"/>
          </a:p>
          <a:p>
            <a:endParaRPr lang="fr-FR" dirty="0"/>
          </a:p>
          <a:p>
            <a:r>
              <a:rPr lang="fr-FR" b="1" dirty="0"/>
              <a:t>Françoise Bernard</a:t>
            </a:r>
            <a:r>
              <a:rPr lang="fr-FR" dirty="0"/>
              <a:t>, « Organiser la communication d’action et d’utilité sociétales. Le paradigme de la communication engageante », </a:t>
            </a:r>
            <a:r>
              <a:rPr lang="fr-FR" i="1" dirty="0"/>
              <a:t>Communication et organisation</a:t>
            </a:r>
            <a:r>
              <a:rPr lang="fr-FR" dirty="0"/>
              <a:t> [En ligne], 29 | 2006, mis en ligne le 19 juin 2012.</a:t>
            </a:r>
          </a:p>
        </p:txBody>
      </p:sp>
      <p:sp>
        <p:nvSpPr>
          <p:cNvPr id="4" name="Espace réservé du numéro de diapositive 3">
            <a:extLst>
              <a:ext uri="{FF2B5EF4-FFF2-40B4-BE49-F238E27FC236}">
                <a16:creationId xmlns:a16="http://schemas.microsoft.com/office/drawing/2014/main" id="{3613BF3D-FE55-E648-BF8F-333D091C1476}"/>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977474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296050-2B5D-0F4E-9227-6E09725CAAB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EDB9FFE-9F21-1547-ADF6-DE104A08444E}"/>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19548D4-223D-C042-9D1D-A45A31B292AB}"/>
              </a:ext>
            </a:extLst>
          </p:cNvPr>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1026" name="Picture 2">
            <a:extLst>
              <a:ext uri="{FF2B5EF4-FFF2-40B4-BE49-F238E27FC236}">
                <a16:creationId xmlns:a16="http://schemas.microsoft.com/office/drawing/2014/main" id="{B4F7CBFA-94F8-7A4C-B1AF-0AE5A3939F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075" y="0"/>
            <a:ext cx="71818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659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0EDB8-E693-48D1-A6A6-E6E29DC02C3F}"/>
              </a:ext>
            </a:extLst>
          </p:cNvPr>
          <p:cNvSpPr>
            <a:spLocks noGrp="1"/>
          </p:cNvSpPr>
          <p:nvPr>
            <p:ph type="title"/>
          </p:nvPr>
        </p:nvSpPr>
        <p:spPr/>
        <p:txBody>
          <a:bodyPr/>
          <a:lstStyle/>
          <a:p>
            <a:endParaRPr lang="fr-BE" dirty="0"/>
          </a:p>
        </p:txBody>
      </p:sp>
      <p:sp>
        <p:nvSpPr>
          <p:cNvPr id="3" name="Content Placeholder 2">
            <a:extLst>
              <a:ext uri="{FF2B5EF4-FFF2-40B4-BE49-F238E27FC236}">
                <a16:creationId xmlns:a16="http://schemas.microsoft.com/office/drawing/2014/main" id="{E6BC7448-0151-4812-AE13-855F51291FD4}"/>
              </a:ext>
            </a:extLst>
          </p:cNvPr>
          <p:cNvSpPr>
            <a:spLocks noGrp="1"/>
          </p:cNvSpPr>
          <p:nvPr>
            <p:ph idx="1"/>
          </p:nvPr>
        </p:nvSpPr>
        <p:spPr/>
        <p:txBody>
          <a:bodyPr/>
          <a:lstStyle/>
          <a:p>
            <a:r>
              <a:rPr lang="en-US" dirty="0" err="1"/>
              <a:t>Autres</a:t>
            </a:r>
            <a:r>
              <a:rPr lang="en-US" dirty="0"/>
              <a:t> </a:t>
            </a:r>
            <a:r>
              <a:rPr lang="en-US" dirty="0" err="1"/>
              <a:t>exemples</a:t>
            </a:r>
            <a:endParaRPr lang="fr-BE" dirty="0"/>
          </a:p>
        </p:txBody>
      </p:sp>
      <p:sp>
        <p:nvSpPr>
          <p:cNvPr id="4" name="Slide Number Placeholder 3">
            <a:extLst>
              <a:ext uri="{FF2B5EF4-FFF2-40B4-BE49-F238E27FC236}">
                <a16:creationId xmlns:a16="http://schemas.microsoft.com/office/drawing/2014/main" id="{982B1363-37E7-4AAC-9A03-69FFC0B3EF49}"/>
              </a:ext>
            </a:extLst>
          </p:cNvPr>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5" name="Image 4">
            <a:extLst>
              <a:ext uri="{FF2B5EF4-FFF2-40B4-BE49-F238E27FC236}">
                <a16:creationId xmlns:a16="http://schemas.microsoft.com/office/drawing/2014/main" id="{D711579C-37EA-8F49-9CFD-DFD70DEA6B11}"/>
              </a:ext>
            </a:extLst>
          </p:cNvPr>
          <p:cNvPicPr>
            <a:picLocks noChangeAspect="1"/>
          </p:cNvPicPr>
          <p:nvPr/>
        </p:nvPicPr>
        <p:blipFill>
          <a:blip r:embed="rId2"/>
          <a:stretch>
            <a:fillRect/>
          </a:stretch>
        </p:blipFill>
        <p:spPr>
          <a:xfrm>
            <a:off x="1096206" y="2133600"/>
            <a:ext cx="7861300" cy="4381500"/>
          </a:xfrm>
          <a:prstGeom prst="rect">
            <a:avLst/>
          </a:prstGeom>
        </p:spPr>
      </p:pic>
    </p:spTree>
    <p:extLst>
      <p:ext uri="{BB962C8B-B14F-4D97-AF65-F5344CB8AC3E}">
        <p14:creationId xmlns:p14="http://schemas.microsoft.com/office/powerpoint/2010/main" val="1819073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FED7013-5AA2-8743-B013-A38BB5D51F68}"/>
              </a:ext>
            </a:extLst>
          </p:cNvPr>
          <p:cNvSpPr>
            <a:spLocks noGrp="1"/>
          </p:cNvSpPr>
          <p:nvPr>
            <p:ph type="title"/>
          </p:nvPr>
        </p:nvSpPr>
        <p:spPr>
          <a:xfrm>
            <a:off x="486918" y="645106"/>
            <a:ext cx="2737709" cy="1259894"/>
          </a:xfrm>
        </p:spPr>
        <p:txBody>
          <a:bodyPr>
            <a:normAutofit/>
          </a:bodyPr>
          <a:lstStyle/>
          <a:p>
            <a:endParaRPr lang="fr-FR"/>
          </a:p>
        </p:txBody>
      </p:sp>
      <p:sp>
        <p:nvSpPr>
          <p:cNvPr id="73" name="Rectangle 72">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3" name="Espace réservé du contenu 2">
            <a:extLst>
              <a:ext uri="{FF2B5EF4-FFF2-40B4-BE49-F238E27FC236}">
                <a16:creationId xmlns:a16="http://schemas.microsoft.com/office/drawing/2014/main" id="{23FD86F9-2170-0B43-9C5F-9BBB6696D247}"/>
              </a:ext>
            </a:extLst>
          </p:cNvPr>
          <p:cNvSpPr>
            <a:spLocks noGrp="1"/>
          </p:cNvSpPr>
          <p:nvPr>
            <p:ph idx="1"/>
          </p:nvPr>
        </p:nvSpPr>
        <p:spPr>
          <a:xfrm>
            <a:off x="486918" y="2133600"/>
            <a:ext cx="2737709" cy="3759253"/>
          </a:xfrm>
        </p:spPr>
        <p:txBody>
          <a:bodyPr>
            <a:normAutofit/>
          </a:bodyPr>
          <a:lstStyle/>
          <a:p>
            <a:r>
              <a:rPr lang="fr-FR" dirty="0"/>
              <a:t>Image pour com. engageante</a:t>
            </a:r>
          </a:p>
        </p:txBody>
      </p:sp>
      <p:pic>
        <p:nvPicPr>
          <p:cNvPr id="1026" name="Picture 2" descr="324 employeurs signataires de la lettre Cap emploi : un engagement pour  l&amp;#39;emploi des personnes en situation de handicap - Cap emploi 29">
            <a:extLst>
              <a:ext uri="{FF2B5EF4-FFF2-40B4-BE49-F238E27FC236}">
                <a16:creationId xmlns:a16="http://schemas.microsoft.com/office/drawing/2014/main" id="{CC2F2346-078A-9C4F-A74E-2FE7F775E84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64657" y="2080012"/>
            <a:ext cx="5215183" cy="2372908"/>
          </a:xfrm>
          <a:prstGeom prst="rect">
            <a:avLst/>
          </a:prstGeom>
          <a:noFill/>
          <a:extLst>
            <a:ext uri="{909E8E84-426E-40DD-AFC4-6F175D3DCCD1}">
              <a14:hiddenFill xmlns:a14="http://schemas.microsoft.com/office/drawing/2010/main">
                <a:solidFill>
                  <a:srgbClr val="FFFFFF"/>
                </a:solidFill>
              </a14:hiddenFill>
            </a:ext>
          </a:extLst>
        </p:spPr>
      </p:pic>
      <p:sp>
        <p:nvSpPr>
          <p:cNvPr id="75"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61223"/>
            <a:ext cx="77852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Espace réservé du numéro de diapositive 3">
            <a:extLst>
              <a:ext uri="{FF2B5EF4-FFF2-40B4-BE49-F238E27FC236}">
                <a16:creationId xmlns:a16="http://schemas.microsoft.com/office/drawing/2014/main" id="{FF677B88-325C-1A48-B658-ADDB6AD0E773}"/>
              </a:ext>
            </a:extLst>
          </p:cNvPr>
          <p:cNvSpPr>
            <a:spLocks noGrp="1"/>
          </p:cNvSpPr>
          <p:nvPr>
            <p:ph type="sldNum" sz="quarter" idx="12"/>
          </p:nvPr>
        </p:nvSpPr>
        <p:spPr>
          <a:xfrm>
            <a:off x="91135" y="6133610"/>
            <a:ext cx="584825" cy="365125"/>
          </a:xfrm>
        </p:spPr>
        <p:txBody>
          <a:bodyPr>
            <a:normAutofit/>
          </a:bodyPr>
          <a:lstStyle/>
          <a:p>
            <a:pPr>
              <a:lnSpc>
                <a:spcPct val="90000"/>
              </a:lnSpc>
              <a:spcAft>
                <a:spcPts val="600"/>
              </a:spcAft>
            </a:pPr>
            <a:fld id="{D57F1E4F-1CFF-5643-939E-217C01CDF565}" type="slidenum">
              <a:rPr lang="en-US" sz="1900" smtClean="0"/>
              <a:pPr>
                <a:lnSpc>
                  <a:spcPct val="90000"/>
                </a:lnSpc>
                <a:spcAft>
                  <a:spcPts val="600"/>
                </a:spcAft>
              </a:pPr>
              <a:t>21</a:t>
            </a:fld>
            <a:endParaRPr lang="en-US" sz="1900"/>
          </a:p>
        </p:txBody>
      </p:sp>
    </p:spTree>
    <p:extLst>
      <p:ext uri="{BB962C8B-B14F-4D97-AF65-F5344CB8AC3E}">
        <p14:creationId xmlns:p14="http://schemas.microsoft.com/office/powerpoint/2010/main" val="3356933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1B1D2A-50C4-1A4B-B435-0A2C73D55620}"/>
              </a:ext>
            </a:extLst>
          </p:cNvPr>
          <p:cNvSpPr>
            <a:spLocks noGrp="1"/>
          </p:cNvSpPr>
          <p:nvPr>
            <p:ph type="title"/>
          </p:nvPr>
        </p:nvSpPr>
        <p:spPr/>
        <p:txBody>
          <a:bodyPr/>
          <a:lstStyle/>
          <a:p>
            <a:r>
              <a:rPr lang="fr-FR" dirty="0"/>
              <a:t>Art, communication, environnement</a:t>
            </a:r>
          </a:p>
        </p:txBody>
      </p:sp>
      <p:sp>
        <p:nvSpPr>
          <p:cNvPr id="3" name="Espace réservé du contenu 2">
            <a:extLst>
              <a:ext uri="{FF2B5EF4-FFF2-40B4-BE49-F238E27FC236}">
                <a16:creationId xmlns:a16="http://schemas.microsoft.com/office/drawing/2014/main" id="{BA5AEA12-EE36-A749-B033-AF7131E8834A}"/>
              </a:ext>
            </a:extLst>
          </p:cNvPr>
          <p:cNvSpPr>
            <a:spLocks noGrp="1"/>
          </p:cNvSpPr>
          <p:nvPr>
            <p:ph idx="1"/>
          </p:nvPr>
        </p:nvSpPr>
        <p:spPr/>
        <p:txBody>
          <a:bodyPr>
            <a:normAutofit fontScale="92500" lnSpcReduction="20000"/>
          </a:bodyPr>
          <a:lstStyle/>
          <a:p>
            <a:pPr marL="0" indent="0">
              <a:buNone/>
            </a:pPr>
            <a:r>
              <a:rPr lang="fr-BE" dirty="0"/>
              <a:t>« Voilà où nous en sommes : </a:t>
            </a:r>
            <a:r>
              <a:rPr lang="fr-BE" b="1" dirty="0"/>
              <a:t>après des décennies de tentatives de sauvegarde, de protection, de préservation, de conservation de la nature, l’enjeu – et il est devenu vital – n’est plus seulement de défendre la nature mais de la retrouver en soi.</a:t>
            </a:r>
            <a:r>
              <a:rPr lang="fr-BE" dirty="0"/>
              <a:t> </a:t>
            </a:r>
          </a:p>
          <a:p>
            <a:pPr marL="0" indent="0">
              <a:buNone/>
            </a:pPr>
            <a:r>
              <a:rPr lang="fr-BE" dirty="0"/>
              <a:t>« </a:t>
            </a:r>
            <a:r>
              <a:rPr lang="fr-BE" i="1" dirty="0"/>
              <a:t>Nous sommes la nature qui se défend</a:t>
            </a:r>
            <a:r>
              <a:rPr lang="fr-BE" dirty="0"/>
              <a:t> » crient les jeunes en grève pour le climat ainsi que les zadistes de Notre-Dame-des-Landes. </a:t>
            </a:r>
          </a:p>
          <a:p>
            <a:pPr marL="0" indent="0">
              <a:buNone/>
            </a:pPr>
            <a:r>
              <a:rPr lang="fr-BE" i="1" dirty="0"/>
              <a:t>Se défendre</a:t>
            </a:r>
            <a:r>
              <a:rPr lang="fr-BE" dirty="0"/>
              <a:t>, et non plus seulement défendre, réfléchir le verbe pour induire la réciprocité dans l’action, c’est bien là le défi à relever aujourd’hui. </a:t>
            </a:r>
          </a:p>
          <a:p>
            <a:pPr marL="0" indent="0">
              <a:buNone/>
            </a:pPr>
            <a:r>
              <a:rPr lang="fr-BE" dirty="0"/>
              <a:t>Cette assertion qui déplace notre regard sur le monde – puisqu’elle nous place dans la nature et non à côté d’elle – redonne à la création, à l’esthétique et à la sensibilité toute leur nécessité ». (Germond 2021). </a:t>
            </a:r>
            <a:endParaRPr lang="fr-FR" dirty="0"/>
          </a:p>
        </p:txBody>
      </p:sp>
      <p:sp>
        <p:nvSpPr>
          <p:cNvPr id="4" name="Espace réservé du numéro de diapositive 3">
            <a:extLst>
              <a:ext uri="{FF2B5EF4-FFF2-40B4-BE49-F238E27FC236}">
                <a16:creationId xmlns:a16="http://schemas.microsoft.com/office/drawing/2014/main" id="{424F464A-B531-3B42-A81D-EDF0ABF816EE}"/>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1207765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724971-30B1-8A40-BFC2-14C9D96A8A8E}"/>
              </a:ext>
            </a:extLst>
          </p:cNvPr>
          <p:cNvSpPr>
            <a:spLocks noGrp="1"/>
          </p:cNvSpPr>
          <p:nvPr>
            <p:ph type="title"/>
          </p:nvPr>
        </p:nvSpPr>
        <p:spPr/>
        <p:txBody>
          <a:bodyPr/>
          <a:lstStyle/>
          <a:p>
            <a:r>
              <a:rPr lang="fr-FR" dirty="0"/>
              <a:t>Art, communication, environnement - 2</a:t>
            </a:r>
          </a:p>
        </p:txBody>
      </p:sp>
      <p:sp>
        <p:nvSpPr>
          <p:cNvPr id="3" name="Espace réservé du contenu 2">
            <a:extLst>
              <a:ext uri="{FF2B5EF4-FFF2-40B4-BE49-F238E27FC236}">
                <a16:creationId xmlns:a16="http://schemas.microsoft.com/office/drawing/2014/main" id="{FAB2D701-5669-7A48-B497-C40EF464D087}"/>
              </a:ext>
            </a:extLst>
          </p:cNvPr>
          <p:cNvSpPr>
            <a:spLocks noGrp="1"/>
          </p:cNvSpPr>
          <p:nvPr>
            <p:ph idx="1"/>
          </p:nvPr>
        </p:nvSpPr>
        <p:spPr/>
        <p:txBody>
          <a:bodyPr>
            <a:normAutofit fontScale="92500" lnSpcReduction="10000"/>
          </a:bodyPr>
          <a:lstStyle/>
          <a:p>
            <a:pPr marL="0" indent="0">
              <a:buNone/>
            </a:pPr>
            <a:r>
              <a:rPr lang="fr-BE" dirty="0"/>
              <a:t>« L’enjeu est d’encourager la prise en compte de ces pratiques artistiques dans la transition écologique, d’identifier les nouveaux acteurs et les nouvelles frontières de l’action culturelle en faveur de la nature, de développer la fiction comme moyen de reconnexion au vivant. </a:t>
            </a:r>
          </a:p>
          <a:p>
            <a:pPr marL="0" indent="0">
              <a:buNone/>
            </a:pPr>
            <a:r>
              <a:rPr lang="fr-BE" dirty="0"/>
              <a:t>Avec, comme objectif, la dynamisation de cette intelligence collective qui associe artistes, scientifiques, activistes, naturalistes, penseurs et citoyens autour du besoin incompressible de sentir et de préserver la beauté du monde et, en nous, nos capacités d’émerveillement. </a:t>
            </a:r>
          </a:p>
          <a:p>
            <a:pPr marL="0" indent="0">
              <a:buNone/>
            </a:pPr>
            <a:r>
              <a:rPr lang="fr-BE" dirty="0"/>
              <a:t>Comme le disait si justement Alain </a:t>
            </a:r>
            <a:r>
              <a:rPr lang="fr-BE" dirty="0" err="1"/>
              <a:t>Damasio</a:t>
            </a:r>
            <a:r>
              <a:rPr lang="fr-BE" dirty="0"/>
              <a:t> à propos de son roman </a:t>
            </a:r>
            <a:r>
              <a:rPr lang="fr-BE" i="1" dirty="0"/>
              <a:t>Les Furtifs</a:t>
            </a:r>
            <a:r>
              <a:rPr lang="fr-BE" dirty="0"/>
              <a:t> : à l’ère de l’Anthropocène, </a:t>
            </a:r>
            <a:r>
              <a:rPr lang="fr-BE" i="1" dirty="0"/>
              <a:t>‘</a:t>
            </a:r>
            <a:r>
              <a:rPr lang="fr-BE" b="1" i="1" dirty="0"/>
              <a:t>c’est le couplage avec le vivant qui nous rendra plus vivants, et non le couplage avec la machine</a:t>
            </a:r>
            <a:r>
              <a:rPr lang="fr-BE" i="1" dirty="0"/>
              <a:t>’ » </a:t>
            </a:r>
            <a:r>
              <a:rPr lang="fr-BE" dirty="0"/>
              <a:t>(Germond 2021).</a:t>
            </a:r>
            <a:endParaRPr lang="fr-FR" dirty="0"/>
          </a:p>
        </p:txBody>
      </p:sp>
      <p:sp>
        <p:nvSpPr>
          <p:cNvPr id="4" name="Espace réservé du numéro de diapositive 3">
            <a:extLst>
              <a:ext uri="{FF2B5EF4-FFF2-40B4-BE49-F238E27FC236}">
                <a16:creationId xmlns:a16="http://schemas.microsoft.com/office/drawing/2014/main" id="{E57ED12F-A59B-6042-B2F6-B8FAE20178A9}"/>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2585248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2A21E7-96F2-564D-88BA-3B243D1717FF}"/>
              </a:ext>
            </a:extLst>
          </p:cNvPr>
          <p:cNvSpPr>
            <a:spLocks noGrp="1"/>
          </p:cNvSpPr>
          <p:nvPr>
            <p:ph type="title"/>
          </p:nvPr>
        </p:nvSpPr>
        <p:spPr/>
        <p:txBody>
          <a:bodyPr/>
          <a:lstStyle/>
          <a:p>
            <a:r>
              <a:rPr lang="fr-FR" dirty="0"/>
              <a:t>Bibliographie ultérieure</a:t>
            </a:r>
          </a:p>
        </p:txBody>
      </p:sp>
      <p:sp>
        <p:nvSpPr>
          <p:cNvPr id="3" name="Espace réservé du contenu 2">
            <a:extLst>
              <a:ext uri="{FF2B5EF4-FFF2-40B4-BE49-F238E27FC236}">
                <a16:creationId xmlns:a16="http://schemas.microsoft.com/office/drawing/2014/main" id="{9C46C0C6-F220-EC4B-B5B3-3A1D0ADC901F}"/>
              </a:ext>
            </a:extLst>
          </p:cNvPr>
          <p:cNvSpPr>
            <a:spLocks noGrp="1"/>
          </p:cNvSpPr>
          <p:nvPr>
            <p:ph idx="1"/>
          </p:nvPr>
        </p:nvSpPr>
        <p:spPr/>
        <p:txBody>
          <a:bodyPr>
            <a:normAutofit fontScale="92500" lnSpcReduction="20000"/>
          </a:bodyPr>
          <a:lstStyle/>
          <a:p>
            <a:r>
              <a:rPr lang="fr-BE" dirty="0"/>
              <a:t>Bernard Françoise, « Communication engageante » </a:t>
            </a:r>
            <a:r>
              <a:rPr lang="fr-BE" i="1" dirty="0" err="1"/>
              <a:t>Publictionnaire</a:t>
            </a:r>
            <a:r>
              <a:rPr lang="fr-BE" i="1" dirty="0"/>
              <a:t>. Dictionnaire encyclopédique et critique des publics</a:t>
            </a:r>
            <a:r>
              <a:rPr lang="fr-BE" dirty="0"/>
              <a:t>. Mis en ligne le 04 septembre 2018. Dernière modification le 03 juin 2021. Accès : http://</a:t>
            </a:r>
            <a:r>
              <a:rPr lang="fr-BE" dirty="0" err="1"/>
              <a:t>publictionnaire.huma-num.fr</a:t>
            </a:r>
            <a:r>
              <a:rPr lang="fr-BE" dirty="0"/>
              <a:t>/notice/communication-engageante. </a:t>
            </a:r>
          </a:p>
          <a:p>
            <a:r>
              <a:rPr lang="fr-BE" dirty="0"/>
              <a:t>Bernard Françoise, « Communication environnementale » </a:t>
            </a:r>
            <a:r>
              <a:rPr lang="fr-BE" i="1" dirty="0" err="1"/>
              <a:t>Publictionnaire</a:t>
            </a:r>
            <a:r>
              <a:rPr lang="fr-BE" i="1" dirty="0"/>
              <a:t>. Dictionnaire encyclopédique et critique des publics</a:t>
            </a:r>
            <a:r>
              <a:rPr lang="fr-BE" dirty="0"/>
              <a:t>. Mis en ligne le 24 février 2020. Dernière modification le 02 juin 2021. Accès : http://</a:t>
            </a:r>
            <a:r>
              <a:rPr lang="fr-BE" dirty="0" err="1"/>
              <a:t>publictionnaire.huma-num.fr</a:t>
            </a:r>
            <a:r>
              <a:rPr lang="fr-BE" dirty="0"/>
              <a:t>/notice/communication-environnementale. </a:t>
            </a:r>
          </a:p>
          <a:p>
            <a:r>
              <a:rPr lang="en-US" dirty="0"/>
              <a:t>Takahashi, B., </a:t>
            </a:r>
            <a:r>
              <a:rPr lang="en-US" dirty="0" err="1"/>
              <a:t>Metag</a:t>
            </a:r>
            <a:r>
              <a:rPr lang="en-US" dirty="0"/>
              <a:t>, J., </a:t>
            </a:r>
            <a:r>
              <a:rPr lang="en-US" dirty="0" err="1"/>
              <a:t>Thaker</a:t>
            </a:r>
            <a:r>
              <a:rPr lang="en-US" dirty="0"/>
              <a:t>, J., Evans Comfort, S. (eds.) (2022). </a:t>
            </a:r>
            <a:r>
              <a:rPr lang="en-US" i="1" dirty="0"/>
              <a:t>The Handbook of International Trends in Environmental Communication</a:t>
            </a:r>
            <a:r>
              <a:rPr lang="en-US" dirty="0"/>
              <a:t>. Routledge.</a:t>
            </a:r>
            <a:r>
              <a:rPr lang="fr-BE" dirty="0"/>
              <a:t> </a:t>
            </a:r>
            <a:endParaRPr lang="fr-FR" dirty="0"/>
          </a:p>
        </p:txBody>
      </p:sp>
      <p:sp>
        <p:nvSpPr>
          <p:cNvPr id="4" name="Espace réservé du numéro de diapositive 3">
            <a:extLst>
              <a:ext uri="{FF2B5EF4-FFF2-40B4-BE49-F238E27FC236}">
                <a16:creationId xmlns:a16="http://schemas.microsoft.com/office/drawing/2014/main" id="{7F87438F-6109-8940-B913-3534ABF48915}"/>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216792257"/>
      </p:ext>
    </p:extLst>
  </p:cSld>
  <p:clrMapOvr>
    <a:masterClrMapping/>
  </p:clrMapOvr>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1432</TotalTime>
  <Words>1030</Words>
  <Application>Microsoft Macintosh PowerPoint</Application>
  <PresentationFormat>Affichage à l'écran (4:3)</PresentationFormat>
  <Paragraphs>93</Paragraphs>
  <Slides>24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24</vt:i4>
      </vt:variant>
    </vt:vector>
  </HeadingPairs>
  <TitlesOfParts>
    <vt:vector size="29" baseType="lpstr">
      <vt:lpstr>Arial</vt:lpstr>
      <vt:lpstr>Calibri</vt:lpstr>
      <vt:lpstr>Century Gothic</vt:lpstr>
      <vt:lpstr>Wingdings 3</vt:lpstr>
      <vt:lpstr>Brin</vt:lpstr>
      <vt:lpstr>Environnement et recherches en information et communication : pistes de réflexion et discussion</vt:lpstr>
      <vt:lpstr>Programme</vt:lpstr>
      <vt:lpstr>Sources principales</vt:lpstr>
      <vt:lpstr>Présentation PowerPoint</vt:lpstr>
      <vt:lpstr>Présentation PowerPoint</vt:lpstr>
      <vt:lpstr>Présentation PowerPoint</vt:lpstr>
      <vt:lpstr>Présentation PowerPoint</vt:lpstr>
      <vt:lpstr>La communication environnementale</vt:lpstr>
      <vt:lpstr>Évolution en France</vt:lpstr>
      <vt:lpstr>Evolution chronologique </vt:lpstr>
      <vt:lpstr>Présentation PowerPoint</vt:lpstr>
      <vt:lpstr>Evolution du nombre d’articles scientifiques, 1993-2019</vt:lpstr>
      <vt:lpstr>Présentation PowerPoint</vt:lpstr>
      <vt:lpstr>Objets de recherche</vt:lpstr>
      <vt:lpstr>Paradigmes de recherche</vt:lpstr>
      <vt:lpstr>Sous-domaines de recherche</vt:lpstr>
      <vt:lpstr>Présentation PowerPoint</vt:lpstr>
      <vt:lpstr>Exemples</vt:lpstr>
      <vt:lpstr>Présentation PowerPoint</vt:lpstr>
      <vt:lpstr>Présentation PowerPoint</vt:lpstr>
      <vt:lpstr>Présentation PowerPoint</vt:lpstr>
      <vt:lpstr>Art, communication, environnement</vt:lpstr>
      <vt:lpstr>Art, communication, environnement - 2</vt:lpstr>
      <vt:lpstr>Bibliographie ultérieure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Environnement et recherches en information et communication : pistes de réflexion et discussion</dc:title>
  <dc:creator>Andrea Catellani</dc:creator>
  <cp:lastModifiedBy>Andrea Catellani</cp:lastModifiedBy>
  <cp:revision>3</cp:revision>
  <dcterms:created xsi:type="dcterms:W3CDTF">2022-01-31T10:39:10Z</dcterms:created>
  <dcterms:modified xsi:type="dcterms:W3CDTF">2022-02-10T06:20:33Z</dcterms:modified>
</cp:coreProperties>
</file>