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568" r:id="rId11"/>
    <p:sldId id="570" r:id="rId12"/>
    <p:sldId id="597" r:id="rId13"/>
    <p:sldId id="271" r:id="rId14"/>
    <p:sldId id="286" r:id="rId15"/>
    <p:sldId id="598" r:id="rId16"/>
    <p:sldId id="276" r:id="rId17"/>
    <p:sldId id="601" r:id="rId18"/>
    <p:sldId id="602" r:id="rId19"/>
    <p:sldId id="603" r:id="rId20"/>
    <p:sldId id="604" r:id="rId21"/>
    <p:sldId id="605" r:id="rId22"/>
    <p:sldId id="599" r:id="rId23"/>
    <p:sldId id="600" r:id="rId24"/>
    <p:sldId id="267" r:id="rId25"/>
    <p:sldId id="289" r:id="rId26"/>
    <p:sldId id="278" r:id="rId27"/>
    <p:sldId id="277" r:id="rId28"/>
    <p:sldId id="606" r:id="rId29"/>
    <p:sldId id="607" r:id="rId30"/>
    <p:sldId id="608" r:id="rId3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10EC4D-57B4-453C-A0DF-6B5C3FA3519B}" v="125" dt="2023-02-08T13:48:48.027"/>
  </p1510:revLst>
</p1510:revInfo>
</file>

<file path=ppt/tableStyles.xml><?xml version="1.0" encoding="utf-8"?>
<a:tblStyleLst xmlns:a="http://schemas.openxmlformats.org/drawingml/2006/main" def="{5C22544A-7EE6-4342-B048-85BDC9FD1C3A}"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3447" autoAdjust="0"/>
  </p:normalViewPr>
  <p:slideViewPr>
    <p:cSldViewPr snapToGrid="0">
      <p:cViewPr>
        <p:scale>
          <a:sx n="60" d="100"/>
          <a:sy n="60" d="100"/>
        </p:scale>
        <p:origin x="884" y="1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sabeth Destain" userId="6498a7817d4fd182" providerId="LiveId" clId="{2910EC4D-57B4-453C-A0DF-6B5C3FA3519B}"/>
    <pc:docChg chg="undo redo custSel addSld delSld modSld sldOrd">
      <pc:chgData name="Elisabeth Destain" userId="6498a7817d4fd182" providerId="LiveId" clId="{2910EC4D-57B4-453C-A0DF-6B5C3FA3519B}" dt="2023-02-08T13:48:43.426" v="3144" actId="20577"/>
      <pc:docMkLst>
        <pc:docMk/>
      </pc:docMkLst>
      <pc:sldChg chg="addSp delSp modSp new mod setBg">
        <pc:chgData name="Elisabeth Destain" userId="6498a7817d4fd182" providerId="LiveId" clId="{2910EC4D-57B4-453C-A0DF-6B5C3FA3519B}" dt="2023-02-08T13:27:07.834" v="2805"/>
        <pc:sldMkLst>
          <pc:docMk/>
          <pc:sldMk cId="3664533231" sldId="256"/>
        </pc:sldMkLst>
        <pc:spChg chg="mod">
          <ac:chgData name="Elisabeth Destain" userId="6498a7817d4fd182" providerId="LiveId" clId="{2910EC4D-57B4-453C-A0DF-6B5C3FA3519B}" dt="2023-02-08T13:27:07.834" v="2805"/>
          <ac:spMkLst>
            <pc:docMk/>
            <pc:sldMk cId="3664533231" sldId="256"/>
            <ac:spMk id="2" creationId="{63CABCFC-4819-87DF-01A3-754390A4897A}"/>
          </ac:spMkLst>
        </pc:spChg>
        <pc:spChg chg="mod">
          <ac:chgData name="Elisabeth Destain" userId="6498a7817d4fd182" providerId="LiveId" clId="{2910EC4D-57B4-453C-A0DF-6B5C3FA3519B}" dt="2023-02-08T13:24:58.292" v="2795" actId="27636"/>
          <ac:spMkLst>
            <pc:docMk/>
            <pc:sldMk cId="3664533231" sldId="256"/>
            <ac:spMk id="3" creationId="{860DC9CA-9B14-6C4D-3533-D93BB1AFB495}"/>
          </ac:spMkLst>
        </pc:spChg>
        <pc:spChg chg="add del">
          <ac:chgData name="Elisabeth Destain" userId="6498a7817d4fd182" providerId="LiveId" clId="{2910EC4D-57B4-453C-A0DF-6B5C3FA3519B}" dt="2023-02-08T13:21:45.568" v="2756" actId="26606"/>
          <ac:spMkLst>
            <pc:docMk/>
            <pc:sldMk cId="3664533231" sldId="256"/>
            <ac:spMk id="9" creationId="{87CC2527-562A-4F69-B487-4371E5B243E7}"/>
          </ac:spMkLst>
        </pc:spChg>
        <pc:picChg chg="add mod modCrop">
          <ac:chgData name="Elisabeth Destain" userId="6498a7817d4fd182" providerId="LiveId" clId="{2910EC4D-57B4-453C-A0DF-6B5C3FA3519B}" dt="2023-02-08T13:24:10.229" v="2785" actId="14100"/>
          <ac:picMkLst>
            <pc:docMk/>
            <pc:sldMk cId="3664533231" sldId="256"/>
            <ac:picMk id="4" creationId="{C6222D12-548F-9845-8AC9-B096AC1E3D0C}"/>
          </ac:picMkLst>
        </pc:picChg>
        <pc:picChg chg="add del">
          <ac:chgData name="Elisabeth Destain" userId="6498a7817d4fd182" providerId="LiveId" clId="{2910EC4D-57B4-453C-A0DF-6B5C3FA3519B}" dt="2023-02-08T13:21:45.568" v="2756" actId="26606"/>
          <ac:picMkLst>
            <pc:docMk/>
            <pc:sldMk cId="3664533231" sldId="256"/>
            <ac:picMk id="5" creationId="{FFDD7169-6877-E842-49EF-B740989445F9}"/>
          </ac:picMkLst>
        </pc:picChg>
        <pc:cxnChg chg="add del">
          <ac:chgData name="Elisabeth Destain" userId="6498a7817d4fd182" providerId="LiveId" clId="{2910EC4D-57B4-453C-A0DF-6B5C3FA3519B}" dt="2023-02-08T13:21:45.568" v="2756" actId="26606"/>
          <ac:cxnSpMkLst>
            <pc:docMk/>
            <pc:sldMk cId="3664533231" sldId="256"/>
            <ac:cxnSpMk id="11" creationId="{BCDAEC91-5BCE-4B55-9CC0-43EF94CB734B}"/>
          </ac:cxnSpMkLst>
        </pc:cxnChg>
      </pc:sldChg>
      <pc:sldChg chg="addSp delSp modSp new mod modAnim">
        <pc:chgData name="Elisabeth Destain" userId="6498a7817d4fd182" providerId="LiveId" clId="{2910EC4D-57B4-453C-A0DF-6B5C3FA3519B}" dt="2023-02-08T13:26:12.247" v="2801" actId="404"/>
        <pc:sldMkLst>
          <pc:docMk/>
          <pc:sldMk cId="834846550" sldId="257"/>
        </pc:sldMkLst>
        <pc:spChg chg="mod">
          <ac:chgData name="Elisabeth Destain" userId="6498a7817d4fd182" providerId="LiveId" clId="{2910EC4D-57B4-453C-A0DF-6B5C3FA3519B}" dt="2023-02-08T13:26:12.247" v="2801" actId="404"/>
          <ac:spMkLst>
            <pc:docMk/>
            <pc:sldMk cId="834846550" sldId="257"/>
            <ac:spMk id="2" creationId="{E69104B7-5EA6-21E8-5BFA-38AB08905BC4}"/>
          </ac:spMkLst>
        </pc:spChg>
        <pc:spChg chg="del">
          <ac:chgData name="Elisabeth Destain" userId="6498a7817d4fd182" providerId="LiveId" clId="{2910EC4D-57B4-453C-A0DF-6B5C3FA3519B}" dt="2023-02-08T06:53:27.403" v="88"/>
          <ac:spMkLst>
            <pc:docMk/>
            <pc:sldMk cId="834846550" sldId="257"/>
            <ac:spMk id="3" creationId="{733761AD-BD03-A1FA-2DC7-B8F46BF22360}"/>
          </ac:spMkLst>
        </pc:spChg>
        <pc:spChg chg="add mod">
          <ac:chgData name="Elisabeth Destain" userId="6498a7817d4fd182" providerId="LiveId" clId="{2910EC4D-57B4-453C-A0DF-6B5C3FA3519B}" dt="2023-02-08T13:22:32.981" v="2771" actId="2711"/>
          <ac:spMkLst>
            <pc:docMk/>
            <pc:sldMk cId="834846550" sldId="257"/>
            <ac:spMk id="4" creationId="{C671D16E-8564-7F04-48A1-93FA3E6F6785}"/>
          </ac:spMkLst>
        </pc:spChg>
        <pc:picChg chg="add mod">
          <ac:chgData name="Elisabeth Destain" userId="6498a7817d4fd182" providerId="LiveId" clId="{2910EC4D-57B4-453C-A0DF-6B5C3FA3519B}" dt="2023-02-08T06:55:30.815" v="100" actId="1076"/>
          <ac:picMkLst>
            <pc:docMk/>
            <pc:sldMk cId="834846550" sldId="257"/>
            <ac:picMk id="5" creationId="{38AA9069-8B0F-5B8D-63D7-B4DC51EAC367}"/>
          </ac:picMkLst>
        </pc:picChg>
        <pc:picChg chg="add mod">
          <ac:chgData name="Elisabeth Destain" userId="6498a7817d4fd182" providerId="LiveId" clId="{2910EC4D-57B4-453C-A0DF-6B5C3FA3519B}" dt="2023-02-08T13:22:31.860" v="2768" actId="1076"/>
          <ac:picMkLst>
            <pc:docMk/>
            <pc:sldMk cId="834846550" sldId="257"/>
            <ac:picMk id="7" creationId="{CDD79C08-B9DC-7B32-BECE-6988340795A7}"/>
          </ac:picMkLst>
        </pc:picChg>
        <pc:picChg chg="add mod">
          <ac:chgData name="Elisabeth Destain" userId="6498a7817d4fd182" providerId="LiveId" clId="{2910EC4D-57B4-453C-A0DF-6B5C3FA3519B}" dt="2023-02-08T13:22:32.212" v="2769" actId="1076"/>
          <ac:picMkLst>
            <pc:docMk/>
            <pc:sldMk cId="834846550" sldId="257"/>
            <ac:picMk id="8" creationId="{EE719292-678E-0FDB-714A-E0D6DA4BA6EF}"/>
          </ac:picMkLst>
        </pc:picChg>
        <pc:picChg chg="add mod">
          <ac:chgData name="Elisabeth Destain" userId="6498a7817d4fd182" providerId="LiveId" clId="{2910EC4D-57B4-453C-A0DF-6B5C3FA3519B}" dt="2023-02-08T13:22:32.596" v="2770" actId="1076"/>
          <ac:picMkLst>
            <pc:docMk/>
            <pc:sldMk cId="834846550" sldId="257"/>
            <ac:picMk id="9" creationId="{DDE67561-4AD9-4BAA-1E60-FE59998C5F99}"/>
          </ac:picMkLst>
        </pc:picChg>
        <pc:picChg chg="add mod">
          <ac:chgData name="Elisabeth Destain" userId="6498a7817d4fd182" providerId="LiveId" clId="{2910EC4D-57B4-453C-A0DF-6B5C3FA3519B}" dt="2023-02-08T06:57:22.191" v="236" actId="1076"/>
          <ac:picMkLst>
            <pc:docMk/>
            <pc:sldMk cId="834846550" sldId="257"/>
            <ac:picMk id="10" creationId="{C7C233A0-B899-0247-8D8B-4A7AFAB19476}"/>
          </ac:picMkLst>
        </pc:picChg>
        <pc:picChg chg="add mod">
          <ac:chgData name="Elisabeth Destain" userId="6498a7817d4fd182" providerId="LiveId" clId="{2910EC4D-57B4-453C-A0DF-6B5C3FA3519B}" dt="2023-02-08T06:58:10.011" v="249" actId="1076"/>
          <ac:picMkLst>
            <pc:docMk/>
            <pc:sldMk cId="834846550" sldId="257"/>
            <ac:picMk id="11" creationId="{ADA38766-5419-2779-F321-7FB44F3EA2A1}"/>
          </ac:picMkLst>
        </pc:picChg>
        <pc:picChg chg="add del mod">
          <ac:chgData name="Elisabeth Destain" userId="6498a7817d4fd182" providerId="LiveId" clId="{2910EC4D-57B4-453C-A0DF-6B5C3FA3519B}" dt="2023-02-08T06:57:48.890" v="241"/>
          <ac:picMkLst>
            <pc:docMk/>
            <pc:sldMk cId="834846550" sldId="257"/>
            <ac:picMk id="1026" creationId="{BCC9EFB2-4A3B-109C-FE16-1821C83E6156}"/>
          </ac:picMkLst>
        </pc:picChg>
        <pc:cxnChg chg="add mod">
          <ac:chgData name="Elisabeth Destain" userId="6498a7817d4fd182" providerId="LiveId" clId="{2910EC4D-57B4-453C-A0DF-6B5C3FA3519B}" dt="2023-02-08T06:55:34.958" v="101" actId="1076"/>
          <ac:cxnSpMkLst>
            <pc:docMk/>
            <pc:sldMk cId="834846550" sldId="257"/>
            <ac:cxnSpMk id="6" creationId="{CC96874D-FEB6-8E93-C988-69B4070FBF36}"/>
          </ac:cxnSpMkLst>
        </pc:cxnChg>
      </pc:sldChg>
      <pc:sldChg chg="addSp delSp modSp new mod setBg">
        <pc:chgData name="Elisabeth Destain" userId="6498a7817d4fd182" providerId="LiveId" clId="{2910EC4D-57B4-453C-A0DF-6B5C3FA3519B}" dt="2023-02-08T06:59:27.660" v="251" actId="26606"/>
        <pc:sldMkLst>
          <pc:docMk/>
          <pc:sldMk cId="2431475267" sldId="258"/>
        </pc:sldMkLst>
        <pc:spChg chg="del">
          <ac:chgData name="Elisabeth Destain" userId="6498a7817d4fd182" providerId="LiveId" clId="{2910EC4D-57B4-453C-A0DF-6B5C3FA3519B}" dt="2023-02-08T06:59:27.660" v="251" actId="26606"/>
          <ac:spMkLst>
            <pc:docMk/>
            <pc:sldMk cId="2431475267" sldId="258"/>
            <ac:spMk id="2" creationId="{A5995A14-6A67-9ECD-B77F-CB7E2ED039F3}"/>
          </ac:spMkLst>
        </pc:spChg>
        <pc:spChg chg="del">
          <ac:chgData name="Elisabeth Destain" userId="6498a7817d4fd182" providerId="LiveId" clId="{2910EC4D-57B4-453C-A0DF-6B5C3FA3519B}" dt="2023-02-08T06:57:53.410" v="243"/>
          <ac:spMkLst>
            <pc:docMk/>
            <pc:sldMk cId="2431475267" sldId="258"/>
            <ac:spMk id="3" creationId="{36011174-3C0B-5AC9-30BE-ED242B6FF9A0}"/>
          </ac:spMkLst>
        </pc:spChg>
        <pc:spChg chg="add del mod">
          <ac:chgData name="Elisabeth Destain" userId="6498a7817d4fd182" providerId="LiveId" clId="{2910EC4D-57B4-453C-A0DF-6B5C3FA3519B}" dt="2023-02-08T06:59:23.572" v="250"/>
          <ac:spMkLst>
            <pc:docMk/>
            <pc:sldMk cId="2431475267" sldId="258"/>
            <ac:spMk id="4" creationId="{AE0A55F8-42C8-DD13-A013-0983BACD25E8}"/>
          </ac:spMkLst>
        </pc:spChg>
        <pc:spChg chg="add">
          <ac:chgData name="Elisabeth Destain" userId="6498a7817d4fd182" providerId="LiveId" clId="{2910EC4D-57B4-453C-A0DF-6B5C3FA3519B}" dt="2023-02-08T06:59:27.660" v="251" actId="26606"/>
          <ac:spMkLst>
            <pc:docMk/>
            <pc:sldMk cId="2431475267" sldId="258"/>
            <ac:spMk id="2057" creationId="{42A4FC2C-047E-45A5-965D-8E1E3BF09BC6}"/>
          </ac:spMkLst>
        </pc:spChg>
        <pc:picChg chg="add del mod">
          <ac:chgData name="Elisabeth Destain" userId="6498a7817d4fd182" providerId="LiveId" clId="{2910EC4D-57B4-453C-A0DF-6B5C3FA3519B}" dt="2023-02-08T06:57:59.553" v="245" actId="21"/>
          <ac:picMkLst>
            <pc:docMk/>
            <pc:sldMk cId="2431475267" sldId="258"/>
            <ac:picMk id="2050" creationId="{8FE11EEB-A713-D091-D43F-A835FB29D1F8}"/>
          </ac:picMkLst>
        </pc:picChg>
        <pc:picChg chg="add mod">
          <ac:chgData name="Elisabeth Destain" userId="6498a7817d4fd182" providerId="LiveId" clId="{2910EC4D-57B4-453C-A0DF-6B5C3FA3519B}" dt="2023-02-08T06:59:27.660" v="251" actId="26606"/>
          <ac:picMkLst>
            <pc:docMk/>
            <pc:sldMk cId="2431475267" sldId="258"/>
            <ac:picMk id="2052" creationId="{600C78CD-508D-7D66-5C5B-B618E7A74386}"/>
          </ac:picMkLst>
        </pc:picChg>
      </pc:sldChg>
      <pc:sldChg chg="addSp delSp modSp new mod setBg">
        <pc:chgData name="Elisabeth Destain" userId="6498a7817d4fd182" providerId="LiveId" clId="{2910EC4D-57B4-453C-A0DF-6B5C3FA3519B}" dt="2023-02-08T13:26:16.718" v="2802" actId="404"/>
        <pc:sldMkLst>
          <pc:docMk/>
          <pc:sldMk cId="987082550" sldId="259"/>
        </pc:sldMkLst>
        <pc:spChg chg="mod">
          <ac:chgData name="Elisabeth Destain" userId="6498a7817d4fd182" providerId="LiveId" clId="{2910EC4D-57B4-453C-A0DF-6B5C3FA3519B}" dt="2023-02-08T13:26:16.718" v="2802" actId="404"/>
          <ac:spMkLst>
            <pc:docMk/>
            <pc:sldMk cId="987082550" sldId="259"/>
            <ac:spMk id="2" creationId="{8E830AAD-E8E6-D107-B9BF-AAF20CD1FD07}"/>
          </ac:spMkLst>
        </pc:spChg>
        <pc:spChg chg="del">
          <ac:chgData name="Elisabeth Destain" userId="6498a7817d4fd182" providerId="LiveId" clId="{2910EC4D-57B4-453C-A0DF-6B5C3FA3519B}" dt="2023-02-08T07:06:02.306" v="254"/>
          <ac:spMkLst>
            <pc:docMk/>
            <pc:sldMk cId="987082550" sldId="259"/>
            <ac:spMk id="3" creationId="{6DF8800F-25D2-0A77-6B3E-033AF90196B8}"/>
          </ac:spMkLst>
        </pc:spChg>
        <pc:spChg chg="add mod">
          <ac:chgData name="Elisabeth Destain" userId="6498a7817d4fd182" providerId="LiveId" clId="{2910EC4D-57B4-453C-A0DF-6B5C3FA3519B}" dt="2023-02-08T07:17:36.082" v="413" actId="207"/>
          <ac:spMkLst>
            <pc:docMk/>
            <pc:sldMk cId="987082550" sldId="259"/>
            <ac:spMk id="8" creationId="{EFF30D6E-571E-EC19-7711-A33FD5F57FA7}"/>
          </ac:spMkLst>
        </pc:spChg>
        <pc:spChg chg="add del">
          <ac:chgData name="Elisabeth Destain" userId="6498a7817d4fd182" providerId="LiveId" clId="{2910EC4D-57B4-453C-A0DF-6B5C3FA3519B}" dt="2023-02-08T07:09:07.230" v="294" actId="26606"/>
          <ac:spMkLst>
            <pc:docMk/>
            <pc:sldMk cId="987082550" sldId="259"/>
            <ac:spMk id="12" creationId="{823AC064-BC96-4F32-8AE1-B2FD38754823}"/>
          </ac:spMkLst>
        </pc:spChg>
        <pc:spChg chg="add">
          <ac:chgData name="Elisabeth Destain" userId="6498a7817d4fd182" providerId="LiveId" clId="{2910EC4D-57B4-453C-A0DF-6B5C3FA3519B}" dt="2023-02-08T07:09:07.239" v="295" actId="26606"/>
          <ac:spMkLst>
            <pc:docMk/>
            <pc:sldMk cId="987082550" sldId="259"/>
            <ac:spMk id="18" creationId="{70BDD0CE-06A4-404B-8A13-580229C1C923}"/>
          </ac:spMkLst>
        </pc:spChg>
        <pc:spChg chg="add">
          <ac:chgData name="Elisabeth Destain" userId="6498a7817d4fd182" providerId="LiveId" clId="{2910EC4D-57B4-453C-A0DF-6B5C3FA3519B}" dt="2023-02-08T07:09:07.239" v="295" actId="26606"/>
          <ac:spMkLst>
            <pc:docMk/>
            <pc:sldMk cId="987082550" sldId="259"/>
            <ac:spMk id="19" creationId="{EE9899FA-8881-472C-AA59-D08A89CA8AEF}"/>
          </ac:spMkLst>
        </pc:spChg>
        <pc:spChg chg="add">
          <ac:chgData name="Elisabeth Destain" userId="6498a7817d4fd182" providerId="LiveId" clId="{2910EC4D-57B4-453C-A0DF-6B5C3FA3519B}" dt="2023-02-08T07:09:07.239" v="295" actId="26606"/>
          <ac:spMkLst>
            <pc:docMk/>
            <pc:sldMk cId="987082550" sldId="259"/>
            <ac:spMk id="20" creationId="{080B7D90-3DF1-4514-B26D-616BE35553C9}"/>
          </ac:spMkLst>
        </pc:spChg>
        <pc:picChg chg="add mod modCrop">
          <ac:chgData name="Elisabeth Destain" userId="6498a7817d4fd182" providerId="LiveId" clId="{2910EC4D-57B4-453C-A0DF-6B5C3FA3519B}" dt="2023-02-08T07:09:07.239" v="295" actId="26606"/>
          <ac:picMkLst>
            <pc:docMk/>
            <pc:sldMk cId="987082550" sldId="259"/>
            <ac:picMk id="5" creationId="{A2DD7CDD-CEB6-9CA6-3C4B-97A15E0FFE55}"/>
          </ac:picMkLst>
        </pc:picChg>
        <pc:picChg chg="add mod modCrop">
          <ac:chgData name="Elisabeth Destain" userId="6498a7817d4fd182" providerId="LiveId" clId="{2910EC4D-57B4-453C-A0DF-6B5C3FA3519B}" dt="2023-02-08T07:09:07.239" v="295" actId="26606"/>
          <ac:picMkLst>
            <pc:docMk/>
            <pc:sldMk cId="987082550" sldId="259"/>
            <ac:picMk id="7" creationId="{737A4B52-060C-91B9-46C1-B137D3264D15}"/>
          </ac:picMkLst>
        </pc:picChg>
        <pc:cxnChg chg="add del">
          <ac:chgData name="Elisabeth Destain" userId="6498a7817d4fd182" providerId="LiveId" clId="{2910EC4D-57B4-453C-A0DF-6B5C3FA3519B}" dt="2023-02-08T07:09:07.230" v="294" actId="26606"/>
          <ac:cxnSpMkLst>
            <pc:docMk/>
            <pc:sldMk cId="987082550" sldId="259"/>
            <ac:cxnSpMk id="14" creationId="{7E7C77BC-7138-40B1-A15B-20F57A494629}"/>
          </ac:cxnSpMkLst>
        </pc:cxnChg>
        <pc:cxnChg chg="add del">
          <ac:chgData name="Elisabeth Destain" userId="6498a7817d4fd182" providerId="LiveId" clId="{2910EC4D-57B4-453C-A0DF-6B5C3FA3519B}" dt="2023-02-08T07:09:07.230" v="294" actId="26606"/>
          <ac:cxnSpMkLst>
            <pc:docMk/>
            <pc:sldMk cId="987082550" sldId="259"/>
            <ac:cxnSpMk id="16" creationId="{DB146403-F3D6-484B-B2ED-97F9565D0370}"/>
          </ac:cxnSpMkLst>
        </pc:cxnChg>
      </pc:sldChg>
      <pc:sldChg chg="addSp delSp modSp new mod setBg">
        <pc:chgData name="Elisabeth Destain" userId="6498a7817d4fd182" providerId="LiveId" clId="{2910EC4D-57B4-453C-A0DF-6B5C3FA3519B}" dt="2023-02-08T13:26:25.989" v="2803" actId="255"/>
        <pc:sldMkLst>
          <pc:docMk/>
          <pc:sldMk cId="1895645704" sldId="260"/>
        </pc:sldMkLst>
        <pc:spChg chg="mod">
          <ac:chgData name="Elisabeth Destain" userId="6498a7817d4fd182" providerId="LiveId" clId="{2910EC4D-57B4-453C-A0DF-6B5C3FA3519B}" dt="2023-02-08T13:26:25.989" v="2803" actId="255"/>
          <ac:spMkLst>
            <pc:docMk/>
            <pc:sldMk cId="1895645704" sldId="260"/>
            <ac:spMk id="2" creationId="{FB412B8B-D6B3-A3D1-C5B7-EDA01251FFDC}"/>
          </ac:spMkLst>
        </pc:spChg>
        <pc:spChg chg="del">
          <ac:chgData name="Elisabeth Destain" userId="6498a7817d4fd182" providerId="LiveId" clId="{2910EC4D-57B4-453C-A0DF-6B5C3FA3519B}" dt="2023-02-08T07:14:14.860" v="297"/>
          <ac:spMkLst>
            <pc:docMk/>
            <pc:sldMk cId="1895645704" sldId="260"/>
            <ac:spMk id="3" creationId="{763130FC-5958-EF95-225B-24F56E2754F7}"/>
          </ac:spMkLst>
        </pc:spChg>
        <pc:spChg chg="add mod ord">
          <ac:chgData name="Elisabeth Destain" userId="6498a7817d4fd182" providerId="LiveId" clId="{2910EC4D-57B4-453C-A0DF-6B5C3FA3519B}" dt="2023-02-08T07:20:26.575" v="548" actId="255"/>
          <ac:spMkLst>
            <pc:docMk/>
            <pc:sldMk cId="1895645704" sldId="260"/>
            <ac:spMk id="8" creationId="{453FD76E-35FA-964D-92EF-9B01588C6BAD}"/>
          </ac:spMkLst>
        </pc:spChg>
        <pc:spChg chg="add mod">
          <ac:chgData name="Elisabeth Destain" userId="6498a7817d4fd182" providerId="LiveId" clId="{2910EC4D-57B4-453C-A0DF-6B5C3FA3519B}" dt="2023-02-08T07:24:59.730" v="707" actId="20577"/>
          <ac:spMkLst>
            <pc:docMk/>
            <pc:sldMk cId="1895645704" sldId="260"/>
            <ac:spMk id="9" creationId="{B6AFA3C5-AEB8-BEC6-3EFE-00D1FDECEAA5}"/>
          </ac:spMkLst>
        </pc:spChg>
        <pc:spChg chg="add">
          <ac:chgData name="Elisabeth Destain" userId="6498a7817d4fd182" providerId="LiveId" clId="{2910EC4D-57B4-453C-A0DF-6B5C3FA3519B}" dt="2023-02-08T07:20:03.637" v="545" actId="26606"/>
          <ac:spMkLst>
            <pc:docMk/>
            <pc:sldMk cId="1895645704" sldId="260"/>
            <ac:spMk id="13" creationId="{5E52985E-2553-471E-82AA-5ED7A329890A}"/>
          </ac:spMkLst>
        </pc:spChg>
        <pc:picChg chg="add mod modCrop">
          <ac:chgData name="Elisabeth Destain" userId="6498a7817d4fd182" providerId="LiveId" clId="{2910EC4D-57B4-453C-A0DF-6B5C3FA3519B}" dt="2023-02-08T07:20:03.637" v="545" actId="26606"/>
          <ac:picMkLst>
            <pc:docMk/>
            <pc:sldMk cId="1895645704" sldId="260"/>
            <ac:picMk id="5" creationId="{A74BD989-4CCD-652D-55D6-44C8593ECEDA}"/>
          </ac:picMkLst>
        </pc:picChg>
        <pc:picChg chg="add mod modCrop">
          <ac:chgData name="Elisabeth Destain" userId="6498a7817d4fd182" providerId="LiveId" clId="{2910EC4D-57B4-453C-A0DF-6B5C3FA3519B}" dt="2023-02-08T07:20:03.637" v="545" actId="26606"/>
          <ac:picMkLst>
            <pc:docMk/>
            <pc:sldMk cId="1895645704" sldId="260"/>
            <ac:picMk id="7" creationId="{F693B531-2D2C-8B79-3AF5-107AE753526E}"/>
          </ac:picMkLst>
        </pc:picChg>
        <pc:cxnChg chg="add">
          <ac:chgData name="Elisabeth Destain" userId="6498a7817d4fd182" providerId="LiveId" clId="{2910EC4D-57B4-453C-A0DF-6B5C3FA3519B}" dt="2023-02-08T07:20:03.637" v="545" actId="26606"/>
          <ac:cxnSpMkLst>
            <pc:docMk/>
            <pc:sldMk cId="1895645704" sldId="260"/>
            <ac:cxnSpMk id="15" creationId="{DAE3ABC6-4042-4293-A7DF-F01181363B7E}"/>
          </ac:cxnSpMkLst>
        </pc:cxnChg>
      </pc:sldChg>
      <pc:sldChg chg="addSp delSp modSp new mod modNotesTx">
        <pc:chgData name="Elisabeth Destain" userId="6498a7817d4fd182" providerId="LiveId" clId="{2910EC4D-57B4-453C-A0DF-6B5C3FA3519B}" dt="2023-02-08T13:26:38.368" v="2804" actId="403"/>
        <pc:sldMkLst>
          <pc:docMk/>
          <pc:sldMk cId="3358472131" sldId="261"/>
        </pc:sldMkLst>
        <pc:spChg chg="mod">
          <ac:chgData name="Elisabeth Destain" userId="6498a7817d4fd182" providerId="LiveId" clId="{2910EC4D-57B4-453C-A0DF-6B5C3FA3519B}" dt="2023-02-08T13:26:38.368" v="2804" actId="403"/>
          <ac:spMkLst>
            <pc:docMk/>
            <pc:sldMk cId="3358472131" sldId="261"/>
            <ac:spMk id="2" creationId="{A9A98503-06EB-137F-6425-A7E41A66FD7F}"/>
          </ac:spMkLst>
        </pc:spChg>
        <pc:spChg chg="del">
          <ac:chgData name="Elisabeth Destain" userId="6498a7817d4fd182" providerId="LiveId" clId="{2910EC4D-57B4-453C-A0DF-6B5C3FA3519B}" dt="2023-02-08T07:26:07.224" v="747"/>
          <ac:spMkLst>
            <pc:docMk/>
            <pc:sldMk cId="3358472131" sldId="261"/>
            <ac:spMk id="3" creationId="{4FFBF6CF-5845-4BF9-7A8F-0AD6639AB640}"/>
          </ac:spMkLst>
        </pc:spChg>
        <pc:spChg chg="add mod">
          <ac:chgData name="Elisabeth Destain" userId="6498a7817d4fd182" providerId="LiveId" clId="{2910EC4D-57B4-453C-A0DF-6B5C3FA3519B}" dt="2023-02-08T07:33:51.729" v="938" actId="2085"/>
          <ac:spMkLst>
            <pc:docMk/>
            <pc:sldMk cId="3358472131" sldId="261"/>
            <ac:spMk id="4" creationId="{3A4AB209-7BEF-26C8-32BA-6D2D94225230}"/>
          </ac:spMkLst>
        </pc:spChg>
      </pc:sldChg>
      <pc:sldChg chg="modSp new mod">
        <pc:chgData name="Elisabeth Destain" userId="6498a7817d4fd182" providerId="LiveId" clId="{2910EC4D-57B4-453C-A0DF-6B5C3FA3519B}" dt="2023-02-08T13:27:30.186" v="2806" actId="403"/>
        <pc:sldMkLst>
          <pc:docMk/>
          <pc:sldMk cId="816296937" sldId="262"/>
        </pc:sldMkLst>
        <pc:spChg chg="mod">
          <ac:chgData name="Elisabeth Destain" userId="6498a7817d4fd182" providerId="LiveId" clId="{2910EC4D-57B4-453C-A0DF-6B5C3FA3519B}" dt="2023-02-08T13:27:30.186" v="2806" actId="403"/>
          <ac:spMkLst>
            <pc:docMk/>
            <pc:sldMk cId="816296937" sldId="262"/>
            <ac:spMk id="2" creationId="{92C4BBFC-DE96-9ABC-A58F-D901865A0624}"/>
          </ac:spMkLst>
        </pc:spChg>
        <pc:spChg chg="mod">
          <ac:chgData name="Elisabeth Destain" userId="6498a7817d4fd182" providerId="LiveId" clId="{2910EC4D-57B4-453C-A0DF-6B5C3FA3519B}" dt="2023-02-08T08:54:33.594" v="2751" actId="20577"/>
          <ac:spMkLst>
            <pc:docMk/>
            <pc:sldMk cId="816296937" sldId="262"/>
            <ac:spMk id="3" creationId="{30646143-77F4-A571-4F2F-D1F514E7DA90}"/>
          </ac:spMkLst>
        </pc:spChg>
      </pc:sldChg>
      <pc:sldChg chg="modSp new mod ord">
        <pc:chgData name="Elisabeth Destain" userId="6498a7817d4fd182" providerId="LiveId" clId="{2910EC4D-57B4-453C-A0DF-6B5C3FA3519B}" dt="2023-02-08T13:28:13.705" v="2816" actId="27636"/>
        <pc:sldMkLst>
          <pc:docMk/>
          <pc:sldMk cId="818917034" sldId="263"/>
        </pc:sldMkLst>
        <pc:spChg chg="mod">
          <ac:chgData name="Elisabeth Destain" userId="6498a7817d4fd182" providerId="LiveId" clId="{2910EC4D-57B4-453C-A0DF-6B5C3FA3519B}" dt="2023-02-08T07:58:06.589" v="1115" actId="113"/>
          <ac:spMkLst>
            <pc:docMk/>
            <pc:sldMk cId="818917034" sldId="263"/>
            <ac:spMk id="2" creationId="{2F3F53C7-E997-A4F3-A2BF-BB88A42A8D69}"/>
          </ac:spMkLst>
        </pc:spChg>
        <pc:spChg chg="mod">
          <ac:chgData name="Elisabeth Destain" userId="6498a7817d4fd182" providerId="LiveId" clId="{2910EC4D-57B4-453C-A0DF-6B5C3FA3519B}" dt="2023-02-08T13:28:13.705" v="2816" actId="27636"/>
          <ac:spMkLst>
            <pc:docMk/>
            <pc:sldMk cId="818917034" sldId="263"/>
            <ac:spMk id="3" creationId="{1C8CB8AB-8389-A181-4712-8FC7DF1BA64E}"/>
          </ac:spMkLst>
        </pc:spChg>
      </pc:sldChg>
      <pc:sldChg chg="modSp new mod">
        <pc:chgData name="Elisabeth Destain" userId="6498a7817d4fd182" providerId="LiveId" clId="{2910EC4D-57B4-453C-A0DF-6B5C3FA3519B}" dt="2023-02-08T13:28:26.607" v="2817" actId="403"/>
        <pc:sldMkLst>
          <pc:docMk/>
          <pc:sldMk cId="3991143093" sldId="264"/>
        </pc:sldMkLst>
        <pc:spChg chg="mod">
          <ac:chgData name="Elisabeth Destain" userId="6498a7817d4fd182" providerId="LiveId" clId="{2910EC4D-57B4-453C-A0DF-6B5C3FA3519B}" dt="2023-02-08T13:28:26.607" v="2817" actId="403"/>
          <ac:spMkLst>
            <pc:docMk/>
            <pc:sldMk cId="3991143093" sldId="264"/>
            <ac:spMk id="2" creationId="{98FF65B0-7857-DDE0-94B5-38EAE6D7EADE}"/>
          </ac:spMkLst>
        </pc:spChg>
        <pc:spChg chg="mod">
          <ac:chgData name="Elisabeth Destain" userId="6498a7817d4fd182" providerId="LiveId" clId="{2910EC4D-57B4-453C-A0DF-6B5C3FA3519B}" dt="2023-02-08T07:32:25.564" v="923" actId="27636"/>
          <ac:spMkLst>
            <pc:docMk/>
            <pc:sldMk cId="3991143093" sldId="264"/>
            <ac:spMk id="3" creationId="{5C7968CB-484E-3E0D-26BB-05250671F332}"/>
          </ac:spMkLst>
        </pc:spChg>
      </pc:sldChg>
      <pc:sldChg chg="new del">
        <pc:chgData name="Elisabeth Destain" userId="6498a7817d4fd182" providerId="LiveId" clId="{2910EC4D-57B4-453C-A0DF-6B5C3FA3519B}" dt="2023-02-08T07:34:56.743" v="945" actId="47"/>
        <pc:sldMkLst>
          <pc:docMk/>
          <pc:sldMk cId="438552992" sldId="265"/>
        </pc:sldMkLst>
      </pc:sldChg>
      <pc:sldChg chg="modSp add mod ord">
        <pc:chgData name="Elisabeth Destain" userId="6498a7817d4fd182" providerId="LiveId" clId="{2910EC4D-57B4-453C-A0DF-6B5C3FA3519B}" dt="2023-02-08T13:45:10.399" v="3135" actId="403"/>
        <pc:sldMkLst>
          <pc:docMk/>
          <pc:sldMk cId="3548002979" sldId="267"/>
        </pc:sldMkLst>
        <pc:spChg chg="mod">
          <ac:chgData name="Elisabeth Destain" userId="6498a7817d4fd182" providerId="LiveId" clId="{2910EC4D-57B4-453C-A0DF-6B5C3FA3519B}" dt="2023-02-08T13:45:10.399" v="3135" actId="403"/>
          <ac:spMkLst>
            <pc:docMk/>
            <pc:sldMk cId="3548002979" sldId="267"/>
            <ac:spMk id="2" creationId="{8436C61B-7D29-4C73-A28A-E6FFB106C789}"/>
          </ac:spMkLst>
        </pc:spChg>
      </pc:sldChg>
      <pc:sldChg chg="modSp add mod">
        <pc:chgData name="Elisabeth Destain" userId="6498a7817d4fd182" providerId="LiveId" clId="{2910EC4D-57B4-453C-A0DF-6B5C3FA3519B}" dt="2023-02-08T13:30:24.046" v="2834" actId="113"/>
        <pc:sldMkLst>
          <pc:docMk/>
          <pc:sldMk cId="4245550201" sldId="271"/>
        </pc:sldMkLst>
        <pc:spChg chg="mod">
          <ac:chgData name="Elisabeth Destain" userId="6498a7817d4fd182" providerId="LiveId" clId="{2910EC4D-57B4-453C-A0DF-6B5C3FA3519B}" dt="2023-02-08T13:30:24.046" v="2834" actId="113"/>
          <ac:spMkLst>
            <pc:docMk/>
            <pc:sldMk cId="4245550201" sldId="271"/>
            <ac:spMk id="2" creationId="{4D8B6190-8A79-478D-B39F-67D41241CEC3}"/>
          </ac:spMkLst>
        </pc:spChg>
      </pc:sldChg>
      <pc:sldChg chg="delSp modSp add mod setBg delDesignElem">
        <pc:chgData name="Elisabeth Destain" userId="6498a7817d4fd182" providerId="LiveId" clId="{2910EC4D-57B4-453C-A0DF-6B5C3FA3519B}" dt="2023-02-08T13:32:17.986" v="2857" actId="14100"/>
        <pc:sldMkLst>
          <pc:docMk/>
          <pc:sldMk cId="1637346699" sldId="276"/>
        </pc:sldMkLst>
        <pc:spChg chg="mod">
          <ac:chgData name="Elisabeth Destain" userId="6498a7817d4fd182" providerId="LiveId" clId="{2910EC4D-57B4-453C-A0DF-6B5C3FA3519B}" dt="2023-02-08T13:31:48.389" v="2852" actId="113"/>
          <ac:spMkLst>
            <pc:docMk/>
            <pc:sldMk cId="1637346699" sldId="276"/>
            <ac:spMk id="2" creationId="{7C3994E2-FD33-4D60-BCD0-C61EA44FA28B}"/>
          </ac:spMkLst>
        </pc:spChg>
        <pc:spChg chg="mod">
          <ac:chgData name="Elisabeth Destain" userId="6498a7817d4fd182" providerId="LiveId" clId="{2910EC4D-57B4-453C-A0DF-6B5C3FA3519B}" dt="2023-02-08T13:31:58" v="2854" actId="120"/>
          <ac:spMkLst>
            <pc:docMk/>
            <pc:sldMk cId="1637346699" sldId="276"/>
            <ac:spMk id="7" creationId="{A5EDFBD7-FE78-4B93-AB08-EEEC90A5155D}"/>
          </ac:spMkLst>
        </pc:spChg>
        <pc:spChg chg="del">
          <ac:chgData name="Elisabeth Destain" userId="6498a7817d4fd182" providerId="LiveId" clId="{2910EC4D-57B4-453C-A0DF-6B5C3FA3519B}" dt="2023-02-08T07:49:50.550" v="1056"/>
          <ac:spMkLst>
            <pc:docMk/>
            <pc:sldMk cId="1637346699" sldId="276"/>
            <ac:spMk id="28" creationId="{0E3596DD-156A-473E-9BB3-C6A29F7574E9}"/>
          </ac:spMkLst>
        </pc:spChg>
        <pc:spChg chg="del">
          <ac:chgData name="Elisabeth Destain" userId="6498a7817d4fd182" providerId="LiveId" clId="{2910EC4D-57B4-453C-A0DF-6B5C3FA3519B}" dt="2023-02-08T07:49:50.550" v="1056"/>
          <ac:spMkLst>
            <pc:docMk/>
            <pc:sldMk cId="1637346699" sldId="276"/>
            <ac:spMk id="29" creationId="{2C46C4D6-C474-4E92-B52E-944C1118F7B6}"/>
          </ac:spMkLst>
        </pc:spChg>
        <pc:picChg chg="mod">
          <ac:chgData name="Elisabeth Destain" userId="6498a7817d4fd182" providerId="LiveId" clId="{2910EC4D-57B4-453C-A0DF-6B5C3FA3519B}" dt="2023-02-08T13:32:11.931" v="2856" actId="1076"/>
          <ac:picMkLst>
            <pc:docMk/>
            <pc:sldMk cId="1637346699" sldId="276"/>
            <ac:picMk id="10" creationId="{5A0A919E-AA3F-4D6F-9A27-069C86B2F658}"/>
          </ac:picMkLst>
        </pc:picChg>
        <pc:picChg chg="mod">
          <ac:chgData name="Elisabeth Destain" userId="6498a7817d4fd182" providerId="LiveId" clId="{2910EC4D-57B4-453C-A0DF-6B5C3FA3519B}" dt="2023-02-08T13:32:17.986" v="2857" actId="14100"/>
          <ac:picMkLst>
            <pc:docMk/>
            <pc:sldMk cId="1637346699" sldId="276"/>
            <ac:picMk id="11" creationId="{306CEBEF-00F9-4D85-AE3D-036AF476B3BC}"/>
          </ac:picMkLst>
        </pc:picChg>
        <pc:picChg chg="mod">
          <ac:chgData name="Elisabeth Destain" userId="6498a7817d4fd182" providerId="LiveId" clId="{2910EC4D-57B4-453C-A0DF-6B5C3FA3519B}" dt="2023-02-08T13:32:09.188" v="2855" actId="1076"/>
          <ac:picMkLst>
            <pc:docMk/>
            <pc:sldMk cId="1637346699" sldId="276"/>
            <ac:picMk id="13" creationId="{D2D52C6D-938C-41FC-AD15-C93E35BD9027}"/>
          </ac:picMkLst>
        </pc:picChg>
      </pc:sldChg>
      <pc:sldChg chg="modSp add mod">
        <pc:chgData name="Elisabeth Destain" userId="6498a7817d4fd182" providerId="LiveId" clId="{2910EC4D-57B4-453C-A0DF-6B5C3FA3519B}" dt="2023-02-08T13:47:39.717" v="3143" actId="403"/>
        <pc:sldMkLst>
          <pc:docMk/>
          <pc:sldMk cId="2098831993" sldId="277"/>
        </pc:sldMkLst>
        <pc:spChg chg="mod">
          <ac:chgData name="Elisabeth Destain" userId="6498a7817d4fd182" providerId="LiveId" clId="{2910EC4D-57B4-453C-A0DF-6B5C3FA3519B}" dt="2023-02-08T13:47:39.717" v="3143" actId="403"/>
          <ac:spMkLst>
            <pc:docMk/>
            <pc:sldMk cId="2098831993" sldId="277"/>
            <ac:spMk id="2" creationId="{CC45421E-84BD-44CD-B89B-022CB6CE8334}"/>
          </ac:spMkLst>
        </pc:spChg>
      </pc:sldChg>
      <pc:sldChg chg="modSp add mod">
        <pc:chgData name="Elisabeth Destain" userId="6498a7817d4fd182" providerId="LiveId" clId="{2910EC4D-57B4-453C-A0DF-6B5C3FA3519B}" dt="2023-02-08T13:46:50.996" v="3139" actId="403"/>
        <pc:sldMkLst>
          <pc:docMk/>
          <pc:sldMk cId="1298079744" sldId="278"/>
        </pc:sldMkLst>
        <pc:spChg chg="mod">
          <ac:chgData name="Elisabeth Destain" userId="6498a7817d4fd182" providerId="LiveId" clId="{2910EC4D-57B4-453C-A0DF-6B5C3FA3519B}" dt="2023-02-08T13:46:50.996" v="3139" actId="403"/>
          <ac:spMkLst>
            <pc:docMk/>
            <pc:sldMk cId="1298079744" sldId="278"/>
            <ac:spMk id="2" creationId="{95CD9DF4-50DB-485B-816A-9C658440E1E4}"/>
          </ac:spMkLst>
        </pc:spChg>
      </pc:sldChg>
      <pc:sldChg chg="modSp add mod ord">
        <pc:chgData name="Elisabeth Destain" userId="6498a7817d4fd182" providerId="LiveId" clId="{2910EC4D-57B4-453C-A0DF-6B5C3FA3519B}" dt="2023-02-08T13:30:58.580" v="2839" actId="27636"/>
        <pc:sldMkLst>
          <pc:docMk/>
          <pc:sldMk cId="2695580427" sldId="286"/>
        </pc:sldMkLst>
        <pc:spChg chg="mod">
          <ac:chgData name="Elisabeth Destain" userId="6498a7817d4fd182" providerId="LiveId" clId="{2910EC4D-57B4-453C-A0DF-6B5C3FA3519B}" dt="2023-02-08T07:38:57.850" v="987" actId="207"/>
          <ac:spMkLst>
            <pc:docMk/>
            <pc:sldMk cId="2695580427" sldId="286"/>
            <ac:spMk id="2" creationId="{03E093EF-09BF-45EC-BCC4-2A22185091A1}"/>
          </ac:spMkLst>
        </pc:spChg>
        <pc:spChg chg="mod">
          <ac:chgData name="Elisabeth Destain" userId="6498a7817d4fd182" providerId="LiveId" clId="{2910EC4D-57B4-453C-A0DF-6B5C3FA3519B}" dt="2023-02-08T13:30:58.580" v="2839" actId="27636"/>
          <ac:spMkLst>
            <pc:docMk/>
            <pc:sldMk cId="2695580427" sldId="286"/>
            <ac:spMk id="5" creationId="{513290C6-51DB-4E9F-8D22-60D12D6A58D3}"/>
          </ac:spMkLst>
        </pc:spChg>
      </pc:sldChg>
      <pc:sldChg chg="add ord">
        <pc:chgData name="Elisabeth Destain" userId="6498a7817d4fd182" providerId="LiveId" clId="{2910EC4D-57B4-453C-A0DF-6B5C3FA3519B}" dt="2023-02-08T07:57:15.316" v="1106"/>
        <pc:sldMkLst>
          <pc:docMk/>
          <pc:sldMk cId="2988236702" sldId="289"/>
        </pc:sldMkLst>
      </pc:sldChg>
      <pc:sldChg chg="modSp add del mod modAnim">
        <pc:chgData name="Elisabeth Destain" userId="6498a7817d4fd182" providerId="LiveId" clId="{2910EC4D-57B4-453C-A0DF-6B5C3FA3519B}" dt="2023-02-08T07:53:58.265" v="1085" actId="2696"/>
        <pc:sldMkLst>
          <pc:docMk/>
          <pc:sldMk cId="4227749422" sldId="555"/>
        </pc:sldMkLst>
        <pc:spChg chg="mod">
          <ac:chgData name="Elisabeth Destain" userId="6498a7817d4fd182" providerId="LiveId" clId="{2910EC4D-57B4-453C-A0DF-6B5C3FA3519B}" dt="2023-02-08T07:38:52.809" v="986" actId="120"/>
          <ac:spMkLst>
            <pc:docMk/>
            <pc:sldMk cId="4227749422" sldId="555"/>
            <ac:spMk id="7" creationId="{00000000-0000-0000-0000-000000000000}"/>
          </ac:spMkLst>
        </pc:spChg>
        <pc:spChg chg="mod">
          <ac:chgData name="Elisabeth Destain" userId="6498a7817d4fd182" providerId="LiveId" clId="{2910EC4D-57B4-453C-A0DF-6B5C3FA3519B}" dt="2023-02-08T07:38:25.420" v="982" actId="27636"/>
          <ac:spMkLst>
            <pc:docMk/>
            <pc:sldMk cId="4227749422" sldId="555"/>
            <ac:spMk id="8" creationId="{00000000-0000-0000-0000-000000000000}"/>
          </ac:spMkLst>
        </pc:spChg>
      </pc:sldChg>
      <pc:sldChg chg="modSp add">
        <pc:chgData name="Elisabeth Destain" userId="6498a7817d4fd182" providerId="LiveId" clId="{2910EC4D-57B4-453C-A0DF-6B5C3FA3519B}" dt="2023-02-08T07:35:04.404" v="947" actId="207"/>
        <pc:sldMkLst>
          <pc:docMk/>
          <pc:sldMk cId="2335476094" sldId="568"/>
        </pc:sldMkLst>
        <pc:spChg chg="mod">
          <ac:chgData name="Elisabeth Destain" userId="6498a7817d4fd182" providerId="LiveId" clId="{2910EC4D-57B4-453C-A0DF-6B5C3FA3519B}" dt="2023-02-08T07:35:02.085" v="946" actId="207"/>
          <ac:spMkLst>
            <pc:docMk/>
            <pc:sldMk cId="2335476094" sldId="568"/>
            <ac:spMk id="4" creationId="{79A6FE44-ADA9-38DF-40E6-BCCE894B54EB}"/>
          </ac:spMkLst>
        </pc:spChg>
        <pc:spChg chg="mod">
          <ac:chgData name="Elisabeth Destain" userId="6498a7817d4fd182" providerId="LiveId" clId="{2910EC4D-57B4-453C-A0DF-6B5C3FA3519B}" dt="2023-02-08T07:35:04.404" v="947" actId="207"/>
          <ac:spMkLst>
            <pc:docMk/>
            <pc:sldMk cId="2335476094" sldId="568"/>
            <ac:spMk id="5" creationId="{DCFD2791-7F6A-A451-5317-A3B21180F74D}"/>
          </ac:spMkLst>
        </pc:spChg>
      </pc:sldChg>
      <pc:sldChg chg="new del ord">
        <pc:chgData name="Elisabeth Destain" userId="6498a7817d4fd182" providerId="LiveId" clId="{2910EC4D-57B4-453C-A0DF-6B5C3FA3519B}" dt="2023-02-08T08:33:31.006" v="2660" actId="2696"/>
        <pc:sldMkLst>
          <pc:docMk/>
          <pc:sldMk cId="4182156063" sldId="569"/>
        </pc:sldMkLst>
      </pc:sldChg>
      <pc:sldChg chg="modSp add mod ord">
        <pc:chgData name="Elisabeth Destain" userId="6498a7817d4fd182" providerId="LiveId" clId="{2910EC4D-57B4-453C-A0DF-6B5C3FA3519B}" dt="2023-02-08T13:29:55.389" v="2831" actId="14100"/>
        <pc:sldMkLst>
          <pc:docMk/>
          <pc:sldMk cId="1825172870" sldId="570"/>
        </pc:sldMkLst>
        <pc:spChg chg="mod">
          <ac:chgData name="Elisabeth Destain" userId="6498a7817d4fd182" providerId="LiveId" clId="{2910EC4D-57B4-453C-A0DF-6B5C3FA3519B}" dt="2023-02-08T13:29:55.389" v="2831" actId="14100"/>
          <ac:spMkLst>
            <pc:docMk/>
            <pc:sldMk cId="1825172870" sldId="570"/>
            <ac:spMk id="2" creationId="{0F06017E-F741-4354-A1F8-945039F549C3}"/>
          </ac:spMkLst>
        </pc:spChg>
        <pc:spChg chg="mod">
          <ac:chgData name="Elisabeth Destain" userId="6498a7817d4fd182" providerId="LiveId" clId="{2910EC4D-57B4-453C-A0DF-6B5C3FA3519B}" dt="2023-02-08T07:36:27.864" v="974" actId="403"/>
          <ac:spMkLst>
            <pc:docMk/>
            <pc:sldMk cId="1825172870" sldId="570"/>
            <ac:spMk id="3" creationId="{71860424-0E6D-47D0-AAA2-3947EA1434B8}"/>
          </ac:spMkLst>
        </pc:spChg>
        <pc:spChg chg="mod">
          <ac:chgData name="Elisabeth Destain" userId="6498a7817d4fd182" providerId="LiveId" clId="{2910EC4D-57B4-453C-A0DF-6B5C3FA3519B}" dt="2023-02-08T07:36:32.484" v="975" actId="255"/>
          <ac:spMkLst>
            <pc:docMk/>
            <pc:sldMk cId="1825172870" sldId="570"/>
            <ac:spMk id="5" creationId="{4ABBE932-2AC0-4D15-88D1-AC3CEA09BB78}"/>
          </ac:spMkLst>
        </pc:spChg>
      </pc:sldChg>
      <pc:sldChg chg="modSp add">
        <pc:chgData name="Elisabeth Destain" userId="6498a7817d4fd182" providerId="LiveId" clId="{2910EC4D-57B4-453C-A0DF-6B5C3FA3519B}" dt="2023-02-08T07:37:14.670" v="977" actId="12100"/>
        <pc:sldMkLst>
          <pc:docMk/>
          <pc:sldMk cId="4010682295" sldId="597"/>
        </pc:sldMkLst>
        <pc:graphicFrameChg chg="mod">
          <ac:chgData name="Elisabeth Destain" userId="6498a7817d4fd182" providerId="LiveId" clId="{2910EC4D-57B4-453C-A0DF-6B5C3FA3519B}" dt="2023-02-08T07:37:14.670" v="977" actId="12100"/>
          <ac:graphicFrameMkLst>
            <pc:docMk/>
            <pc:sldMk cId="4010682295" sldId="597"/>
            <ac:graphicFrameMk id="5" creationId="{8D1AE0AF-651B-2EBD-D100-53865183E1D1}"/>
          </ac:graphicFrameMkLst>
        </pc:graphicFrameChg>
      </pc:sldChg>
      <pc:sldChg chg="modSp add mod ord">
        <pc:chgData name="Elisabeth Destain" userId="6498a7817d4fd182" providerId="LiveId" clId="{2910EC4D-57B4-453C-A0DF-6B5C3FA3519B}" dt="2023-02-08T13:33:29.851" v="2875" actId="1076"/>
        <pc:sldMkLst>
          <pc:docMk/>
          <pc:sldMk cId="3742135718" sldId="598"/>
        </pc:sldMkLst>
        <pc:spChg chg="mod">
          <ac:chgData name="Elisabeth Destain" userId="6498a7817d4fd182" providerId="LiveId" clId="{2910EC4D-57B4-453C-A0DF-6B5C3FA3519B}" dt="2023-02-08T13:33:29.851" v="2875" actId="1076"/>
          <ac:spMkLst>
            <pc:docMk/>
            <pc:sldMk cId="3742135718" sldId="598"/>
            <ac:spMk id="2" creationId="{0D55F14A-6B6B-4777-A2D3-FB02165497C8}"/>
          </ac:spMkLst>
        </pc:spChg>
        <pc:spChg chg="mod">
          <ac:chgData name="Elisabeth Destain" userId="6498a7817d4fd182" providerId="LiveId" clId="{2910EC4D-57B4-453C-A0DF-6B5C3FA3519B}" dt="2023-02-08T13:31:25.536" v="2843" actId="27636"/>
          <ac:spMkLst>
            <pc:docMk/>
            <pc:sldMk cId="3742135718" sldId="598"/>
            <ac:spMk id="3" creationId="{3F6CA8FF-94CB-418C-BCAB-E78D3BA8F85A}"/>
          </ac:spMkLst>
        </pc:spChg>
        <pc:spChg chg="mod">
          <ac:chgData name="Elisabeth Destain" userId="6498a7817d4fd182" providerId="LiveId" clId="{2910EC4D-57B4-453C-A0DF-6B5C3FA3519B}" dt="2023-02-08T07:54:21.494" v="1088" actId="207"/>
          <ac:spMkLst>
            <pc:docMk/>
            <pc:sldMk cId="3742135718" sldId="598"/>
            <ac:spMk id="4" creationId="{E1CB0A7A-2B6B-4B7C-B3B3-7E527EB28274}"/>
          </ac:spMkLst>
        </pc:spChg>
        <pc:spChg chg="mod">
          <ac:chgData name="Elisabeth Destain" userId="6498a7817d4fd182" providerId="LiveId" clId="{2910EC4D-57B4-453C-A0DF-6B5C3FA3519B}" dt="2023-02-08T08:09:18.987" v="1494" actId="207"/>
          <ac:spMkLst>
            <pc:docMk/>
            <pc:sldMk cId="3742135718" sldId="598"/>
            <ac:spMk id="5" creationId="{3009CE4A-DCDF-4096-8CB3-0B12D03E28BD}"/>
          </ac:spMkLst>
        </pc:spChg>
        <pc:spChg chg="mod">
          <ac:chgData name="Elisabeth Destain" userId="6498a7817d4fd182" providerId="LiveId" clId="{2910EC4D-57B4-453C-A0DF-6B5C3FA3519B}" dt="2023-02-08T13:31:37.309" v="2851" actId="20577"/>
          <ac:spMkLst>
            <pc:docMk/>
            <pc:sldMk cId="3742135718" sldId="598"/>
            <ac:spMk id="6" creationId="{0195F851-3882-4E0E-87BC-E5AB637BA109}"/>
          </ac:spMkLst>
        </pc:spChg>
      </pc:sldChg>
      <pc:sldChg chg="modSp add mod">
        <pc:chgData name="Elisabeth Destain" userId="6498a7817d4fd182" providerId="LiveId" clId="{2910EC4D-57B4-453C-A0DF-6B5C3FA3519B}" dt="2023-02-08T13:44:48.114" v="3133" actId="14100"/>
        <pc:sldMkLst>
          <pc:docMk/>
          <pc:sldMk cId="699339281" sldId="599"/>
        </pc:sldMkLst>
        <pc:spChg chg="mod">
          <ac:chgData name="Elisabeth Destain" userId="6498a7817d4fd182" providerId="LiveId" clId="{2910EC4D-57B4-453C-A0DF-6B5C3FA3519B}" dt="2023-02-08T13:44:48.114" v="3133" actId="14100"/>
          <ac:spMkLst>
            <pc:docMk/>
            <pc:sldMk cId="699339281" sldId="599"/>
            <ac:spMk id="2" creationId="{85BA44FA-E048-456B-A9B8-890B211B6DB5}"/>
          </ac:spMkLst>
        </pc:spChg>
        <pc:spChg chg="mod">
          <ac:chgData name="Elisabeth Destain" userId="6498a7817d4fd182" providerId="LiveId" clId="{2910EC4D-57B4-453C-A0DF-6B5C3FA3519B}" dt="2023-02-08T07:56:03.590" v="1098" actId="27636"/>
          <ac:spMkLst>
            <pc:docMk/>
            <pc:sldMk cId="699339281" sldId="599"/>
            <ac:spMk id="3" creationId="{33A9C569-BA1D-4459-A808-1FB6C53263A8}"/>
          </ac:spMkLst>
        </pc:spChg>
      </pc:sldChg>
      <pc:sldChg chg="modSp add mod ord">
        <pc:chgData name="Elisabeth Destain" userId="6498a7817d4fd182" providerId="LiveId" clId="{2910EC4D-57B4-453C-A0DF-6B5C3FA3519B}" dt="2023-02-08T13:45:04.790" v="3134" actId="403"/>
        <pc:sldMkLst>
          <pc:docMk/>
          <pc:sldMk cId="3089856485" sldId="600"/>
        </pc:sldMkLst>
        <pc:spChg chg="mod">
          <ac:chgData name="Elisabeth Destain" userId="6498a7817d4fd182" providerId="LiveId" clId="{2910EC4D-57B4-453C-A0DF-6B5C3FA3519B}" dt="2023-02-08T13:45:04.790" v="3134" actId="403"/>
          <ac:spMkLst>
            <pc:docMk/>
            <pc:sldMk cId="3089856485" sldId="600"/>
            <ac:spMk id="5" creationId="{DC2351BB-64C1-8342-74BB-9F5074391721}"/>
          </ac:spMkLst>
        </pc:spChg>
        <pc:spChg chg="mod">
          <ac:chgData name="Elisabeth Destain" userId="6498a7817d4fd182" providerId="LiveId" clId="{2910EC4D-57B4-453C-A0DF-6B5C3FA3519B}" dt="2023-02-08T07:56:29.827" v="1103" actId="27636"/>
          <ac:spMkLst>
            <pc:docMk/>
            <pc:sldMk cId="3089856485" sldId="600"/>
            <ac:spMk id="6" creationId="{A491CA98-8CD8-D334-62DE-F5DD798A3DE1}"/>
          </ac:spMkLst>
        </pc:spChg>
      </pc:sldChg>
      <pc:sldChg chg="addSp delSp modSp new mod modClrScheme chgLayout">
        <pc:chgData name="Elisabeth Destain" userId="6498a7817d4fd182" providerId="LiveId" clId="{2910EC4D-57B4-453C-A0DF-6B5C3FA3519B}" dt="2023-02-08T13:33:56.463" v="2914" actId="20577"/>
        <pc:sldMkLst>
          <pc:docMk/>
          <pc:sldMk cId="1921831657" sldId="601"/>
        </pc:sldMkLst>
        <pc:spChg chg="del mod ord">
          <ac:chgData name="Elisabeth Destain" userId="6498a7817d4fd182" providerId="LiveId" clId="{2910EC4D-57B4-453C-A0DF-6B5C3FA3519B}" dt="2023-02-08T08:02:40.039" v="1124" actId="700"/>
          <ac:spMkLst>
            <pc:docMk/>
            <pc:sldMk cId="1921831657" sldId="601"/>
            <ac:spMk id="2" creationId="{D6C370B1-2507-EC1F-61C0-21E5DCD37471}"/>
          </ac:spMkLst>
        </pc:spChg>
        <pc:spChg chg="del mod ord">
          <ac:chgData name="Elisabeth Destain" userId="6498a7817d4fd182" providerId="LiveId" clId="{2910EC4D-57B4-453C-A0DF-6B5C3FA3519B}" dt="2023-02-08T08:02:40.039" v="1124" actId="700"/>
          <ac:spMkLst>
            <pc:docMk/>
            <pc:sldMk cId="1921831657" sldId="601"/>
            <ac:spMk id="3" creationId="{5B0299BA-E232-D76C-C5DF-2C6E63E761A2}"/>
          </ac:spMkLst>
        </pc:spChg>
        <pc:spChg chg="del">
          <ac:chgData name="Elisabeth Destain" userId="6498a7817d4fd182" providerId="LiveId" clId="{2910EC4D-57B4-453C-A0DF-6B5C3FA3519B}" dt="2023-02-08T08:02:40.039" v="1124" actId="700"/>
          <ac:spMkLst>
            <pc:docMk/>
            <pc:sldMk cId="1921831657" sldId="601"/>
            <ac:spMk id="4" creationId="{65A19777-786B-E8B5-33BB-63CCDB3F381F}"/>
          </ac:spMkLst>
        </pc:spChg>
        <pc:spChg chg="add mod ord">
          <ac:chgData name="Elisabeth Destain" userId="6498a7817d4fd182" providerId="LiveId" clId="{2910EC4D-57B4-453C-A0DF-6B5C3FA3519B}" dt="2023-02-08T13:32:38.987" v="2870" actId="20577"/>
          <ac:spMkLst>
            <pc:docMk/>
            <pc:sldMk cId="1921831657" sldId="601"/>
            <ac:spMk id="5" creationId="{A3C0F2CF-4D21-F754-A947-F4D69B07845B}"/>
          </ac:spMkLst>
        </pc:spChg>
        <pc:spChg chg="add mod ord">
          <ac:chgData name="Elisabeth Destain" userId="6498a7817d4fd182" providerId="LiveId" clId="{2910EC4D-57B4-453C-A0DF-6B5C3FA3519B}" dt="2023-02-08T13:33:56.463" v="2914" actId="20577"/>
          <ac:spMkLst>
            <pc:docMk/>
            <pc:sldMk cId="1921831657" sldId="601"/>
            <ac:spMk id="6" creationId="{87169520-622F-EC9F-5831-FC7E752C41B7}"/>
          </ac:spMkLst>
        </pc:spChg>
        <pc:picChg chg="add mod">
          <ac:chgData name="Elisabeth Destain" userId="6498a7817d4fd182" providerId="LiveId" clId="{2910EC4D-57B4-453C-A0DF-6B5C3FA3519B}" dt="2023-02-08T13:32:56.756" v="2871" actId="1076"/>
          <ac:picMkLst>
            <pc:docMk/>
            <pc:sldMk cId="1921831657" sldId="601"/>
            <ac:picMk id="8" creationId="{6EEA3512-DBD9-32AB-E1F0-B62FC1B5D647}"/>
          </ac:picMkLst>
        </pc:picChg>
      </pc:sldChg>
      <pc:sldChg chg="addSp delSp modSp new mod">
        <pc:chgData name="Elisabeth Destain" userId="6498a7817d4fd182" providerId="LiveId" clId="{2910EC4D-57B4-453C-A0DF-6B5C3FA3519B}" dt="2023-02-08T13:36:57.371" v="2952" actId="20577"/>
        <pc:sldMkLst>
          <pc:docMk/>
          <pc:sldMk cId="1559906860" sldId="602"/>
        </pc:sldMkLst>
        <pc:spChg chg="mod">
          <ac:chgData name="Elisabeth Destain" userId="6498a7817d4fd182" providerId="LiveId" clId="{2910EC4D-57B4-453C-A0DF-6B5C3FA3519B}" dt="2023-02-08T08:06:57.614" v="1419"/>
          <ac:spMkLst>
            <pc:docMk/>
            <pc:sldMk cId="1559906860" sldId="602"/>
            <ac:spMk id="2" creationId="{E7C795C6-50EE-0A82-4AD0-66861AD13757}"/>
          </ac:spMkLst>
        </pc:spChg>
        <pc:spChg chg="add del mod">
          <ac:chgData name="Elisabeth Destain" userId="6498a7817d4fd182" providerId="LiveId" clId="{2910EC4D-57B4-453C-A0DF-6B5C3FA3519B}" dt="2023-02-08T13:36:57.371" v="2952" actId="20577"/>
          <ac:spMkLst>
            <pc:docMk/>
            <pc:sldMk cId="1559906860" sldId="602"/>
            <ac:spMk id="3" creationId="{31BC47BB-A03C-58D8-36A6-B0D5A8565A53}"/>
          </ac:spMkLst>
        </pc:spChg>
        <pc:picChg chg="add del mod">
          <ac:chgData name="Elisabeth Destain" userId="6498a7817d4fd182" providerId="LiveId" clId="{2910EC4D-57B4-453C-A0DF-6B5C3FA3519B}" dt="2023-02-08T08:09:53.072" v="1498"/>
          <ac:picMkLst>
            <pc:docMk/>
            <pc:sldMk cId="1559906860" sldId="602"/>
            <ac:picMk id="4" creationId="{2621CF1C-BCB2-3DAD-3139-C134D557231D}"/>
          </ac:picMkLst>
        </pc:picChg>
        <pc:picChg chg="add mod">
          <ac:chgData name="Elisabeth Destain" userId="6498a7817d4fd182" providerId="LiveId" clId="{2910EC4D-57B4-453C-A0DF-6B5C3FA3519B}" dt="2023-02-08T13:34:13.963" v="2915" actId="1076"/>
          <ac:picMkLst>
            <pc:docMk/>
            <pc:sldMk cId="1559906860" sldId="602"/>
            <ac:picMk id="5" creationId="{EBEE5189-B5F0-B5F1-1BF4-8EC26DDB75A2}"/>
          </ac:picMkLst>
        </pc:picChg>
      </pc:sldChg>
      <pc:sldChg chg="addSp delSp modSp new mod setBg">
        <pc:chgData name="Elisabeth Destain" userId="6498a7817d4fd182" providerId="LiveId" clId="{2910EC4D-57B4-453C-A0DF-6B5C3FA3519B}" dt="2023-02-08T08:18:23.979" v="2062" actId="26606"/>
        <pc:sldMkLst>
          <pc:docMk/>
          <pc:sldMk cId="624170259" sldId="603"/>
        </pc:sldMkLst>
        <pc:spChg chg="mod">
          <ac:chgData name="Elisabeth Destain" userId="6498a7817d4fd182" providerId="LiveId" clId="{2910EC4D-57B4-453C-A0DF-6B5C3FA3519B}" dt="2023-02-08T08:18:23.979" v="2062" actId="26606"/>
          <ac:spMkLst>
            <pc:docMk/>
            <pc:sldMk cId="624170259" sldId="603"/>
            <ac:spMk id="2" creationId="{2E83AC50-C6C4-6E43-D986-E320D191E7DA}"/>
          </ac:spMkLst>
        </pc:spChg>
        <pc:spChg chg="del mod">
          <ac:chgData name="Elisabeth Destain" userId="6498a7817d4fd182" providerId="LiveId" clId="{2910EC4D-57B4-453C-A0DF-6B5C3FA3519B}" dt="2023-02-08T08:17:56.882" v="2059"/>
          <ac:spMkLst>
            <pc:docMk/>
            <pc:sldMk cId="624170259" sldId="603"/>
            <ac:spMk id="3" creationId="{805C6022-77E4-E87A-5575-C9E5CB637A1E}"/>
          </ac:spMkLst>
        </pc:spChg>
        <pc:spChg chg="add mod">
          <ac:chgData name="Elisabeth Destain" userId="6498a7817d4fd182" providerId="LiveId" clId="{2910EC4D-57B4-453C-A0DF-6B5C3FA3519B}" dt="2023-02-08T08:18:23.979" v="2062" actId="26606"/>
          <ac:spMkLst>
            <pc:docMk/>
            <pc:sldMk cId="624170259" sldId="603"/>
            <ac:spMk id="5" creationId="{BBF9179E-2382-4F76-8C10-36B25AB53E44}"/>
          </ac:spMkLst>
        </pc:spChg>
        <pc:spChg chg="add">
          <ac:chgData name="Elisabeth Destain" userId="6498a7817d4fd182" providerId="LiveId" clId="{2910EC4D-57B4-453C-A0DF-6B5C3FA3519B}" dt="2023-02-08T08:18:23.979" v="2062" actId="26606"/>
          <ac:spMkLst>
            <pc:docMk/>
            <pc:sldMk cId="624170259" sldId="603"/>
            <ac:spMk id="10" creationId="{71CFE9EA-50D8-4028-BE42-DC2D813BEA66}"/>
          </ac:spMkLst>
        </pc:spChg>
        <pc:graphicFrameChg chg="add mod">
          <ac:chgData name="Elisabeth Destain" userId="6498a7817d4fd182" providerId="LiveId" clId="{2910EC4D-57B4-453C-A0DF-6B5C3FA3519B}" dt="2023-02-08T08:18:23.979" v="2062" actId="26606"/>
          <ac:graphicFrameMkLst>
            <pc:docMk/>
            <pc:sldMk cId="624170259" sldId="603"/>
            <ac:graphicFrameMk id="4" creationId="{2753882F-C2A2-A45F-721A-B9C23E3097C4}"/>
          </ac:graphicFrameMkLst>
        </pc:graphicFrameChg>
        <pc:cxnChg chg="add">
          <ac:chgData name="Elisabeth Destain" userId="6498a7817d4fd182" providerId="LiveId" clId="{2910EC4D-57B4-453C-A0DF-6B5C3FA3519B}" dt="2023-02-08T08:18:23.979" v="2062" actId="26606"/>
          <ac:cxnSpMkLst>
            <pc:docMk/>
            <pc:sldMk cId="624170259" sldId="603"/>
            <ac:cxnSpMk id="12" creationId="{9A218DD6-0CC7-465B-B80F-747F97B4021F}"/>
          </ac:cxnSpMkLst>
        </pc:cxnChg>
      </pc:sldChg>
      <pc:sldChg chg="addSp delSp modSp new mod">
        <pc:chgData name="Elisabeth Destain" userId="6498a7817d4fd182" providerId="LiveId" clId="{2910EC4D-57B4-453C-A0DF-6B5C3FA3519B}" dt="2023-02-08T13:43:58.287" v="3129" actId="113"/>
        <pc:sldMkLst>
          <pc:docMk/>
          <pc:sldMk cId="1364845952" sldId="604"/>
        </pc:sldMkLst>
        <pc:spChg chg="mod">
          <ac:chgData name="Elisabeth Destain" userId="6498a7817d4fd182" providerId="LiveId" clId="{2910EC4D-57B4-453C-A0DF-6B5C3FA3519B}" dt="2023-02-08T08:25:13.963" v="2306" actId="207"/>
          <ac:spMkLst>
            <pc:docMk/>
            <pc:sldMk cId="1364845952" sldId="604"/>
            <ac:spMk id="2" creationId="{A7819C4A-B258-8A06-2D63-64530916DC78}"/>
          </ac:spMkLst>
        </pc:spChg>
        <pc:spChg chg="mod">
          <ac:chgData name="Elisabeth Destain" userId="6498a7817d4fd182" providerId="LiveId" clId="{2910EC4D-57B4-453C-A0DF-6B5C3FA3519B}" dt="2023-02-08T08:22:38.682" v="2209" actId="21"/>
          <ac:spMkLst>
            <pc:docMk/>
            <pc:sldMk cId="1364845952" sldId="604"/>
            <ac:spMk id="3" creationId="{F384A044-74B7-DA25-69AF-2EB648DE7903}"/>
          </ac:spMkLst>
        </pc:spChg>
        <pc:spChg chg="add del mod">
          <ac:chgData name="Elisabeth Destain" userId="6498a7817d4fd182" providerId="LiveId" clId="{2910EC4D-57B4-453C-A0DF-6B5C3FA3519B}" dt="2023-02-08T08:20:48.922" v="2191"/>
          <ac:spMkLst>
            <pc:docMk/>
            <pc:sldMk cId="1364845952" sldId="604"/>
            <ac:spMk id="6" creationId="{09B8A44D-BDD7-CEB8-85DC-9753AA43BBF3}"/>
          </ac:spMkLst>
        </pc:spChg>
        <pc:spChg chg="add del mod">
          <ac:chgData name="Elisabeth Destain" userId="6498a7817d4fd182" providerId="LiveId" clId="{2910EC4D-57B4-453C-A0DF-6B5C3FA3519B}" dt="2023-02-08T08:21:08.902" v="2197" actId="478"/>
          <ac:spMkLst>
            <pc:docMk/>
            <pc:sldMk cId="1364845952" sldId="604"/>
            <ac:spMk id="8" creationId="{F31DE731-413D-78BF-2223-46F577D5A0C9}"/>
          </ac:spMkLst>
        </pc:spChg>
        <pc:spChg chg="add mod">
          <ac:chgData name="Elisabeth Destain" userId="6498a7817d4fd182" providerId="LiveId" clId="{2910EC4D-57B4-453C-A0DF-6B5C3FA3519B}" dt="2023-02-08T08:21:12.986" v="2198"/>
          <ac:spMkLst>
            <pc:docMk/>
            <pc:sldMk cId="1364845952" sldId="604"/>
            <ac:spMk id="10" creationId="{4385A4EA-79D3-724B-E5E1-E017E88BA8A0}"/>
          </ac:spMkLst>
        </pc:spChg>
        <pc:spChg chg="add mod">
          <ac:chgData name="Elisabeth Destain" userId="6498a7817d4fd182" providerId="LiveId" clId="{2910EC4D-57B4-453C-A0DF-6B5C3FA3519B}" dt="2023-02-08T08:23:05.472" v="2219" actId="1076"/>
          <ac:spMkLst>
            <pc:docMk/>
            <pc:sldMk cId="1364845952" sldId="604"/>
            <ac:spMk id="11" creationId="{2A83ED4B-17B1-F38A-2096-A5D491F9F939}"/>
          </ac:spMkLst>
        </pc:spChg>
        <pc:graphicFrameChg chg="add del mod">
          <ac:chgData name="Elisabeth Destain" userId="6498a7817d4fd182" providerId="LiveId" clId="{2910EC4D-57B4-453C-A0DF-6B5C3FA3519B}" dt="2023-02-08T08:20:48.922" v="2191"/>
          <ac:graphicFrameMkLst>
            <pc:docMk/>
            <pc:sldMk cId="1364845952" sldId="604"/>
            <ac:graphicFrameMk id="5" creationId="{C88543AA-56C5-7C4D-19BF-5870F000A48C}"/>
          </ac:graphicFrameMkLst>
        </pc:graphicFrameChg>
        <pc:graphicFrameChg chg="add del mod">
          <ac:chgData name="Elisabeth Destain" userId="6498a7817d4fd182" providerId="LiveId" clId="{2910EC4D-57B4-453C-A0DF-6B5C3FA3519B}" dt="2023-02-08T08:21:08.902" v="2197" actId="478"/>
          <ac:graphicFrameMkLst>
            <pc:docMk/>
            <pc:sldMk cId="1364845952" sldId="604"/>
            <ac:graphicFrameMk id="7" creationId="{D3C1BA2A-9F96-5D99-CCBF-B1E217169F11}"/>
          </ac:graphicFrameMkLst>
        </pc:graphicFrameChg>
        <pc:graphicFrameChg chg="add mod modGraphic">
          <ac:chgData name="Elisabeth Destain" userId="6498a7817d4fd182" providerId="LiveId" clId="{2910EC4D-57B4-453C-A0DF-6B5C3FA3519B}" dt="2023-02-08T13:43:58.287" v="3129" actId="113"/>
          <ac:graphicFrameMkLst>
            <pc:docMk/>
            <pc:sldMk cId="1364845952" sldId="604"/>
            <ac:graphicFrameMk id="9" creationId="{65D12AC0-A142-61DB-9097-712DEDD61240}"/>
          </ac:graphicFrameMkLst>
        </pc:graphicFrameChg>
        <pc:picChg chg="add mod">
          <ac:chgData name="Elisabeth Destain" userId="6498a7817d4fd182" providerId="LiveId" clId="{2910EC4D-57B4-453C-A0DF-6B5C3FA3519B}" dt="2023-02-08T13:38:03.341" v="2953" actId="1076"/>
          <ac:picMkLst>
            <pc:docMk/>
            <pc:sldMk cId="1364845952" sldId="604"/>
            <ac:picMk id="4" creationId="{EDC78EFA-412D-A094-91F5-44F25FA844E9}"/>
          </ac:picMkLst>
        </pc:picChg>
      </pc:sldChg>
      <pc:sldChg chg="addSp modSp new mod setBg">
        <pc:chgData name="Elisabeth Destain" userId="6498a7817d4fd182" providerId="LiveId" clId="{2910EC4D-57B4-453C-A0DF-6B5C3FA3519B}" dt="2023-02-08T08:32:39.696" v="2658" actId="113"/>
        <pc:sldMkLst>
          <pc:docMk/>
          <pc:sldMk cId="836984922" sldId="605"/>
        </pc:sldMkLst>
        <pc:spChg chg="mod">
          <ac:chgData name="Elisabeth Destain" userId="6498a7817d4fd182" providerId="LiveId" clId="{2910EC4D-57B4-453C-A0DF-6B5C3FA3519B}" dt="2023-02-08T08:29:16.628" v="2581" actId="26606"/>
          <ac:spMkLst>
            <pc:docMk/>
            <pc:sldMk cId="836984922" sldId="605"/>
            <ac:spMk id="2" creationId="{09E595F1-4BFE-0E67-D859-935A665BB79F}"/>
          </ac:spMkLst>
        </pc:spChg>
        <pc:spChg chg="mod">
          <ac:chgData name="Elisabeth Destain" userId="6498a7817d4fd182" providerId="LiveId" clId="{2910EC4D-57B4-453C-A0DF-6B5C3FA3519B}" dt="2023-02-08T08:32:39.696" v="2658" actId="113"/>
          <ac:spMkLst>
            <pc:docMk/>
            <pc:sldMk cId="836984922" sldId="605"/>
            <ac:spMk id="3" creationId="{1EB4C7AF-E624-09E8-D29A-79B9BC5F853C}"/>
          </ac:spMkLst>
        </pc:spChg>
        <pc:spChg chg="add mod">
          <ac:chgData name="Elisabeth Destain" userId="6498a7817d4fd182" providerId="LiveId" clId="{2910EC4D-57B4-453C-A0DF-6B5C3FA3519B}" dt="2023-02-08T08:31:01.856" v="2603" actId="403"/>
          <ac:spMkLst>
            <pc:docMk/>
            <pc:sldMk cId="836984922" sldId="605"/>
            <ac:spMk id="4" creationId="{34E9F3BB-A27D-78F5-20A4-F1A2442DB024}"/>
          </ac:spMkLst>
        </pc:spChg>
        <pc:spChg chg="add">
          <ac:chgData name="Elisabeth Destain" userId="6498a7817d4fd182" providerId="LiveId" clId="{2910EC4D-57B4-453C-A0DF-6B5C3FA3519B}" dt="2023-02-08T08:29:16.628" v="2581" actId="26606"/>
          <ac:spMkLst>
            <pc:docMk/>
            <pc:sldMk cId="836984922" sldId="605"/>
            <ac:spMk id="8" creationId="{B775CD93-9DF2-48CB-9F57-1BCA9A46C7FA}"/>
          </ac:spMkLst>
        </pc:spChg>
        <pc:spChg chg="add">
          <ac:chgData name="Elisabeth Destain" userId="6498a7817d4fd182" providerId="LiveId" clId="{2910EC4D-57B4-453C-A0DF-6B5C3FA3519B}" dt="2023-02-08T08:29:16.628" v="2581" actId="26606"/>
          <ac:spMkLst>
            <pc:docMk/>
            <pc:sldMk cId="836984922" sldId="605"/>
            <ac:spMk id="10" creationId="{6166C6D1-23AC-49C4-BA07-238E4E9F8CEB}"/>
          </ac:spMkLst>
        </pc:spChg>
        <pc:spChg chg="add">
          <ac:chgData name="Elisabeth Destain" userId="6498a7817d4fd182" providerId="LiveId" clId="{2910EC4D-57B4-453C-A0DF-6B5C3FA3519B}" dt="2023-02-08T08:29:16.628" v="2581" actId="26606"/>
          <ac:spMkLst>
            <pc:docMk/>
            <pc:sldMk cId="836984922" sldId="605"/>
            <ac:spMk id="12" creationId="{1C091803-41C2-48E0-9228-5148460C7479}"/>
          </ac:spMkLst>
        </pc:spChg>
        <pc:picChg chg="add mod">
          <ac:chgData name="Elisabeth Destain" userId="6498a7817d4fd182" providerId="LiveId" clId="{2910EC4D-57B4-453C-A0DF-6B5C3FA3519B}" dt="2023-02-08T08:30:16.282" v="2591" actId="27349"/>
          <ac:picMkLst>
            <pc:docMk/>
            <pc:sldMk cId="836984922" sldId="605"/>
            <ac:picMk id="5" creationId="{5931F520-6A71-1ACA-42E4-B3DB5727CDED}"/>
          </ac:picMkLst>
        </pc:picChg>
      </pc:sldChg>
      <pc:sldChg chg="addSp delSp modSp new mod setBg modClrScheme chgLayout">
        <pc:chgData name="Elisabeth Destain" userId="6498a7817d4fd182" providerId="LiveId" clId="{2910EC4D-57B4-453C-A0DF-6B5C3FA3519B}" dt="2023-02-08T08:36:45.377" v="2674" actId="26606"/>
        <pc:sldMkLst>
          <pc:docMk/>
          <pc:sldMk cId="3671050683" sldId="606"/>
        </pc:sldMkLst>
        <pc:spChg chg="del mod ord">
          <ac:chgData name="Elisabeth Destain" userId="6498a7817d4fd182" providerId="LiveId" clId="{2910EC4D-57B4-453C-A0DF-6B5C3FA3519B}" dt="2023-02-08T08:33:37.487" v="2661" actId="700"/>
          <ac:spMkLst>
            <pc:docMk/>
            <pc:sldMk cId="3671050683" sldId="606"/>
            <ac:spMk id="2" creationId="{8DFB36E3-9304-53EF-EA7E-A67C2B6FE5E4}"/>
          </ac:spMkLst>
        </pc:spChg>
        <pc:spChg chg="del">
          <ac:chgData name="Elisabeth Destain" userId="6498a7817d4fd182" providerId="LiveId" clId="{2910EC4D-57B4-453C-A0DF-6B5C3FA3519B}" dt="2023-02-08T08:33:37.487" v="2661" actId="700"/>
          <ac:spMkLst>
            <pc:docMk/>
            <pc:sldMk cId="3671050683" sldId="606"/>
            <ac:spMk id="3" creationId="{667995A9-EDCA-2F57-3BC0-99BF4306CFEE}"/>
          </ac:spMkLst>
        </pc:spChg>
        <pc:spChg chg="del mod ord">
          <ac:chgData name="Elisabeth Destain" userId="6498a7817d4fd182" providerId="LiveId" clId="{2910EC4D-57B4-453C-A0DF-6B5C3FA3519B}" dt="2023-02-08T08:33:37.487" v="2661" actId="700"/>
          <ac:spMkLst>
            <pc:docMk/>
            <pc:sldMk cId="3671050683" sldId="606"/>
            <ac:spMk id="4" creationId="{FA103A3C-7356-8F39-DFA1-3A25817082E2}"/>
          </ac:spMkLst>
        </pc:spChg>
        <pc:spChg chg="del">
          <ac:chgData name="Elisabeth Destain" userId="6498a7817d4fd182" providerId="LiveId" clId="{2910EC4D-57B4-453C-A0DF-6B5C3FA3519B}" dt="2023-02-08T08:33:37.487" v="2661" actId="700"/>
          <ac:spMkLst>
            <pc:docMk/>
            <pc:sldMk cId="3671050683" sldId="606"/>
            <ac:spMk id="5" creationId="{0AB2315E-73DF-5339-64DE-A369E104CD21}"/>
          </ac:spMkLst>
        </pc:spChg>
        <pc:spChg chg="del">
          <ac:chgData name="Elisabeth Destain" userId="6498a7817d4fd182" providerId="LiveId" clId="{2910EC4D-57B4-453C-A0DF-6B5C3FA3519B}" dt="2023-02-08T08:33:37.487" v="2661" actId="700"/>
          <ac:spMkLst>
            <pc:docMk/>
            <pc:sldMk cId="3671050683" sldId="606"/>
            <ac:spMk id="6" creationId="{5D33DD00-5B85-D985-49DC-2668D996F43D}"/>
          </ac:spMkLst>
        </pc:spChg>
        <pc:spChg chg="add del mod ord">
          <ac:chgData name="Elisabeth Destain" userId="6498a7817d4fd182" providerId="LiveId" clId="{2910EC4D-57B4-453C-A0DF-6B5C3FA3519B}" dt="2023-02-08T08:34:17.175" v="2665" actId="26606"/>
          <ac:spMkLst>
            <pc:docMk/>
            <pc:sldMk cId="3671050683" sldId="606"/>
            <ac:spMk id="7" creationId="{D7841F39-1C59-C96F-3759-B9E0082D9E12}"/>
          </ac:spMkLst>
        </pc:spChg>
        <pc:spChg chg="add del mod ord">
          <ac:chgData name="Elisabeth Destain" userId="6498a7817d4fd182" providerId="LiveId" clId="{2910EC4D-57B4-453C-A0DF-6B5C3FA3519B}" dt="2023-02-08T08:33:39.095" v="2662"/>
          <ac:spMkLst>
            <pc:docMk/>
            <pc:sldMk cId="3671050683" sldId="606"/>
            <ac:spMk id="8" creationId="{D88801CD-4AAE-32D4-92E8-F365EE5E5457}"/>
          </ac:spMkLst>
        </pc:spChg>
        <pc:spChg chg="add mod">
          <ac:chgData name="Elisabeth Destain" userId="6498a7817d4fd182" providerId="LiveId" clId="{2910EC4D-57B4-453C-A0DF-6B5C3FA3519B}" dt="2023-02-08T08:34:17.175" v="2665" actId="26606"/>
          <ac:spMkLst>
            <pc:docMk/>
            <pc:sldMk cId="3671050683" sldId="606"/>
            <ac:spMk id="10" creationId="{50C878C1-D082-2AD1-D84B-D033F8F5AA19}"/>
          </ac:spMkLst>
        </pc:spChg>
        <pc:graphicFrameChg chg="add mod ord modGraphic">
          <ac:chgData name="Elisabeth Destain" userId="6498a7817d4fd182" providerId="LiveId" clId="{2910EC4D-57B4-453C-A0DF-6B5C3FA3519B}" dt="2023-02-08T08:36:45.377" v="2674" actId="26606"/>
          <ac:graphicFrameMkLst>
            <pc:docMk/>
            <pc:sldMk cId="3671050683" sldId="606"/>
            <ac:graphicFrameMk id="9" creationId="{7F8C077C-748A-7E3D-C7A2-12DF41BC8124}"/>
          </ac:graphicFrameMkLst>
        </pc:graphicFrameChg>
      </pc:sldChg>
      <pc:sldChg chg="addSp delSp modSp new mod setBg">
        <pc:chgData name="Elisabeth Destain" userId="6498a7817d4fd182" providerId="LiveId" clId="{2910EC4D-57B4-453C-A0DF-6B5C3FA3519B}" dt="2023-02-08T08:37:59.172" v="2684" actId="20577"/>
        <pc:sldMkLst>
          <pc:docMk/>
          <pc:sldMk cId="766073758" sldId="607"/>
        </pc:sldMkLst>
        <pc:spChg chg="del">
          <ac:chgData name="Elisabeth Destain" userId="6498a7817d4fd182" providerId="LiveId" clId="{2910EC4D-57B4-453C-A0DF-6B5C3FA3519B}" dt="2023-02-08T08:35:29.618" v="2668" actId="26606"/>
          <ac:spMkLst>
            <pc:docMk/>
            <pc:sldMk cId="766073758" sldId="607"/>
            <ac:spMk id="2" creationId="{F97A7739-6B3F-BE6B-53C1-76918DA0C8FF}"/>
          </ac:spMkLst>
        </pc:spChg>
        <pc:spChg chg="del">
          <ac:chgData name="Elisabeth Destain" userId="6498a7817d4fd182" providerId="LiveId" clId="{2910EC4D-57B4-453C-A0DF-6B5C3FA3519B}" dt="2023-02-08T08:34:42.910" v="2667"/>
          <ac:spMkLst>
            <pc:docMk/>
            <pc:sldMk cId="766073758" sldId="607"/>
            <ac:spMk id="3" creationId="{FC093F88-6598-457A-507B-8855E1FFAD36}"/>
          </ac:spMkLst>
        </pc:spChg>
        <pc:spChg chg="add mod">
          <ac:chgData name="Elisabeth Destain" userId="6498a7817d4fd182" providerId="LiveId" clId="{2910EC4D-57B4-453C-A0DF-6B5C3FA3519B}" dt="2023-02-08T08:35:29.618" v="2668" actId="26606"/>
          <ac:spMkLst>
            <pc:docMk/>
            <pc:sldMk cId="766073758" sldId="607"/>
            <ac:spMk id="5" creationId="{4E46B5E0-0180-99A8-BFD9-83AB74D422D4}"/>
          </ac:spMkLst>
        </pc:spChg>
        <pc:graphicFrameChg chg="add mod modGraphic">
          <ac:chgData name="Elisabeth Destain" userId="6498a7817d4fd182" providerId="LiveId" clId="{2910EC4D-57B4-453C-A0DF-6B5C3FA3519B}" dt="2023-02-08T08:37:59.172" v="2684" actId="20577"/>
          <ac:graphicFrameMkLst>
            <pc:docMk/>
            <pc:sldMk cId="766073758" sldId="607"/>
            <ac:graphicFrameMk id="4" creationId="{A599EF73-918C-6C10-63B3-23573E87EF77}"/>
          </ac:graphicFrameMkLst>
        </pc:graphicFrameChg>
      </pc:sldChg>
      <pc:sldChg chg="new del">
        <pc:chgData name="Elisabeth Destain" userId="6498a7817d4fd182" providerId="LiveId" clId="{2910EC4D-57B4-453C-A0DF-6B5C3FA3519B}" dt="2023-02-08T08:41:02.887" v="2687" actId="47"/>
        <pc:sldMkLst>
          <pc:docMk/>
          <pc:sldMk cId="1296709239" sldId="608"/>
        </pc:sldMkLst>
      </pc:sldChg>
      <pc:sldChg chg="modSp new mod">
        <pc:chgData name="Elisabeth Destain" userId="6498a7817d4fd182" providerId="LiveId" clId="{2910EC4D-57B4-453C-A0DF-6B5C3FA3519B}" dt="2023-02-08T13:48:43.426" v="3144" actId="20577"/>
        <pc:sldMkLst>
          <pc:docMk/>
          <pc:sldMk cId="3917390541" sldId="608"/>
        </pc:sldMkLst>
        <pc:spChg chg="mod">
          <ac:chgData name="Elisabeth Destain" userId="6498a7817d4fd182" providerId="LiveId" clId="{2910EC4D-57B4-453C-A0DF-6B5C3FA3519B}" dt="2023-02-08T08:42:13.026" v="2706" actId="20577"/>
          <ac:spMkLst>
            <pc:docMk/>
            <pc:sldMk cId="3917390541" sldId="608"/>
            <ac:spMk id="2" creationId="{BE00DC0A-E452-D5CE-868D-80ECCD1167B1}"/>
          </ac:spMkLst>
        </pc:spChg>
        <pc:spChg chg="mod">
          <ac:chgData name="Elisabeth Destain" userId="6498a7817d4fd182" providerId="LiveId" clId="{2910EC4D-57B4-453C-A0DF-6B5C3FA3519B}" dt="2023-02-08T13:48:43.426" v="3144" actId="20577"/>
          <ac:spMkLst>
            <pc:docMk/>
            <pc:sldMk cId="3917390541" sldId="608"/>
            <ac:spMk id="3" creationId="{A2186782-148E-850E-7259-A6BACF99CF46}"/>
          </ac:spMkLst>
        </pc:spChg>
      </pc:sldChg>
      <pc:sldChg chg="new del">
        <pc:chgData name="Elisabeth Destain" userId="6498a7817d4fd182" providerId="LiveId" clId="{2910EC4D-57B4-453C-A0DF-6B5C3FA3519B}" dt="2023-02-08T13:47:27.464" v="3142" actId="47"/>
        <pc:sldMkLst>
          <pc:docMk/>
          <pc:sldMk cId="1786522228" sldId="609"/>
        </pc:sldMkLst>
      </pc:sldChg>
      <pc:sldChg chg="new del">
        <pc:chgData name="Elisabeth Destain" userId="6498a7817d4fd182" providerId="LiveId" clId="{2910EC4D-57B4-453C-A0DF-6B5C3FA3519B}" dt="2023-02-08T13:46:46.481" v="3138" actId="47"/>
        <pc:sldMkLst>
          <pc:docMk/>
          <pc:sldMk cId="2029516103" sldId="609"/>
        </pc:sldMkLst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svg"/><Relationship Id="rId1" Type="http://schemas.openxmlformats.org/officeDocument/2006/relationships/image" Target="../media/image35.png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38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svg"/><Relationship Id="rId1" Type="http://schemas.openxmlformats.org/officeDocument/2006/relationships/image" Target="../media/image35.png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3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EC7FBF-DDB4-4199-AAD2-6DD79B52AEE6}" type="doc">
      <dgm:prSet loTypeId="urn:microsoft.com/office/officeart/2005/8/layout/vList2" loCatId="list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18337188-C861-48E1-A119-B918716638D3}">
      <dgm:prSet/>
      <dgm:spPr/>
      <dgm:t>
        <a:bodyPr/>
        <a:lstStyle/>
        <a:p>
          <a:r>
            <a:rPr lang="fr-BE" dirty="0"/>
            <a:t>Article 33 du code communautaire des visas:  </a:t>
          </a:r>
          <a:r>
            <a:rPr lang="fr-BE" i="1" dirty="0"/>
            <a:t>« </a:t>
          </a:r>
          <a:r>
            <a:rPr lang="fr-FR" i="1" dirty="0"/>
            <a:t>l’existence d’une force majeure ou de raisons humanitaires l’empêchant de quitter le territoire des États membres »</a:t>
          </a:r>
          <a:endParaRPr lang="en-US" dirty="0"/>
        </a:p>
      </dgm:t>
    </dgm:pt>
    <dgm:pt modelId="{7CDC1AF1-6672-4DD6-A352-B893BDC19655}" type="parTrans" cxnId="{A1C2982E-BC5F-49F0-AB4E-AB6981C406DA}">
      <dgm:prSet/>
      <dgm:spPr/>
      <dgm:t>
        <a:bodyPr/>
        <a:lstStyle/>
        <a:p>
          <a:endParaRPr lang="en-US"/>
        </a:p>
      </dgm:t>
    </dgm:pt>
    <dgm:pt modelId="{437A3D1E-D781-490E-BD7D-FE225C1595AD}" type="sibTrans" cxnId="{A1C2982E-BC5F-49F0-AB4E-AB6981C406DA}">
      <dgm:prSet/>
      <dgm:spPr/>
      <dgm:t>
        <a:bodyPr/>
        <a:lstStyle/>
        <a:p>
          <a:endParaRPr lang="en-US"/>
        </a:p>
      </dgm:t>
    </dgm:pt>
    <dgm:pt modelId="{53A2D9E2-2AC3-4046-AA26-BB6BBF38D7F0}">
      <dgm:prSet/>
      <dgm:spPr/>
      <dgm:t>
        <a:bodyPr/>
        <a:lstStyle/>
        <a:p>
          <a:r>
            <a:rPr lang="fr-FR"/>
            <a:t>Passeport en ordre de validité + lettre explicative sur les motifs de la demande + prolongation de l’assurance médicale </a:t>
          </a:r>
          <a:endParaRPr lang="en-US"/>
        </a:p>
      </dgm:t>
    </dgm:pt>
    <dgm:pt modelId="{E8A1AB95-183E-4596-B0DD-F9218F45C7C0}" type="parTrans" cxnId="{7E225072-5E5A-43BC-9B02-D03C6546B74C}">
      <dgm:prSet/>
      <dgm:spPr/>
      <dgm:t>
        <a:bodyPr/>
        <a:lstStyle/>
        <a:p>
          <a:endParaRPr lang="en-US"/>
        </a:p>
      </dgm:t>
    </dgm:pt>
    <dgm:pt modelId="{323DFA56-4C1A-4268-8E30-083B0335C119}" type="sibTrans" cxnId="{7E225072-5E5A-43BC-9B02-D03C6546B74C}">
      <dgm:prSet/>
      <dgm:spPr/>
      <dgm:t>
        <a:bodyPr/>
        <a:lstStyle/>
        <a:p>
          <a:endParaRPr lang="en-US"/>
        </a:p>
      </dgm:t>
    </dgm:pt>
    <dgm:pt modelId="{A4FAFD39-E4DE-4BFB-84D2-8462C20F8866}">
      <dgm:prSet/>
      <dgm:spPr/>
      <dgm:t>
        <a:bodyPr/>
        <a:lstStyle/>
        <a:p>
          <a:r>
            <a:rPr lang="fr-FR" u="none"/>
            <a:t>A</a:t>
          </a:r>
          <a:r>
            <a:rPr lang="fr-FR"/>
            <a:t> introduire avant l’expiration du visa </a:t>
          </a:r>
          <a:endParaRPr lang="en-US"/>
        </a:p>
      </dgm:t>
    </dgm:pt>
    <dgm:pt modelId="{6FAACF0A-BEC9-4BC7-81CD-E1845405A929}" type="parTrans" cxnId="{AB3F5CB0-5814-4B24-A60B-201D05974A81}">
      <dgm:prSet/>
      <dgm:spPr/>
      <dgm:t>
        <a:bodyPr/>
        <a:lstStyle/>
        <a:p>
          <a:endParaRPr lang="en-US"/>
        </a:p>
      </dgm:t>
    </dgm:pt>
    <dgm:pt modelId="{F53DFD99-BD07-4658-8FA2-5E2919712A9B}" type="sibTrans" cxnId="{AB3F5CB0-5814-4B24-A60B-201D05974A81}">
      <dgm:prSet/>
      <dgm:spPr/>
      <dgm:t>
        <a:bodyPr/>
        <a:lstStyle/>
        <a:p>
          <a:endParaRPr lang="en-US"/>
        </a:p>
      </dgm:t>
    </dgm:pt>
    <dgm:pt modelId="{000FE4C6-BD50-4042-95B5-927E67905749}">
      <dgm:prSet/>
      <dgm:spPr/>
      <dgm:t>
        <a:bodyPr/>
        <a:lstStyle/>
        <a:p>
          <a:r>
            <a:rPr lang="fr-FR"/>
            <a:t>Prolongation pour raison médicale (</a:t>
          </a:r>
          <a:r>
            <a:rPr lang="fr-FR" i="1"/>
            <a:t>pratique</a:t>
          </a:r>
          <a:r>
            <a:rPr lang="fr-FR"/>
            <a:t>): Certificat médical type  </a:t>
          </a:r>
          <a:endParaRPr lang="en-US"/>
        </a:p>
      </dgm:t>
    </dgm:pt>
    <dgm:pt modelId="{00BE53EE-ED70-4695-9632-1489CFFB300D}" type="parTrans" cxnId="{D318E6B3-9E76-430A-B8B4-13C4486E5132}">
      <dgm:prSet/>
      <dgm:spPr/>
      <dgm:t>
        <a:bodyPr/>
        <a:lstStyle/>
        <a:p>
          <a:endParaRPr lang="en-US"/>
        </a:p>
      </dgm:t>
    </dgm:pt>
    <dgm:pt modelId="{733A151F-6F41-45A6-BB7B-0BDD282808EE}" type="sibTrans" cxnId="{D318E6B3-9E76-430A-B8B4-13C4486E5132}">
      <dgm:prSet/>
      <dgm:spPr/>
      <dgm:t>
        <a:bodyPr/>
        <a:lstStyle/>
        <a:p>
          <a:endParaRPr lang="en-US"/>
        </a:p>
      </dgm:t>
    </dgm:pt>
    <dgm:pt modelId="{25A0B9D2-A4D6-4C03-9F57-2888B3E17219}">
      <dgm:prSet/>
      <dgm:spPr/>
      <dgm:t>
        <a:bodyPr/>
        <a:lstStyle/>
        <a:p>
          <a:endParaRPr lang="en-US"/>
        </a:p>
      </dgm:t>
    </dgm:pt>
    <dgm:pt modelId="{D6FAB0A8-650D-4690-8BCC-9BDF177B4D19}" type="parTrans" cxnId="{C153F832-8531-4F88-BEFC-D00C3B692732}">
      <dgm:prSet/>
      <dgm:spPr/>
      <dgm:t>
        <a:bodyPr/>
        <a:lstStyle/>
        <a:p>
          <a:endParaRPr lang="en-US"/>
        </a:p>
      </dgm:t>
    </dgm:pt>
    <dgm:pt modelId="{0968AF47-0C64-419C-8127-0E52E631F06E}" type="sibTrans" cxnId="{C153F832-8531-4F88-BEFC-D00C3B692732}">
      <dgm:prSet/>
      <dgm:spPr/>
      <dgm:t>
        <a:bodyPr/>
        <a:lstStyle/>
        <a:p>
          <a:endParaRPr lang="en-US"/>
        </a:p>
      </dgm:t>
    </dgm:pt>
    <dgm:pt modelId="{88CB6E8B-5B97-424A-9B0B-CA68C7D9FD4F}" type="pres">
      <dgm:prSet presAssocID="{89EC7FBF-DDB4-4199-AAD2-6DD79B52AEE6}" presName="linear" presStyleCnt="0">
        <dgm:presLayoutVars>
          <dgm:animLvl val="lvl"/>
          <dgm:resizeHandles val="exact"/>
        </dgm:presLayoutVars>
      </dgm:prSet>
      <dgm:spPr/>
    </dgm:pt>
    <dgm:pt modelId="{A521C250-8DB0-4667-B4CA-3F938F720110}" type="pres">
      <dgm:prSet presAssocID="{18337188-C861-48E1-A119-B918716638D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8D3D37A9-6CB4-447F-AD2A-F53A9FF03581}" type="pres">
      <dgm:prSet presAssocID="{437A3D1E-D781-490E-BD7D-FE225C1595AD}" presName="spacer" presStyleCnt="0"/>
      <dgm:spPr/>
    </dgm:pt>
    <dgm:pt modelId="{B96A9D02-2531-453E-BB11-4E3734AE3547}" type="pres">
      <dgm:prSet presAssocID="{53A2D9E2-2AC3-4046-AA26-BB6BBF38D7F0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80F7634-9A9C-4D22-B744-717DF12CA5EA}" type="pres">
      <dgm:prSet presAssocID="{323DFA56-4C1A-4268-8E30-083B0335C119}" presName="spacer" presStyleCnt="0"/>
      <dgm:spPr/>
    </dgm:pt>
    <dgm:pt modelId="{EB99A9BD-64AB-401E-BC52-BCF7B70B4DE1}" type="pres">
      <dgm:prSet presAssocID="{A4FAFD39-E4DE-4BFB-84D2-8462C20F886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9116C21C-A0F4-4A3C-9CE4-955C5372EB11}" type="pres">
      <dgm:prSet presAssocID="{F53DFD99-BD07-4658-8FA2-5E2919712A9B}" presName="spacer" presStyleCnt="0"/>
      <dgm:spPr/>
    </dgm:pt>
    <dgm:pt modelId="{7AC6D680-F855-41C2-850F-1EA45A4A4407}" type="pres">
      <dgm:prSet presAssocID="{000FE4C6-BD50-4042-95B5-927E67905749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D4393DCE-2B7E-4E73-B2ED-4E59C8B99664}" type="pres">
      <dgm:prSet presAssocID="{000FE4C6-BD50-4042-95B5-927E67905749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DDA18A0B-56D8-45FB-9A93-8C81DCFB5282}" type="presOf" srcId="{25A0B9D2-A4D6-4C03-9F57-2888B3E17219}" destId="{D4393DCE-2B7E-4E73-B2ED-4E59C8B99664}" srcOrd="0" destOrd="0" presId="urn:microsoft.com/office/officeart/2005/8/layout/vList2"/>
    <dgm:cxn modelId="{A1C2982E-BC5F-49F0-AB4E-AB6981C406DA}" srcId="{89EC7FBF-DDB4-4199-AAD2-6DD79B52AEE6}" destId="{18337188-C861-48E1-A119-B918716638D3}" srcOrd="0" destOrd="0" parTransId="{7CDC1AF1-6672-4DD6-A352-B893BDC19655}" sibTransId="{437A3D1E-D781-490E-BD7D-FE225C1595AD}"/>
    <dgm:cxn modelId="{C153F832-8531-4F88-BEFC-D00C3B692732}" srcId="{000FE4C6-BD50-4042-95B5-927E67905749}" destId="{25A0B9D2-A4D6-4C03-9F57-2888B3E17219}" srcOrd="0" destOrd="0" parTransId="{D6FAB0A8-650D-4690-8BCC-9BDF177B4D19}" sibTransId="{0968AF47-0C64-419C-8127-0E52E631F06E}"/>
    <dgm:cxn modelId="{9A77743E-E5A2-4EC3-9A5E-F301AE85DD67}" type="presOf" srcId="{A4FAFD39-E4DE-4BFB-84D2-8462C20F8866}" destId="{EB99A9BD-64AB-401E-BC52-BCF7B70B4DE1}" srcOrd="0" destOrd="0" presId="urn:microsoft.com/office/officeart/2005/8/layout/vList2"/>
    <dgm:cxn modelId="{ACD47645-9681-458F-A9E7-AA0A19D725DB}" type="presOf" srcId="{89EC7FBF-DDB4-4199-AAD2-6DD79B52AEE6}" destId="{88CB6E8B-5B97-424A-9B0B-CA68C7D9FD4F}" srcOrd="0" destOrd="0" presId="urn:microsoft.com/office/officeart/2005/8/layout/vList2"/>
    <dgm:cxn modelId="{BD338048-FEE7-4664-9895-8D03FD2B4F9F}" type="presOf" srcId="{18337188-C861-48E1-A119-B918716638D3}" destId="{A521C250-8DB0-4667-B4CA-3F938F720110}" srcOrd="0" destOrd="0" presId="urn:microsoft.com/office/officeart/2005/8/layout/vList2"/>
    <dgm:cxn modelId="{7E225072-5E5A-43BC-9B02-D03C6546B74C}" srcId="{89EC7FBF-DDB4-4199-AAD2-6DD79B52AEE6}" destId="{53A2D9E2-2AC3-4046-AA26-BB6BBF38D7F0}" srcOrd="1" destOrd="0" parTransId="{E8A1AB95-183E-4596-B0DD-F9218F45C7C0}" sibTransId="{323DFA56-4C1A-4268-8E30-083B0335C119}"/>
    <dgm:cxn modelId="{27718BA9-ADB9-4A45-83A5-A41C283989F3}" type="presOf" srcId="{53A2D9E2-2AC3-4046-AA26-BB6BBF38D7F0}" destId="{B96A9D02-2531-453E-BB11-4E3734AE3547}" srcOrd="0" destOrd="0" presId="urn:microsoft.com/office/officeart/2005/8/layout/vList2"/>
    <dgm:cxn modelId="{AB3F5CB0-5814-4B24-A60B-201D05974A81}" srcId="{89EC7FBF-DDB4-4199-AAD2-6DD79B52AEE6}" destId="{A4FAFD39-E4DE-4BFB-84D2-8462C20F8866}" srcOrd="2" destOrd="0" parTransId="{6FAACF0A-BEC9-4BC7-81CD-E1845405A929}" sibTransId="{F53DFD99-BD07-4658-8FA2-5E2919712A9B}"/>
    <dgm:cxn modelId="{D318E6B3-9E76-430A-B8B4-13C4486E5132}" srcId="{89EC7FBF-DDB4-4199-AAD2-6DD79B52AEE6}" destId="{000FE4C6-BD50-4042-95B5-927E67905749}" srcOrd="3" destOrd="0" parTransId="{00BE53EE-ED70-4695-9632-1489CFFB300D}" sibTransId="{733A151F-6F41-45A6-BB7B-0BDD282808EE}"/>
    <dgm:cxn modelId="{3429C5E9-F161-4B14-B567-9490D1C74BD6}" type="presOf" srcId="{000FE4C6-BD50-4042-95B5-927E67905749}" destId="{7AC6D680-F855-41C2-850F-1EA45A4A4407}" srcOrd="0" destOrd="0" presId="urn:microsoft.com/office/officeart/2005/8/layout/vList2"/>
    <dgm:cxn modelId="{2B4011DB-83C5-40DA-B413-723D6AA15CDD}" type="presParOf" srcId="{88CB6E8B-5B97-424A-9B0B-CA68C7D9FD4F}" destId="{A521C250-8DB0-4667-B4CA-3F938F720110}" srcOrd="0" destOrd="0" presId="urn:microsoft.com/office/officeart/2005/8/layout/vList2"/>
    <dgm:cxn modelId="{74D2F856-D934-41EE-8403-D831D7991BD3}" type="presParOf" srcId="{88CB6E8B-5B97-424A-9B0B-CA68C7D9FD4F}" destId="{8D3D37A9-6CB4-447F-AD2A-F53A9FF03581}" srcOrd="1" destOrd="0" presId="urn:microsoft.com/office/officeart/2005/8/layout/vList2"/>
    <dgm:cxn modelId="{8566CA0E-F965-4294-9832-DBF6ED3538FF}" type="presParOf" srcId="{88CB6E8B-5B97-424A-9B0B-CA68C7D9FD4F}" destId="{B96A9D02-2531-453E-BB11-4E3734AE3547}" srcOrd="2" destOrd="0" presId="urn:microsoft.com/office/officeart/2005/8/layout/vList2"/>
    <dgm:cxn modelId="{7AFFACF6-88AF-4693-A594-36789773D1E5}" type="presParOf" srcId="{88CB6E8B-5B97-424A-9B0B-CA68C7D9FD4F}" destId="{880F7634-9A9C-4D22-B744-717DF12CA5EA}" srcOrd="3" destOrd="0" presId="urn:microsoft.com/office/officeart/2005/8/layout/vList2"/>
    <dgm:cxn modelId="{108FBA5D-2570-4F56-AD5E-2168883A0263}" type="presParOf" srcId="{88CB6E8B-5B97-424A-9B0B-CA68C7D9FD4F}" destId="{EB99A9BD-64AB-401E-BC52-BCF7B70B4DE1}" srcOrd="4" destOrd="0" presId="urn:microsoft.com/office/officeart/2005/8/layout/vList2"/>
    <dgm:cxn modelId="{CBCB221F-E163-4BEE-A685-7ABA01757BDB}" type="presParOf" srcId="{88CB6E8B-5B97-424A-9B0B-CA68C7D9FD4F}" destId="{9116C21C-A0F4-4A3C-9CE4-955C5372EB11}" srcOrd="5" destOrd="0" presId="urn:microsoft.com/office/officeart/2005/8/layout/vList2"/>
    <dgm:cxn modelId="{0B670518-6F29-42E0-8B75-3621AA7B46DF}" type="presParOf" srcId="{88CB6E8B-5B97-424A-9B0B-CA68C7D9FD4F}" destId="{7AC6D680-F855-41C2-850F-1EA45A4A4407}" srcOrd="6" destOrd="0" presId="urn:microsoft.com/office/officeart/2005/8/layout/vList2"/>
    <dgm:cxn modelId="{88AEC8F3-046E-4390-81F8-EE09DC18EC83}" type="presParOf" srcId="{88CB6E8B-5B97-424A-9B0B-CA68C7D9FD4F}" destId="{D4393DCE-2B7E-4E73-B2ED-4E59C8B99664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C631AC6-31A4-49B1-BDB8-ED3F6BBF0B91}" type="doc">
      <dgm:prSet loTypeId="urn:microsoft.com/office/officeart/2005/8/layout/vList3" loCatId="list" qsTypeId="urn:microsoft.com/office/officeart/2005/8/quickstyle/simple1" qsCatId="simple" csTypeId="urn:microsoft.com/office/officeart/2005/8/colors/accent5_3" csCatId="accent5" phldr="1"/>
      <dgm:spPr/>
      <dgm:t>
        <a:bodyPr/>
        <a:lstStyle/>
        <a:p>
          <a:endParaRPr lang="en-US"/>
        </a:p>
      </dgm:t>
    </dgm:pt>
    <dgm:pt modelId="{D2091980-F083-471E-A657-ECEDEAB8B223}">
      <dgm:prSet/>
      <dgm:spPr/>
      <dgm:t>
        <a:bodyPr/>
        <a:lstStyle/>
        <a:p>
          <a:r>
            <a:rPr lang="fr-BE" dirty="0"/>
            <a:t>Travailleur  </a:t>
          </a:r>
          <a:endParaRPr lang="en-US" dirty="0"/>
        </a:p>
      </dgm:t>
    </dgm:pt>
    <dgm:pt modelId="{50D2B5A4-392C-47AB-9F1B-77EAEFBF5075}" type="parTrans" cxnId="{726D7956-08AB-47F5-8AD9-F5DD7DA22FA7}">
      <dgm:prSet/>
      <dgm:spPr/>
      <dgm:t>
        <a:bodyPr/>
        <a:lstStyle/>
        <a:p>
          <a:endParaRPr lang="en-US"/>
        </a:p>
      </dgm:t>
    </dgm:pt>
    <dgm:pt modelId="{2831DC05-4527-4369-9A3F-20FAEB984AFF}" type="sibTrans" cxnId="{726D7956-08AB-47F5-8AD9-F5DD7DA22FA7}">
      <dgm:prSet/>
      <dgm:spPr/>
      <dgm:t>
        <a:bodyPr/>
        <a:lstStyle/>
        <a:p>
          <a:endParaRPr lang="en-US"/>
        </a:p>
      </dgm:t>
    </dgm:pt>
    <dgm:pt modelId="{416B52AD-F054-47EB-AB23-0977A7B30438}">
      <dgm:prSet/>
      <dgm:spPr/>
      <dgm:t>
        <a:bodyPr/>
        <a:lstStyle/>
        <a:p>
          <a:r>
            <a:rPr lang="fr-BE" dirty="0"/>
            <a:t>Salarié : Contrat de travail </a:t>
          </a:r>
          <a:endParaRPr lang="en-US" dirty="0"/>
        </a:p>
      </dgm:t>
    </dgm:pt>
    <dgm:pt modelId="{6C34E2C0-FDFF-455B-A871-C9EE09E06392}" type="parTrans" cxnId="{B0ED1F03-CD7D-4678-94C8-7E7CCAA3FE78}">
      <dgm:prSet/>
      <dgm:spPr/>
      <dgm:t>
        <a:bodyPr/>
        <a:lstStyle/>
        <a:p>
          <a:endParaRPr lang="en-US"/>
        </a:p>
      </dgm:t>
    </dgm:pt>
    <dgm:pt modelId="{90B3D3E6-6EBC-4BFD-9F5C-4DC8BE02CA31}" type="sibTrans" cxnId="{B0ED1F03-CD7D-4678-94C8-7E7CCAA3FE78}">
      <dgm:prSet/>
      <dgm:spPr/>
      <dgm:t>
        <a:bodyPr/>
        <a:lstStyle/>
        <a:p>
          <a:endParaRPr lang="en-US"/>
        </a:p>
      </dgm:t>
    </dgm:pt>
    <dgm:pt modelId="{BC080BDA-54E0-492F-88AB-341CFF3AA6D4}">
      <dgm:prSet/>
      <dgm:spPr/>
      <dgm:t>
        <a:bodyPr/>
        <a:lstStyle/>
        <a:p>
          <a:r>
            <a:rPr lang="fr-BE" dirty="0"/>
            <a:t>Indépendant : Inscription à la BCE et à une caisse d’assurances sociales </a:t>
          </a:r>
          <a:endParaRPr lang="en-US" dirty="0"/>
        </a:p>
      </dgm:t>
    </dgm:pt>
    <dgm:pt modelId="{9F0721B6-33BD-46EA-8B1C-B7E81DD7405A}" type="parTrans" cxnId="{501C0C72-703E-43B3-BA3E-273E23C90C04}">
      <dgm:prSet/>
      <dgm:spPr/>
      <dgm:t>
        <a:bodyPr/>
        <a:lstStyle/>
        <a:p>
          <a:endParaRPr lang="en-US"/>
        </a:p>
      </dgm:t>
    </dgm:pt>
    <dgm:pt modelId="{B70C4479-BC91-4554-A28C-84006138A692}" type="sibTrans" cxnId="{501C0C72-703E-43B3-BA3E-273E23C90C04}">
      <dgm:prSet/>
      <dgm:spPr/>
      <dgm:t>
        <a:bodyPr/>
        <a:lstStyle/>
        <a:p>
          <a:endParaRPr lang="en-US"/>
        </a:p>
      </dgm:t>
    </dgm:pt>
    <dgm:pt modelId="{007A4E45-9691-4D3D-8227-323E95C0C349}">
      <dgm:prSet/>
      <dgm:spPr/>
      <dgm:t>
        <a:bodyPr/>
        <a:lstStyle/>
        <a:p>
          <a:r>
            <a:rPr lang="fr-BE" dirty="0"/>
            <a:t>Étudiant </a:t>
          </a:r>
          <a:endParaRPr lang="en-US" dirty="0"/>
        </a:p>
      </dgm:t>
    </dgm:pt>
    <dgm:pt modelId="{2547D2B7-5AD9-4891-A1DF-351CB7167F48}" type="parTrans" cxnId="{A414C9B5-3917-4167-9AB0-04B80A83A8B6}">
      <dgm:prSet/>
      <dgm:spPr/>
      <dgm:t>
        <a:bodyPr/>
        <a:lstStyle/>
        <a:p>
          <a:endParaRPr lang="en-US"/>
        </a:p>
      </dgm:t>
    </dgm:pt>
    <dgm:pt modelId="{CA572B5C-B14A-4452-8A36-E08C82F3C848}" type="sibTrans" cxnId="{A414C9B5-3917-4167-9AB0-04B80A83A8B6}">
      <dgm:prSet/>
      <dgm:spPr/>
      <dgm:t>
        <a:bodyPr/>
        <a:lstStyle/>
        <a:p>
          <a:endParaRPr lang="en-US"/>
        </a:p>
      </dgm:t>
    </dgm:pt>
    <dgm:pt modelId="{4605F320-1AE7-4461-A62D-191A1B9EA068}">
      <dgm:prSet/>
      <dgm:spPr/>
      <dgm:t>
        <a:bodyPr/>
        <a:lstStyle/>
        <a:p>
          <a:r>
            <a:rPr lang="fr-BE" dirty="0"/>
            <a:t>Inscription études supérieures </a:t>
          </a:r>
          <a:endParaRPr lang="en-US" dirty="0"/>
        </a:p>
      </dgm:t>
    </dgm:pt>
    <dgm:pt modelId="{C2EF14EA-E5B7-4344-A99E-9AC310FEBCE4}" type="parTrans" cxnId="{F8E0D10E-BB0F-4BD7-A141-79FC236E4F46}">
      <dgm:prSet/>
      <dgm:spPr/>
      <dgm:t>
        <a:bodyPr/>
        <a:lstStyle/>
        <a:p>
          <a:endParaRPr lang="en-US"/>
        </a:p>
      </dgm:t>
    </dgm:pt>
    <dgm:pt modelId="{94161917-ADA6-45E8-BFAE-3320FC134B16}" type="sibTrans" cxnId="{F8E0D10E-BB0F-4BD7-A141-79FC236E4F46}">
      <dgm:prSet/>
      <dgm:spPr/>
      <dgm:t>
        <a:bodyPr/>
        <a:lstStyle/>
        <a:p>
          <a:endParaRPr lang="en-US"/>
        </a:p>
      </dgm:t>
    </dgm:pt>
    <dgm:pt modelId="{ACCA04DA-5C98-422F-B45E-E9B4B91C2054}">
      <dgm:prSet/>
      <dgm:spPr/>
      <dgm:t>
        <a:bodyPr/>
        <a:lstStyle/>
        <a:p>
          <a:r>
            <a:rPr lang="fr-BE" dirty="0"/>
            <a:t>Déclarations de ressources suffisantes</a:t>
          </a:r>
          <a:endParaRPr lang="en-US" dirty="0"/>
        </a:p>
      </dgm:t>
    </dgm:pt>
    <dgm:pt modelId="{7A6EF6F5-FF03-4AF4-80A1-2E3EB79A994B}" type="parTrans" cxnId="{A8DC7368-CB29-4223-8610-8E1846E276B5}">
      <dgm:prSet/>
      <dgm:spPr/>
      <dgm:t>
        <a:bodyPr/>
        <a:lstStyle/>
        <a:p>
          <a:endParaRPr lang="en-US"/>
        </a:p>
      </dgm:t>
    </dgm:pt>
    <dgm:pt modelId="{7DE761F0-DA79-4134-A542-7D142CA5384A}" type="sibTrans" cxnId="{A8DC7368-CB29-4223-8610-8E1846E276B5}">
      <dgm:prSet/>
      <dgm:spPr/>
      <dgm:t>
        <a:bodyPr/>
        <a:lstStyle/>
        <a:p>
          <a:endParaRPr lang="en-US"/>
        </a:p>
      </dgm:t>
    </dgm:pt>
    <dgm:pt modelId="{54345EE2-12D3-4712-80EB-E207BF29C199}">
      <dgm:prSet/>
      <dgm:spPr/>
      <dgm:t>
        <a:bodyPr/>
        <a:lstStyle/>
        <a:p>
          <a:r>
            <a:rPr lang="fr-BE"/>
            <a:t>Titulaire de ressources suffisantes </a:t>
          </a:r>
          <a:endParaRPr lang="en-US"/>
        </a:p>
      </dgm:t>
    </dgm:pt>
    <dgm:pt modelId="{81CD8F59-745D-4CB4-8E9B-A2509027FAC0}" type="parTrans" cxnId="{91B10733-9958-4652-8492-7560450E3779}">
      <dgm:prSet/>
      <dgm:spPr/>
      <dgm:t>
        <a:bodyPr/>
        <a:lstStyle/>
        <a:p>
          <a:endParaRPr lang="en-US"/>
        </a:p>
      </dgm:t>
    </dgm:pt>
    <dgm:pt modelId="{7FA6AD60-288C-4031-A12E-0026F483D9F3}" type="sibTrans" cxnId="{91B10733-9958-4652-8492-7560450E3779}">
      <dgm:prSet/>
      <dgm:spPr/>
      <dgm:t>
        <a:bodyPr/>
        <a:lstStyle/>
        <a:p>
          <a:endParaRPr lang="en-US"/>
        </a:p>
      </dgm:t>
    </dgm:pt>
    <dgm:pt modelId="{979FC65D-749E-44DF-B8C8-FB0D65283A9F}">
      <dgm:prSet/>
      <dgm:spPr/>
      <dgm:t>
        <a:bodyPr/>
        <a:lstStyle/>
        <a:p>
          <a:r>
            <a:rPr lang="fr-BE" dirty="0"/>
            <a:t>Preuves de rentes (pension, revenus locatifs, revenus via une tierce personne,…) </a:t>
          </a:r>
          <a:endParaRPr lang="en-US" dirty="0"/>
        </a:p>
      </dgm:t>
    </dgm:pt>
    <dgm:pt modelId="{E1D22050-3D91-40ED-B9D1-0064D279AA6D}" type="parTrans" cxnId="{234EA22C-5738-4DF4-9E63-AE7D3B4FA349}">
      <dgm:prSet/>
      <dgm:spPr/>
      <dgm:t>
        <a:bodyPr/>
        <a:lstStyle/>
        <a:p>
          <a:endParaRPr lang="en-US"/>
        </a:p>
      </dgm:t>
    </dgm:pt>
    <dgm:pt modelId="{E160EA03-1162-450D-A744-D2605C37DBFE}" type="sibTrans" cxnId="{234EA22C-5738-4DF4-9E63-AE7D3B4FA349}">
      <dgm:prSet/>
      <dgm:spPr/>
      <dgm:t>
        <a:bodyPr/>
        <a:lstStyle/>
        <a:p>
          <a:endParaRPr lang="en-US"/>
        </a:p>
      </dgm:t>
    </dgm:pt>
    <dgm:pt modelId="{EB97F825-0332-4A57-884E-FF253A028B43}">
      <dgm:prSet/>
      <dgm:spPr/>
      <dgm:t>
        <a:bodyPr/>
        <a:lstStyle/>
        <a:p>
          <a:r>
            <a:rPr lang="fr-BE" dirty="0"/>
            <a:t>Assurance-maladie </a:t>
          </a:r>
          <a:endParaRPr lang="en-US" dirty="0"/>
        </a:p>
      </dgm:t>
    </dgm:pt>
    <dgm:pt modelId="{10F65B2E-F27C-4145-87E4-EF61349609CE}" type="parTrans" cxnId="{BDB99B2F-5506-48A5-AB9C-89235EA1666B}">
      <dgm:prSet/>
      <dgm:spPr/>
      <dgm:t>
        <a:bodyPr/>
        <a:lstStyle/>
        <a:p>
          <a:endParaRPr lang="en-US"/>
        </a:p>
      </dgm:t>
    </dgm:pt>
    <dgm:pt modelId="{8FD4AEA7-463E-4811-9D15-D9691C650D90}" type="sibTrans" cxnId="{BDB99B2F-5506-48A5-AB9C-89235EA1666B}">
      <dgm:prSet/>
      <dgm:spPr/>
      <dgm:t>
        <a:bodyPr/>
        <a:lstStyle/>
        <a:p>
          <a:endParaRPr lang="en-US"/>
        </a:p>
      </dgm:t>
    </dgm:pt>
    <dgm:pt modelId="{456FEF1F-D8DE-427E-9DF9-9851A733F75A}">
      <dgm:prSet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BE" b="1"/>
            <a:t>AIDE SOCIALE : RISQUE DE RETRAIT   </a:t>
          </a:r>
          <a:endParaRPr lang="en-US" b="1" dirty="0"/>
        </a:p>
      </dgm:t>
    </dgm:pt>
    <dgm:pt modelId="{C5CA0C94-6437-4417-8432-33CF506F1C95}" type="parTrans" cxnId="{B1633B61-6A01-4E52-BCD3-A9FD62FDB12C}">
      <dgm:prSet/>
      <dgm:spPr/>
      <dgm:t>
        <a:bodyPr/>
        <a:lstStyle/>
        <a:p>
          <a:endParaRPr lang="en-US"/>
        </a:p>
      </dgm:t>
    </dgm:pt>
    <dgm:pt modelId="{48D8F74C-6BDC-447E-AFA0-E8E0819FBF32}" type="sibTrans" cxnId="{B1633B61-6A01-4E52-BCD3-A9FD62FDB12C}">
      <dgm:prSet/>
      <dgm:spPr/>
      <dgm:t>
        <a:bodyPr/>
        <a:lstStyle/>
        <a:p>
          <a:endParaRPr lang="en-US"/>
        </a:p>
      </dgm:t>
    </dgm:pt>
    <dgm:pt modelId="{1621E6C0-7C8D-45D1-8021-37960194F06F}">
      <dgm:prSet/>
      <dgm:spPr/>
      <dgm:t>
        <a:bodyPr/>
        <a:lstStyle/>
        <a:p>
          <a:r>
            <a:rPr lang="en-US" dirty="0"/>
            <a:t>Demandeur d’emploi </a:t>
          </a:r>
        </a:p>
      </dgm:t>
    </dgm:pt>
    <dgm:pt modelId="{9BC0A81F-8884-4EF2-A750-3A7300BE2E9D}" type="parTrans" cxnId="{52837F47-AA1D-4E8C-B014-4AA3CBB7B141}">
      <dgm:prSet/>
      <dgm:spPr/>
      <dgm:t>
        <a:bodyPr/>
        <a:lstStyle/>
        <a:p>
          <a:endParaRPr lang="fr-BE"/>
        </a:p>
      </dgm:t>
    </dgm:pt>
    <dgm:pt modelId="{754ED62D-86F2-4FB8-AAA0-5812E401900A}" type="sibTrans" cxnId="{52837F47-AA1D-4E8C-B014-4AA3CBB7B141}">
      <dgm:prSet/>
      <dgm:spPr/>
      <dgm:t>
        <a:bodyPr/>
        <a:lstStyle/>
        <a:p>
          <a:endParaRPr lang="fr-BE"/>
        </a:p>
      </dgm:t>
    </dgm:pt>
    <dgm:pt modelId="{F3A3DF11-4438-483E-A65D-1C2A7956A93D}">
      <dgm:prSet/>
      <dgm:spPr/>
      <dgm:t>
        <a:bodyPr/>
        <a:lstStyle/>
        <a:p>
          <a:r>
            <a:rPr lang="fr-BE" dirty="0"/>
            <a:t>Assurance-maladie  </a:t>
          </a:r>
          <a:endParaRPr lang="en-US" dirty="0"/>
        </a:p>
      </dgm:t>
    </dgm:pt>
    <dgm:pt modelId="{ADB7696D-7CB8-4B04-AEF6-121B1F5B1F61}" type="parTrans" cxnId="{028E0BD5-DA7F-4D79-B622-9ECD71095CD2}">
      <dgm:prSet/>
      <dgm:spPr/>
      <dgm:t>
        <a:bodyPr/>
        <a:lstStyle/>
        <a:p>
          <a:endParaRPr lang="fr-BE"/>
        </a:p>
      </dgm:t>
    </dgm:pt>
    <dgm:pt modelId="{2788B271-AFB8-4746-81CE-F3137DB7C7E8}" type="sibTrans" cxnId="{028E0BD5-DA7F-4D79-B622-9ECD71095CD2}">
      <dgm:prSet/>
      <dgm:spPr/>
      <dgm:t>
        <a:bodyPr/>
        <a:lstStyle/>
        <a:p>
          <a:endParaRPr lang="fr-BE"/>
        </a:p>
      </dgm:t>
    </dgm:pt>
    <dgm:pt modelId="{043FCE66-CFED-442C-8E03-AB6B0A3C412E}" type="pres">
      <dgm:prSet presAssocID="{3C631AC6-31A4-49B1-BDB8-ED3F6BBF0B91}" presName="linearFlow" presStyleCnt="0">
        <dgm:presLayoutVars>
          <dgm:dir/>
          <dgm:resizeHandles val="exact"/>
        </dgm:presLayoutVars>
      </dgm:prSet>
      <dgm:spPr/>
    </dgm:pt>
    <dgm:pt modelId="{72733B3B-9819-42C6-94A5-0C5CE66E9C92}" type="pres">
      <dgm:prSet presAssocID="{D2091980-F083-471E-A657-ECEDEAB8B223}" presName="composite" presStyleCnt="0"/>
      <dgm:spPr/>
    </dgm:pt>
    <dgm:pt modelId="{FC8EEA89-70D7-4AFC-8D61-77F8395A1E96}" type="pres">
      <dgm:prSet presAssocID="{D2091980-F083-471E-A657-ECEDEAB8B223}" presName="imgShp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iseaux, stylo et surligneur"/>
        </a:ext>
      </dgm:extLst>
    </dgm:pt>
    <dgm:pt modelId="{BDB700A9-7955-45C9-9A33-BDD7B985B079}" type="pres">
      <dgm:prSet presAssocID="{D2091980-F083-471E-A657-ECEDEAB8B223}" presName="txShp" presStyleLbl="node1" presStyleIdx="0" presStyleCnt="4">
        <dgm:presLayoutVars>
          <dgm:bulletEnabled val="1"/>
        </dgm:presLayoutVars>
      </dgm:prSet>
      <dgm:spPr/>
    </dgm:pt>
    <dgm:pt modelId="{2DCB2FE6-5EE6-4736-9F6F-242DE9887DE7}" type="pres">
      <dgm:prSet presAssocID="{2831DC05-4527-4369-9A3F-20FAEB984AFF}" presName="spacing" presStyleCnt="0"/>
      <dgm:spPr/>
    </dgm:pt>
    <dgm:pt modelId="{531F92CE-7B24-47F8-8620-AE5A5F2121F1}" type="pres">
      <dgm:prSet presAssocID="{007A4E45-9691-4D3D-8227-323E95C0C349}" presName="composite" presStyleCnt="0"/>
      <dgm:spPr/>
    </dgm:pt>
    <dgm:pt modelId="{833A99A6-3941-40EF-9463-BA3695F97056}" type="pres">
      <dgm:prSet presAssocID="{007A4E45-9691-4D3D-8227-323E95C0C349}" presName="imgShp" presStyleLbl="fgImgPlac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asse avec un remplissage uni"/>
        </a:ext>
      </dgm:extLst>
    </dgm:pt>
    <dgm:pt modelId="{4CF2F3C2-A8B6-4716-973D-A84809876D20}" type="pres">
      <dgm:prSet presAssocID="{007A4E45-9691-4D3D-8227-323E95C0C349}" presName="txShp" presStyleLbl="node1" presStyleIdx="1" presStyleCnt="4">
        <dgm:presLayoutVars>
          <dgm:bulletEnabled val="1"/>
        </dgm:presLayoutVars>
      </dgm:prSet>
      <dgm:spPr/>
    </dgm:pt>
    <dgm:pt modelId="{BBE872DA-524C-4620-9AB2-DE6CE6B66D9E}" type="pres">
      <dgm:prSet presAssocID="{CA572B5C-B14A-4452-8A36-E08C82F3C848}" presName="spacing" presStyleCnt="0"/>
      <dgm:spPr/>
    </dgm:pt>
    <dgm:pt modelId="{15CBF538-57EC-4D2E-A82B-226410077247}" type="pres">
      <dgm:prSet presAssocID="{54345EE2-12D3-4712-80EB-E207BF29C199}" presName="composite" presStyleCnt="0"/>
      <dgm:spPr/>
    </dgm:pt>
    <dgm:pt modelId="{39BF2467-7A29-45D6-AC59-0FF21CA86EEC}" type="pres">
      <dgm:prSet presAssocID="{54345EE2-12D3-4712-80EB-E207BF29C199}" presName="imgShp" presStyleLbl="fgImgPlac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èque avec un remplissage uni"/>
        </a:ext>
      </dgm:extLst>
    </dgm:pt>
    <dgm:pt modelId="{A8D0FBA4-0FB4-4AD2-8C61-35F2FFF46441}" type="pres">
      <dgm:prSet presAssocID="{54345EE2-12D3-4712-80EB-E207BF29C199}" presName="txShp" presStyleLbl="node1" presStyleIdx="2" presStyleCnt="4">
        <dgm:presLayoutVars>
          <dgm:bulletEnabled val="1"/>
        </dgm:presLayoutVars>
      </dgm:prSet>
      <dgm:spPr/>
    </dgm:pt>
    <dgm:pt modelId="{FCA69648-4C49-4B62-B498-DD2C7C71D914}" type="pres">
      <dgm:prSet presAssocID="{7FA6AD60-288C-4031-A12E-0026F483D9F3}" presName="spacing" presStyleCnt="0"/>
      <dgm:spPr/>
    </dgm:pt>
    <dgm:pt modelId="{44566992-0789-43F2-80FF-9DD50510B953}" type="pres">
      <dgm:prSet presAssocID="{456FEF1F-D8DE-427E-9DF9-9851A733F75A}" presName="composite" presStyleCnt="0"/>
      <dgm:spPr/>
    </dgm:pt>
    <dgm:pt modelId="{43C03636-37D4-4815-B3FF-6D373FCFB92A}" type="pres">
      <dgm:prSet presAssocID="{456FEF1F-D8DE-427E-9DF9-9851A733F75A}" presName="imgShp" presStyleLbl="fgImgPlac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irène avec un remplissage uni"/>
        </a:ext>
      </dgm:extLst>
    </dgm:pt>
    <dgm:pt modelId="{5C865FB1-9284-44AE-8505-41A1F6E2DA87}" type="pres">
      <dgm:prSet presAssocID="{456FEF1F-D8DE-427E-9DF9-9851A733F75A}" presName="txShp" presStyleLbl="node1" presStyleIdx="3" presStyleCnt="4">
        <dgm:presLayoutVars>
          <dgm:bulletEnabled val="1"/>
        </dgm:presLayoutVars>
      </dgm:prSet>
      <dgm:spPr/>
    </dgm:pt>
  </dgm:ptLst>
  <dgm:cxnLst>
    <dgm:cxn modelId="{B0ED1F03-CD7D-4678-94C8-7E7CCAA3FE78}" srcId="{D2091980-F083-471E-A657-ECEDEAB8B223}" destId="{416B52AD-F054-47EB-AB23-0977A7B30438}" srcOrd="0" destOrd="0" parTransId="{6C34E2C0-FDFF-455B-A871-C9EE09E06392}" sibTransId="{90B3D3E6-6EBC-4BFD-9F5C-4DC8BE02CA31}"/>
    <dgm:cxn modelId="{F8E0D10E-BB0F-4BD7-A141-79FC236E4F46}" srcId="{007A4E45-9691-4D3D-8227-323E95C0C349}" destId="{4605F320-1AE7-4461-A62D-191A1B9EA068}" srcOrd="0" destOrd="0" parTransId="{C2EF14EA-E5B7-4344-A99E-9AC310FEBCE4}" sibTransId="{94161917-ADA6-45E8-BFAE-3320FC134B16}"/>
    <dgm:cxn modelId="{5CA3A027-C341-4089-90C4-039F99E920CA}" type="presOf" srcId="{F3A3DF11-4438-483E-A65D-1C2A7956A93D}" destId="{4CF2F3C2-A8B6-4716-973D-A84809876D20}" srcOrd="0" destOrd="3" presId="urn:microsoft.com/office/officeart/2005/8/layout/vList3"/>
    <dgm:cxn modelId="{F04D932A-5257-40EF-8289-D2657F5CCEB0}" type="presOf" srcId="{416B52AD-F054-47EB-AB23-0977A7B30438}" destId="{BDB700A9-7955-45C9-9A33-BDD7B985B079}" srcOrd="0" destOrd="1" presId="urn:microsoft.com/office/officeart/2005/8/layout/vList3"/>
    <dgm:cxn modelId="{B6850D2B-4D59-4222-9523-1A3DE1621838}" type="presOf" srcId="{EB97F825-0332-4A57-884E-FF253A028B43}" destId="{A8D0FBA4-0FB4-4AD2-8C61-35F2FFF46441}" srcOrd="0" destOrd="2" presId="urn:microsoft.com/office/officeart/2005/8/layout/vList3"/>
    <dgm:cxn modelId="{234EA22C-5738-4DF4-9E63-AE7D3B4FA349}" srcId="{54345EE2-12D3-4712-80EB-E207BF29C199}" destId="{979FC65D-749E-44DF-B8C8-FB0D65283A9F}" srcOrd="0" destOrd="0" parTransId="{E1D22050-3D91-40ED-B9D1-0064D279AA6D}" sibTransId="{E160EA03-1162-450D-A744-D2605C37DBFE}"/>
    <dgm:cxn modelId="{BDB99B2F-5506-48A5-AB9C-89235EA1666B}" srcId="{54345EE2-12D3-4712-80EB-E207BF29C199}" destId="{EB97F825-0332-4A57-884E-FF253A028B43}" srcOrd="1" destOrd="0" parTransId="{10F65B2E-F27C-4145-87E4-EF61349609CE}" sibTransId="{8FD4AEA7-463E-4811-9D15-D9691C650D90}"/>
    <dgm:cxn modelId="{91B10733-9958-4652-8492-7560450E3779}" srcId="{3C631AC6-31A4-49B1-BDB8-ED3F6BBF0B91}" destId="{54345EE2-12D3-4712-80EB-E207BF29C199}" srcOrd="2" destOrd="0" parTransId="{81CD8F59-745D-4CB4-8E9B-A2509027FAC0}" sibTransId="{7FA6AD60-288C-4031-A12E-0026F483D9F3}"/>
    <dgm:cxn modelId="{7ACFC833-E684-43A4-A4F2-40889E122975}" type="presOf" srcId="{3C631AC6-31A4-49B1-BDB8-ED3F6BBF0B91}" destId="{043FCE66-CFED-442C-8E03-AB6B0A3C412E}" srcOrd="0" destOrd="0" presId="urn:microsoft.com/office/officeart/2005/8/layout/vList3"/>
    <dgm:cxn modelId="{D760F85B-44D7-4837-81D6-AC15B3A417FE}" type="presOf" srcId="{456FEF1F-D8DE-427E-9DF9-9851A733F75A}" destId="{5C865FB1-9284-44AE-8505-41A1F6E2DA87}" srcOrd="0" destOrd="0" presId="urn:microsoft.com/office/officeart/2005/8/layout/vList3"/>
    <dgm:cxn modelId="{B1633B61-6A01-4E52-BCD3-A9FD62FDB12C}" srcId="{3C631AC6-31A4-49B1-BDB8-ED3F6BBF0B91}" destId="{456FEF1F-D8DE-427E-9DF9-9851A733F75A}" srcOrd="3" destOrd="0" parTransId="{C5CA0C94-6437-4417-8432-33CF506F1C95}" sibTransId="{48D8F74C-6BDC-447E-AFA0-E8E0819FBF32}"/>
    <dgm:cxn modelId="{7EDE4066-DE60-4BC2-BADB-A0E13777F5F5}" type="presOf" srcId="{D2091980-F083-471E-A657-ECEDEAB8B223}" destId="{BDB700A9-7955-45C9-9A33-BDD7B985B079}" srcOrd="0" destOrd="0" presId="urn:microsoft.com/office/officeart/2005/8/layout/vList3"/>
    <dgm:cxn modelId="{52837F47-AA1D-4E8C-B014-4AA3CBB7B141}" srcId="{D2091980-F083-471E-A657-ECEDEAB8B223}" destId="{1621E6C0-7C8D-45D1-8021-37960194F06F}" srcOrd="2" destOrd="0" parTransId="{9BC0A81F-8884-4EF2-A750-3A7300BE2E9D}" sibTransId="{754ED62D-86F2-4FB8-AAA0-5812E401900A}"/>
    <dgm:cxn modelId="{A8DC7368-CB29-4223-8610-8E1846E276B5}" srcId="{007A4E45-9691-4D3D-8227-323E95C0C349}" destId="{ACCA04DA-5C98-422F-B45E-E9B4B91C2054}" srcOrd="1" destOrd="0" parTransId="{7A6EF6F5-FF03-4AF4-80A1-2E3EB79A994B}" sibTransId="{7DE761F0-DA79-4134-A542-7D142CA5384A}"/>
    <dgm:cxn modelId="{5719C56E-6EA0-4710-8D9F-7F706253F731}" type="presOf" srcId="{4605F320-1AE7-4461-A62D-191A1B9EA068}" destId="{4CF2F3C2-A8B6-4716-973D-A84809876D20}" srcOrd="0" destOrd="1" presId="urn:microsoft.com/office/officeart/2005/8/layout/vList3"/>
    <dgm:cxn modelId="{501C0C72-703E-43B3-BA3E-273E23C90C04}" srcId="{D2091980-F083-471E-A657-ECEDEAB8B223}" destId="{BC080BDA-54E0-492F-88AB-341CFF3AA6D4}" srcOrd="1" destOrd="0" parTransId="{9F0721B6-33BD-46EA-8B1C-B7E81DD7405A}" sibTransId="{B70C4479-BC91-4554-A28C-84006138A692}"/>
    <dgm:cxn modelId="{726D7956-08AB-47F5-8AD9-F5DD7DA22FA7}" srcId="{3C631AC6-31A4-49B1-BDB8-ED3F6BBF0B91}" destId="{D2091980-F083-471E-A657-ECEDEAB8B223}" srcOrd="0" destOrd="0" parTransId="{50D2B5A4-392C-47AB-9F1B-77EAEFBF5075}" sibTransId="{2831DC05-4527-4369-9A3F-20FAEB984AFF}"/>
    <dgm:cxn modelId="{3C502859-70F2-46B3-8D3B-E7A1894E23F9}" type="presOf" srcId="{ACCA04DA-5C98-422F-B45E-E9B4B91C2054}" destId="{4CF2F3C2-A8B6-4716-973D-A84809876D20}" srcOrd="0" destOrd="2" presId="urn:microsoft.com/office/officeart/2005/8/layout/vList3"/>
    <dgm:cxn modelId="{8C196187-D39C-445B-B4F3-307752C7821C}" type="presOf" srcId="{BC080BDA-54E0-492F-88AB-341CFF3AA6D4}" destId="{BDB700A9-7955-45C9-9A33-BDD7B985B079}" srcOrd="0" destOrd="2" presId="urn:microsoft.com/office/officeart/2005/8/layout/vList3"/>
    <dgm:cxn modelId="{5FA23FA4-BDFE-4FE8-A5F2-A9645E9FE528}" type="presOf" srcId="{1621E6C0-7C8D-45D1-8021-37960194F06F}" destId="{BDB700A9-7955-45C9-9A33-BDD7B985B079}" srcOrd="0" destOrd="3" presId="urn:microsoft.com/office/officeart/2005/8/layout/vList3"/>
    <dgm:cxn modelId="{A414C9B5-3917-4167-9AB0-04B80A83A8B6}" srcId="{3C631AC6-31A4-49B1-BDB8-ED3F6BBF0B91}" destId="{007A4E45-9691-4D3D-8227-323E95C0C349}" srcOrd="1" destOrd="0" parTransId="{2547D2B7-5AD9-4891-A1DF-351CB7167F48}" sibTransId="{CA572B5C-B14A-4452-8A36-E08C82F3C848}"/>
    <dgm:cxn modelId="{EBF0E4C7-DBC8-4297-AAE9-9FF79DB3C9DB}" type="presOf" srcId="{54345EE2-12D3-4712-80EB-E207BF29C199}" destId="{A8D0FBA4-0FB4-4AD2-8C61-35F2FFF46441}" srcOrd="0" destOrd="0" presId="urn:microsoft.com/office/officeart/2005/8/layout/vList3"/>
    <dgm:cxn modelId="{7C3A34CF-A498-4572-BD7E-9F89A2018E0E}" type="presOf" srcId="{007A4E45-9691-4D3D-8227-323E95C0C349}" destId="{4CF2F3C2-A8B6-4716-973D-A84809876D20}" srcOrd="0" destOrd="0" presId="urn:microsoft.com/office/officeart/2005/8/layout/vList3"/>
    <dgm:cxn modelId="{F0003BD3-0854-467E-8912-4359C2C01489}" type="presOf" srcId="{979FC65D-749E-44DF-B8C8-FB0D65283A9F}" destId="{A8D0FBA4-0FB4-4AD2-8C61-35F2FFF46441}" srcOrd="0" destOrd="1" presId="urn:microsoft.com/office/officeart/2005/8/layout/vList3"/>
    <dgm:cxn modelId="{028E0BD5-DA7F-4D79-B622-9ECD71095CD2}" srcId="{007A4E45-9691-4D3D-8227-323E95C0C349}" destId="{F3A3DF11-4438-483E-A65D-1C2A7956A93D}" srcOrd="2" destOrd="0" parTransId="{ADB7696D-7CB8-4B04-AEF6-121B1F5B1F61}" sibTransId="{2788B271-AFB8-4746-81CE-F3137DB7C7E8}"/>
    <dgm:cxn modelId="{4ABABCFB-24A3-47C6-9044-B0345ED9994C}" type="presParOf" srcId="{043FCE66-CFED-442C-8E03-AB6B0A3C412E}" destId="{72733B3B-9819-42C6-94A5-0C5CE66E9C92}" srcOrd="0" destOrd="0" presId="urn:microsoft.com/office/officeart/2005/8/layout/vList3"/>
    <dgm:cxn modelId="{15AEA801-07C4-45F6-A68B-1D044C182CA0}" type="presParOf" srcId="{72733B3B-9819-42C6-94A5-0C5CE66E9C92}" destId="{FC8EEA89-70D7-4AFC-8D61-77F8395A1E96}" srcOrd="0" destOrd="0" presId="urn:microsoft.com/office/officeart/2005/8/layout/vList3"/>
    <dgm:cxn modelId="{D9B32E63-9289-4481-BC42-003B915AE4BA}" type="presParOf" srcId="{72733B3B-9819-42C6-94A5-0C5CE66E9C92}" destId="{BDB700A9-7955-45C9-9A33-BDD7B985B079}" srcOrd="1" destOrd="0" presId="urn:microsoft.com/office/officeart/2005/8/layout/vList3"/>
    <dgm:cxn modelId="{08A737B8-3846-4A77-8173-C93D9881A994}" type="presParOf" srcId="{043FCE66-CFED-442C-8E03-AB6B0A3C412E}" destId="{2DCB2FE6-5EE6-4736-9F6F-242DE9887DE7}" srcOrd="1" destOrd="0" presId="urn:microsoft.com/office/officeart/2005/8/layout/vList3"/>
    <dgm:cxn modelId="{FAE116D8-77F2-42CB-992D-6B8D0668D7AF}" type="presParOf" srcId="{043FCE66-CFED-442C-8E03-AB6B0A3C412E}" destId="{531F92CE-7B24-47F8-8620-AE5A5F2121F1}" srcOrd="2" destOrd="0" presId="urn:microsoft.com/office/officeart/2005/8/layout/vList3"/>
    <dgm:cxn modelId="{07FBCC35-FEF4-4BB3-9323-E2C3B97220A4}" type="presParOf" srcId="{531F92CE-7B24-47F8-8620-AE5A5F2121F1}" destId="{833A99A6-3941-40EF-9463-BA3695F97056}" srcOrd="0" destOrd="0" presId="urn:microsoft.com/office/officeart/2005/8/layout/vList3"/>
    <dgm:cxn modelId="{EC3D3CDF-AF24-49FF-8CCF-64D963F87E73}" type="presParOf" srcId="{531F92CE-7B24-47F8-8620-AE5A5F2121F1}" destId="{4CF2F3C2-A8B6-4716-973D-A84809876D20}" srcOrd="1" destOrd="0" presId="urn:microsoft.com/office/officeart/2005/8/layout/vList3"/>
    <dgm:cxn modelId="{E3CA62A2-F826-4DB8-89F3-A5F554770F60}" type="presParOf" srcId="{043FCE66-CFED-442C-8E03-AB6B0A3C412E}" destId="{BBE872DA-524C-4620-9AB2-DE6CE6B66D9E}" srcOrd="3" destOrd="0" presId="urn:microsoft.com/office/officeart/2005/8/layout/vList3"/>
    <dgm:cxn modelId="{17850B96-1AF8-4325-8CF6-10F37AB08485}" type="presParOf" srcId="{043FCE66-CFED-442C-8E03-AB6B0A3C412E}" destId="{15CBF538-57EC-4D2E-A82B-226410077247}" srcOrd="4" destOrd="0" presId="urn:microsoft.com/office/officeart/2005/8/layout/vList3"/>
    <dgm:cxn modelId="{91725549-470F-4ACF-BA93-B00A8982558E}" type="presParOf" srcId="{15CBF538-57EC-4D2E-A82B-226410077247}" destId="{39BF2467-7A29-45D6-AC59-0FF21CA86EEC}" srcOrd="0" destOrd="0" presId="urn:microsoft.com/office/officeart/2005/8/layout/vList3"/>
    <dgm:cxn modelId="{11641EC8-3F27-4044-882D-C0FF7B786BEB}" type="presParOf" srcId="{15CBF538-57EC-4D2E-A82B-226410077247}" destId="{A8D0FBA4-0FB4-4AD2-8C61-35F2FFF46441}" srcOrd="1" destOrd="0" presId="urn:microsoft.com/office/officeart/2005/8/layout/vList3"/>
    <dgm:cxn modelId="{0C03E8FE-3EDC-4BB9-8B26-92DABF212840}" type="presParOf" srcId="{043FCE66-CFED-442C-8E03-AB6B0A3C412E}" destId="{FCA69648-4C49-4B62-B498-DD2C7C71D914}" srcOrd="5" destOrd="0" presId="urn:microsoft.com/office/officeart/2005/8/layout/vList3"/>
    <dgm:cxn modelId="{F16348BF-119F-47FD-BB87-9D9262215455}" type="presParOf" srcId="{043FCE66-CFED-442C-8E03-AB6B0A3C412E}" destId="{44566992-0789-43F2-80FF-9DD50510B953}" srcOrd="6" destOrd="0" presId="urn:microsoft.com/office/officeart/2005/8/layout/vList3"/>
    <dgm:cxn modelId="{55CE779E-8F60-44A5-B10A-0381AD27CD2C}" type="presParOf" srcId="{44566992-0789-43F2-80FF-9DD50510B953}" destId="{43C03636-37D4-4815-B3FF-6D373FCFB92A}" srcOrd="0" destOrd="0" presId="urn:microsoft.com/office/officeart/2005/8/layout/vList3"/>
    <dgm:cxn modelId="{53C7A1EA-03A0-464C-B30D-65661E623046}" type="presParOf" srcId="{44566992-0789-43F2-80FF-9DD50510B953}" destId="{5C865FB1-9284-44AE-8505-41A1F6E2DA87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71DFA00-51E9-4FD2-AD08-8ADA0EED8604}" type="doc">
      <dgm:prSet loTypeId="urn:microsoft.com/office/officeart/2005/8/layout/vList4" loCatId="list" qsTypeId="urn:microsoft.com/office/officeart/2005/8/quickstyle/simple3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2072AC7E-E287-4944-B9FC-1DA991EA2C83}">
      <dgm:prSet/>
      <dgm:spPr/>
      <dgm:t>
        <a:bodyPr/>
        <a:lstStyle/>
        <a:p>
          <a:r>
            <a:rPr lang="fr-BE"/>
            <a:t>Convention de New York de 1954 relative au statut des apatrides </a:t>
          </a:r>
          <a:endParaRPr lang="en-US"/>
        </a:p>
      </dgm:t>
    </dgm:pt>
    <dgm:pt modelId="{9C500562-12C3-4C3A-96F6-3AC11828B327}" type="parTrans" cxnId="{CEC39910-D1F0-4EB6-883E-0BD1FB95D5AE}">
      <dgm:prSet/>
      <dgm:spPr/>
      <dgm:t>
        <a:bodyPr/>
        <a:lstStyle/>
        <a:p>
          <a:endParaRPr lang="en-US"/>
        </a:p>
      </dgm:t>
    </dgm:pt>
    <dgm:pt modelId="{EFD9ABB9-D40B-408C-BA7F-763583F29DA5}" type="sibTrans" cxnId="{CEC39910-D1F0-4EB6-883E-0BD1FB95D5AE}">
      <dgm:prSet/>
      <dgm:spPr/>
      <dgm:t>
        <a:bodyPr/>
        <a:lstStyle/>
        <a:p>
          <a:endParaRPr lang="en-US"/>
        </a:p>
      </dgm:t>
    </dgm:pt>
    <dgm:pt modelId="{FC75DE63-8138-4FE2-9936-4375AF00D885}">
      <dgm:prSet/>
      <dgm:spPr/>
      <dgm:t>
        <a:bodyPr/>
        <a:lstStyle/>
        <a:p>
          <a:r>
            <a:rPr lang="fr-BE"/>
            <a:t>Une personne qu’aucun état ne considère comme son ressortissant par application de sa législation</a:t>
          </a:r>
          <a:endParaRPr lang="en-US"/>
        </a:p>
      </dgm:t>
    </dgm:pt>
    <dgm:pt modelId="{7E3288DF-F384-449D-A2B0-11D965AB8FA7}" type="parTrans" cxnId="{36EFC878-667A-445E-87ED-5E789CB68BEA}">
      <dgm:prSet/>
      <dgm:spPr/>
      <dgm:t>
        <a:bodyPr/>
        <a:lstStyle/>
        <a:p>
          <a:endParaRPr lang="en-US"/>
        </a:p>
      </dgm:t>
    </dgm:pt>
    <dgm:pt modelId="{079658F5-B85E-45BB-BFDF-5550D22060FE}" type="sibTrans" cxnId="{36EFC878-667A-445E-87ED-5E789CB68BEA}">
      <dgm:prSet/>
      <dgm:spPr/>
      <dgm:t>
        <a:bodyPr/>
        <a:lstStyle/>
        <a:p>
          <a:endParaRPr lang="en-US"/>
        </a:p>
      </dgm:t>
    </dgm:pt>
    <dgm:pt modelId="{AF1EFB46-892C-4187-ACC3-AC51EAF1A173}">
      <dgm:prSet/>
      <dgm:spPr/>
      <dgm:t>
        <a:bodyPr/>
        <a:lstStyle/>
        <a:p>
          <a:r>
            <a:rPr lang="fr-BE"/>
            <a:t>Requête unilatérale devant le tribunal de première instance du lieu de résidence principal du demandeur </a:t>
          </a:r>
          <a:endParaRPr lang="en-US"/>
        </a:p>
      </dgm:t>
    </dgm:pt>
    <dgm:pt modelId="{50C48C7C-0E7B-443E-B21B-FCF0DAFB7210}" type="parTrans" cxnId="{BC6203AF-1ED1-41BB-B2AC-38FBE052C503}">
      <dgm:prSet/>
      <dgm:spPr/>
      <dgm:t>
        <a:bodyPr/>
        <a:lstStyle/>
        <a:p>
          <a:endParaRPr lang="en-US"/>
        </a:p>
      </dgm:t>
    </dgm:pt>
    <dgm:pt modelId="{FDB10B1B-0048-4ECE-AEBC-A88AC79995A0}" type="sibTrans" cxnId="{BC6203AF-1ED1-41BB-B2AC-38FBE052C503}">
      <dgm:prSet/>
      <dgm:spPr/>
      <dgm:t>
        <a:bodyPr/>
        <a:lstStyle/>
        <a:p>
          <a:endParaRPr lang="en-US"/>
        </a:p>
      </dgm:t>
    </dgm:pt>
    <dgm:pt modelId="{ECEB6500-612C-41F6-B61C-D9445C0ACC6B}">
      <dgm:prSet/>
      <dgm:spPr/>
      <dgm:t>
        <a:bodyPr/>
        <a:lstStyle/>
        <a:p>
          <a:r>
            <a:rPr lang="en-US" dirty="0"/>
            <a:t>Vide </a:t>
          </a:r>
          <a:r>
            <a:rPr lang="en-US" dirty="0" err="1"/>
            <a:t>législatif</a:t>
          </a:r>
          <a:r>
            <a:rPr lang="en-US" dirty="0"/>
            <a:t> - Demande de séjour sur base de </a:t>
          </a:r>
          <a:r>
            <a:rPr lang="en-US" dirty="0" err="1"/>
            <a:t>l’art</a:t>
          </a:r>
          <a:r>
            <a:rPr lang="en-US" dirty="0"/>
            <a:t>. 9bis L. 15.12.1980</a:t>
          </a:r>
        </a:p>
      </dgm:t>
    </dgm:pt>
    <dgm:pt modelId="{99E4FB3E-9841-4300-BB1D-30D87F15BE77}" type="parTrans" cxnId="{DB16E5F8-4922-4AA3-876E-04F8456DB182}">
      <dgm:prSet/>
      <dgm:spPr/>
      <dgm:t>
        <a:bodyPr/>
        <a:lstStyle/>
        <a:p>
          <a:endParaRPr lang="en-US"/>
        </a:p>
      </dgm:t>
    </dgm:pt>
    <dgm:pt modelId="{A7B2B8AF-B115-4A97-A526-40BEA79A24D8}" type="sibTrans" cxnId="{DB16E5F8-4922-4AA3-876E-04F8456DB182}">
      <dgm:prSet/>
      <dgm:spPr/>
      <dgm:t>
        <a:bodyPr/>
        <a:lstStyle/>
        <a:p>
          <a:endParaRPr lang="en-US"/>
        </a:p>
      </dgm:t>
    </dgm:pt>
    <dgm:pt modelId="{B3B786FB-B32E-4E27-B0DB-B98F06CBC66C}" type="pres">
      <dgm:prSet presAssocID="{271DFA00-51E9-4FD2-AD08-8ADA0EED8604}" presName="linear" presStyleCnt="0">
        <dgm:presLayoutVars>
          <dgm:dir/>
          <dgm:resizeHandles val="exact"/>
        </dgm:presLayoutVars>
      </dgm:prSet>
      <dgm:spPr/>
    </dgm:pt>
    <dgm:pt modelId="{CFD448D3-0460-4216-BF15-4B67B1B34F0F}" type="pres">
      <dgm:prSet presAssocID="{2072AC7E-E287-4944-B9FC-1DA991EA2C83}" presName="comp" presStyleCnt="0"/>
      <dgm:spPr/>
    </dgm:pt>
    <dgm:pt modelId="{0EAD1822-6441-4A85-85F1-B2A801FFAE49}" type="pres">
      <dgm:prSet presAssocID="{2072AC7E-E287-4944-B9FC-1DA991EA2C83}" presName="box" presStyleLbl="node1" presStyleIdx="0" presStyleCnt="4"/>
      <dgm:spPr/>
    </dgm:pt>
    <dgm:pt modelId="{EECC3D9A-E3FE-4BF6-9017-274F9D806304}" type="pres">
      <dgm:prSet presAssocID="{2072AC7E-E287-4944-B9FC-1DA991EA2C83}" presName="img" presStyleLbl="fgImgPlace1" presStyleIdx="0" presStyleCnt="4" custScaleX="68470"/>
      <dgm:spPr>
        <a:blipFill dpi="0" rotWithShape="1"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12500" t="-5619" r="12500" b="-5619"/>
          </a:stretch>
        </a:blipFill>
      </dgm:spPr>
      <dgm:extLst>
        <a:ext uri="{E40237B7-FDA0-4F09-8148-C483321AD2D9}">
          <dgm14:cNvPr xmlns:dgm14="http://schemas.microsoft.com/office/drawing/2010/diagram" id="0" name="" descr="Globe avec un remplissage uni"/>
        </a:ext>
      </dgm:extLst>
    </dgm:pt>
    <dgm:pt modelId="{CBB17C8B-B55A-4410-AE42-A21540B75C80}" type="pres">
      <dgm:prSet presAssocID="{2072AC7E-E287-4944-B9FC-1DA991EA2C83}" presName="text" presStyleLbl="node1" presStyleIdx="0" presStyleCnt="4">
        <dgm:presLayoutVars>
          <dgm:bulletEnabled val="1"/>
        </dgm:presLayoutVars>
      </dgm:prSet>
      <dgm:spPr/>
    </dgm:pt>
    <dgm:pt modelId="{B4920FB7-5B2E-4BF0-868B-4E0508B4F8B2}" type="pres">
      <dgm:prSet presAssocID="{EFD9ABB9-D40B-408C-BA7F-763583F29DA5}" presName="spacer" presStyleCnt="0"/>
      <dgm:spPr/>
    </dgm:pt>
    <dgm:pt modelId="{5BC0CB9B-80D0-4F43-A747-756465535C9B}" type="pres">
      <dgm:prSet presAssocID="{FC75DE63-8138-4FE2-9936-4375AF00D885}" presName="comp" presStyleCnt="0"/>
      <dgm:spPr/>
    </dgm:pt>
    <dgm:pt modelId="{7EE611F6-B8F3-4C1E-A41E-6E948662CD5A}" type="pres">
      <dgm:prSet presAssocID="{FC75DE63-8138-4FE2-9936-4375AF00D885}" presName="box" presStyleLbl="node1" presStyleIdx="1" presStyleCnt="4"/>
      <dgm:spPr/>
    </dgm:pt>
    <dgm:pt modelId="{B353A0DD-A36C-46D8-918D-8C03F721887F}" type="pres">
      <dgm:prSet presAssocID="{FC75DE63-8138-4FE2-9936-4375AF00D885}" presName="img" presStyleLbl="fgImgPlace1" presStyleIdx="1" presStyleCnt="4" custScaleX="68470"/>
      <dgm:spPr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10000" t="-1169" r="10000" b="-1169"/>
          </a:stretch>
        </a:blipFill>
      </dgm:spPr>
      <dgm:extLst>
        <a:ext uri="{E40237B7-FDA0-4F09-8148-C483321AD2D9}">
          <dgm14:cNvPr xmlns:dgm14="http://schemas.microsoft.com/office/drawing/2010/diagram" id="0" name="" descr="Informations avec un remplissage uni"/>
        </a:ext>
      </dgm:extLst>
    </dgm:pt>
    <dgm:pt modelId="{8C704556-4708-4558-AC96-1C5E1B414012}" type="pres">
      <dgm:prSet presAssocID="{FC75DE63-8138-4FE2-9936-4375AF00D885}" presName="text" presStyleLbl="node1" presStyleIdx="1" presStyleCnt="4">
        <dgm:presLayoutVars>
          <dgm:bulletEnabled val="1"/>
        </dgm:presLayoutVars>
      </dgm:prSet>
      <dgm:spPr/>
    </dgm:pt>
    <dgm:pt modelId="{BFC3E5DF-D761-4F4B-AEB8-96AE72242351}" type="pres">
      <dgm:prSet presAssocID="{079658F5-B85E-45BB-BFDF-5550D22060FE}" presName="spacer" presStyleCnt="0"/>
      <dgm:spPr/>
    </dgm:pt>
    <dgm:pt modelId="{D19F087B-8897-4AD8-B09A-5C93DEDB0856}" type="pres">
      <dgm:prSet presAssocID="{AF1EFB46-892C-4187-ACC3-AC51EAF1A173}" presName="comp" presStyleCnt="0"/>
      <dgm:spPr/>
    </dgm:pt>
    <dgm:pt modelId="{7697E7E0-92A6-428F-9614-3C0E919BC51C}" type="pres">
      <dgm:prSet presAssocID="{AF1EFB46-892C-4187-ACC3-AC51EAF1A173}" presName="box" presStyleLbl="node1" presStyleIdx="2" presStyleCnt="4"/>
      <dgm:spPr/>
    </dgm:pt>
    <dgm:pt modelId="{FDEE0A2D-372B-4D77-85E7-197796E738D9}" type="pres">
      <dgm:prSet presAssocID="{AF1EFB46-892C-4187-ACC3-AC51EAF1A173}" presName="img" presStyleLbl="fgImgPlace1" presStyleIdx="2" presStyleCnt="4" custScaleX="68470"/>
      <dgm:spPr>
        <a:blipFill dpi="0" rotWithShape="1"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l="12500" t="-5619" r="12500" b="-5619"/>
          </a:stretch>
        </a:blipFill>
      </dgm:spPr>
    </dgm:pt>
    <dgm:pt modelId="{6853E1BA-A616-4DB6-A234-7D4DE9F0ECC4}" type="pres">
      <dgm:prSet presAssocID="{AF1EFB46-892C-4187-ACC3-AC51EAF1A173}" presName="text" presStyleLbl="node1" presStyleIdx="2" presStyleCnt="4">
        <dgm:presLayoutVars>
          <dgm:bulletEnabled val="1"/>
        </dgm:presLayoutVars>
      </dgm:prSet>
      <dgm:spPr/>
    </dgm:pt>
    <dgm:pt modelId="{16CE6D01-5511-4E82-961E-065A31ADB729}" type="pres">
      <dgm:prSet presAssocID="{FDB10B1B-0048-4ECE-AEBC-A88AC79995A0}" presName="spacer" presStyleCnt="0"/>
      <dgm:spPr/>
    </dgm:pt>
    <dgm:pt modelId="{CFCE845A-042E-4060-B6C2-11FDFB849DA0}" type="pres">
      <dgm:prSet presAssocID="{ECEB6500-612C-41F6-B61C-D9445C0ACC6B}" presName="comp" presStyleCnt="0"/>
      <dgm:spPr/>
    </dgm:pt>
    <dgm:pt modelId="{20F77AFD-A0A8-4154-99D2-2DA0C48D7C35}" type="pres">
      <dgm:prSet presAssocID="{ECEB6500-612C-41F6-B61C-D9445C0ACC6B}" presName="box" presStyleLbl="node1" presStyleIdx="3" presStyleCnt="4"/>
      <dgm:spPr/>
    </dgm:pt>
    <dgm:pt modelId="{AD6C405A-EEB4-4049-8579-03A2007E458E}" type="pres">
      <dgm:prSet presAssocID="{ECEB6500-612C-41F6-B61C-D9445C0ACC6B}" presName="img" presStyleLbl="fgImgPlace1" presStyleIdx="3" presStyleCnt="4" custScaleX="68470" custLinFactNeighborX="-689" custLinFactNeighborY="1493"/>
      <dgm:spPr>
        <a:blipFill dpi="0" rotWithShape="1"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l="12500" t="-5619" r="12500" b="-5619"/>
          </a:stretch>
        </a:blipFill>
      </dgm:spPr>
      <dgm:extLst>
        <a:ext uri="{E40237B7-FDA0-4F09-8148-C483321AD2D9}">
          <dgm14:cNvPr xmlns:dgm14="http://schemas.microsoft.com/office/drawing/2010/diagram" id="0" name="" descr="Logement avec un remplissage uni"/>
        </a:ext>
      </dgm:extLst>
    </dgm:pt>
    <dgm:pt modelId="{DCD24F57-B508-45C9-9EB6-AB72B5774A6F}" type="pres">
      <dgm:prSet presAssocID="{ECEB6500-612C-41F6-B61C-D9445C0ACC6B}" presName="text" presStyleLbl="node1" presStyleIdx="3" presStyleCnt="4">
        <dgm:presLayoutVars>
          <dgm:bulletEnabled val="1"/>
        </dgm:presLayoutVars>
      </dgm:prSet>
      <dgm:spPr/>
    </dgm:pt>
  </dgm:ptLst>
  <dgm:cxnLst>
    <dgm:cxn modelId="{CEC39910-D1F0-4EB6-883E-0BD1FB95D5AE}" srcId="{271DFA00-51E9-4FD2-AD08-8ADA0EED8604}" destId="{2072AC7E-E287-4944-B9FC-1DA991EA2C83}" srcOrd="0" destOrd="0" parTransId="{9C500562-12C3-4C3A-96F6-3AC11828B327}" sibTransId="{EFD9ABB9-D40B-408C-BA7F-763583F29DA5}"/>
    <dgm:cxn modelId="{91292F4B-88EB-4878-927A-EB99C88DAEDD}" type="presOf" srcId="{2072AC7E-E287-4944-B9FC-1DA991EA2C83}" destId="{0EAD1822-6441-4A85-85F1-B2A801FFAE49}" srcOrd="0" destOrd="0" presId="urn:microsoft.com/office/officeart/2005/8/layout/vList4"/>
    <dgm:cxn modelId="{1F5EF275-72B2-4ABD-8B84-474830A09294}" type="presOf" srcId="{FC75DE63-8138-4FE2-9936-4375AF00D885}" destId="{8C704556-4708-4558-AC96-1C5E1B414012}" srcOrd="1" destOrd="0" presId="urn:microsoft.com/office/officeart/2005/8/layout/vList4"/>
    <dgm:cxn modelId="{7ADAA878-7BF2-4EBE-AE59-B477DC3ADA0A}" type="presOf" srcId="{AF1EFB46-892C-4187-ACC3-AC51EAF1A173}" destId="{6853E1BA-A616-4DB6-A234-7D4DE9F0ECC4}" srcOrd="1" destOrd="0" presId="urn:microsoft.com/office/officeart/2005/8/layout/vList4"/>
    <dgm:cxn modelId="{36EFC878-667A-445E-87ED-5E789CB68BEA}" srcId="{271DFA00-51E9-4FD2-AD08-8ADA0EED8604}" destId="{FC75DE63-8138-4FE2-9936-4375AF00D885}" srcOrd="1" destOrd="0" parTransId="{7E3288DF-F384-449D-A2B0-11D965AB8FA7}" sibTransId="{079658F5-B85E-45BB-BFDF-5550D22060FE}"/>
    <dgm:cxn modelId="{CB1C5A89-560B-45B3-A934-5B244E9F3795}" type="presOf" srcId="{FC75DE63-8138-4FE2-9936-4375AF00D885}" destId="{7EE611F6-B8F3-4C1E-A41E-6E948662CD5A}" srcOrd="0" destOrd="0" presId="urn:microsoft.com/office/officeart/2005/8/layout/vList4"/>
    <dgm:cxn modelId="{BC6203AF-1ED1-41BB-B2AC-38FBE052C503}" srcId="{271DFA00-51E9-4FD2-AD08-8ADA0EED8604}" destId="{AF1EFB46-892C-4187-ACC3-AC51EAF1A173}" srcOrd="2" destOrd="0" parTransId="{50C48C7C-0E7B-443E-B21B-FCF0DAFB7210}" sibTransId="{FDB10B1B-0048-4ECE-AEBC-A88AC79995A0}"/>
    <dgm:cxn modelId="{DDAE05B0-D0C1-42F7-A1AC-CAB0CC78F5B2}" type="presOf" srcId="{AF1EFB46-892C-4187-ACC3-AC51EAF1A173}" destId="{7697E7E0-92A6-428F-9614-3C0E919BC51C}" srcOrd="0" destOrd="0" presId="urn:microsoft.com/office/officeart/2005/8/layout/vList4"/>
    <dgm:cxn modelId="{0E1EDAB1-375A-4487-B5D1-1DFC30D954A2}" type="presOf" srcId="{2072AC7E-E287-4944-B9FC-1DA991EA2C83}" destId="{CBB17C8B-B55A-4410-AE42-A21540B75C80}" srcOrd="1" destOrd="0" presId="urn:microsoft.com/office/officeart/2005/8/layout/vList4"/>
    <dgm:cxn modelId="{B4EDB7B7-F013-48C8-8D51-E4D0365C93E1}" type="presOf" srcId="{271DFA00-51E9-4FD2-AD08-8ADA0EED8604}" destId="{B3B786FB-B32E-4E27-B0DB-B98F06CBC66C}" srcOrd="0" destOrd="0" presId="urn:microsoft.com/office/officeart/2005/8/layout/vList4"/>
    <dgm:cxn modelId="{DEF7F5B8-E989-4B28-98CF-2B60CF53229C}" type="presOf" srcId="{ECEB6500-612C-41F6-B61C-D9445C0ACC6B}" destId="{20F77AFD-A0A8-4154-99D2-2DA0C48D7C35}" srcOrd="0" destOrd="0" presId="urn:microsoft.com/office/officeart/2005/8/layout/vList4"/>
    <dgm:cxn modelId="{C860B1BB-9CBB-4A3C-82BA-11C1ACC3B129}" type="presOf" srcId="{ECEB6500-612C-41F6-B61C-D9445C0ACC6B}" destId="{DCD24F57-B508-45C9-9EB6-AB72B5774A6F}" srcOrd="1" destOrd="0" presId="urn:microsoft.com/office/officeart/2005/8/layout/vList4"/>
    <dgm:cxn modelId="{DB16E5F8-4922-4AA3-876E-04F8456DB182}" srcId="{271DFA00-51E9-4FD2-AD08-8ADA0EED8604}" destId="{ECEB6500-612C-41F6-B61C-D9445C0ACC6B}" srcOrd="3" destOrd="0" parTransId="{99E4FB3E-9841-4300-BB1D-30D87F15BE77}" sibTransId="{A7B2B8AF-B115-4A97-A526-40BEA79A24D8}"/>
    <dgm:cxn modelId="{DA0F15BB-EB8A-466A-833C-DBBE032C045F}" type="presParOf" srcId="{B3B786FB-B32E-4E27-B0DB-B98F06CBC66C}" destId="{CFD448D3-0460-4216-BF15-4B67B1B34F0F}" srcOrd="0" destOrd="0" presId="urn:microsoft.com/office/officeart/2005/8/layout/vList4"/>
    <dgm:cxn modelId="{FE93B883-3B41-4358-A147-3DD9FFC192F6}" type="presParOf" srcId="{CFD448D3-0460-4216-BF15-4B67B1B34F0F}" destId="{0EAD1822-6441-4A85-85F1-B2A801FFAE49}" srcOrd="0" destOrd="0" presId="urn:microsoft.com/office/officeart/2005/8/layout/vList4"/>
    <dgm:cxn modelId="{03878E0D-43AD-4CCF-8E13-13806C607A57}" type="presParOf" srcId="{CFD448D3-0460-4216-BF15-4B67B1B34F0F}" destId="{EECC3D9A-E3FE-4BF6-9017-274F9D806304}" srcOrd="1" destOrd="0" presId="urn:microsoft.com/office/officeart/2005/8/layout/vList4"/>
    <dgm:cxn modelId="{C8AEA7E4-B5E6-4951-B338-B2C75549ED87}" type="presParOf" srcId="{CFD448D3-0460-4216-BF15-4B67B1B34F0F}" destId="{CBB17C8B-B55A-4410-AE42-A21540B75C80}" srcOrd="2" destOrd="0" presId="urn:microsoft.com/office/officeart/2005/8/layout/vList4"/>
    <dgm:cxn modelId="{16F17061-7A4B-4ADA-A622-E4AD23123391}" type="presParOf" srcId="{B3B786FB-B32E-4E27-B0DB-B98F06CBC66C}" destId="{B4920FB7-5B2E-4BF0-868B-4E0508B4F8B2}" srcOrd="1" destOrd="0" presId="urn:microsoft.com/office/officeart/2005/8/layout/vList4"/>
    <dgm:cxn modelId="{C24A64A6-ED0E-427C-A27F-849359A44C67}" type="presParOf" srcId="{B3B786FB-B32E-4E27-B0DB-B98F06CBC66C}" destId="{5BC0CB9B-80D0-4F43-A747-756465535C9B}" srcOrd="2" destOrd="0" presId="urn:microsoft.com/office/officeart/2005/8/layout/vList4"/>
    <dgm:cxn modelId="{79FCD4F2-ECCC-4B87-94DD-ECDC005F4BDD}" type="presParOf" srcId="{5BC0CB9B-80D0-4F43-A747-756465535C9B}" destId="{7EE611F6-B8F3-4C1E-A41E-6E948662CD5A}" srcOrd="0" destOrd="0" presId="urn:microsoft.com/office/officeart/2005/8/layout/vList4"/>
    <dgm:cxn modelId="{91AD908B-AC94-4942-8222-27C310270F68}" type="presParOf" srcId="{5BC0CB9B-80D0-4F43-A747-756465535C9B}" destId="{B353A0DD-A36C-46D8-918D-8C03F721887F}" srcOrd="1" destOrd="0" presId="urn:microsoft.com/office/officeart/2005/8/layout/vList4"/>
    <dgm:cxn modelId="{E712EB53-1754-4AAA-8534-BF21225EC70D}" type="presParOf" srcId="{5BC0CB9B-80D0-4F43-A747-756465535C9B}" destId="{8C704556-4708-4558-AC96-1C5E1B414012}" srcOrd="2" destOrd="0" presId="urn:microsoft.com/office/officeart/2005/8/layout/vList4"/>
    <dgm:cxn modelId="{6562D655-286F-40D8-8824-3AD307CC89C6}" type="presParOf" srcId="{B3B786FB-B32E-4E27-B0DB-B98F06CBC66C}" destId="{BFC3E5DF-D761-4F4B-AEB8-96AE72242351}" srcOrd="3" destOrd="0" presId="urn:microsoft.com/office/officeart/2005/8/layout/vList4"/>
    <dgm:cxn modelId="{6F80C1F3-16AD-4830-A380-59484D08DB40}" type="presParOf" srcId="{B3B786FB-B32E-4E27-B0DB-B98F06CBC66C}" destId="{D19F087B-8897-4AD8-B09A-5C93DEDB0856}" srcOrd="4" destOrd="0" presId="urn:microsoft.com/office/officeart/2005/8/layout/vList4"/>
    <dgm:cxn modelId="{5961A214-6F4D-4F43-A813-A1AE4498DA57}" type="presParOf" srcId="{D19F087B-8897-4AD8-B09A-5C93DEDB0856}" destId="{7697E7E0-92A6-428F-9614-3C0E919BC51C}" srcOrd="0" destOrd="0" presId="urn:microsoft.com/office/officeart/2005/8/layout/vList4"/>
    <dgm:cxn modelId="{58675586-FE0A-4379-934F-F13FD2A7DBCA}" type="presParOf" srcId="{D19F087B-8897-4AD8-B09A-5C93DEDB0856}" destId="{FDEE0A2D-372B-4D77-85E7-197796E738D9}" srcOrd="1" destOrd="0" presId="urn:microsoft.com/office/officeart/2005/8/layout/vList4"/>
    <dgm:cxn modelId="{B27F6F56-5EDB-45E5-800E-9C0A9D8605CC}" type="presParOf" srcId="{D19F087B-8897-4AD8-B09A-5C93DEDB0856}" destId="{6853E1BA-A616-4DB6-A234-7D4DE9F0ECC4}" srcOrd="2" destOrd="0" presId="urn:microsoft.com/office/officeart/2005/8/layout/vList4"/>
    <dgm:cxn modelId="{AA4F8154-CF2E-40AC-92EB-37A8F5AAC9DC}" type="presParOf" srcId="{B3B786FB-B32E-4E27-B0DB-B98F06CBC66C}" destId="{16CE6D01-5511-4E82-961E-065A31ADB729}" srcOrd="5" destOrd="0" presId="urn:microsoft.com/office/officeart/2005/8/layout/vList4"/>
    <dgm:cxn modelId="{BDF258B8-1B19-4CC9-9F83-EA30232DAEFC}" type="presParOf" srcId="{B3B786FB-B32E-4E27-B0DB-B98F06CBC66C}" destId="{CFCE845A-042E-4060-B6C2-11FDFB849DA0}" srcOrd="6" destOrd="0" presId="urn:microsoft.com/office/officeart/2005/8/layout/vList4"/>
    <dgm:cxn modelId="{A6EA54C3-DC97-4544-869D-8A6D1FA7B3CE}" type="presParOf" srcId="{CFCE845A-042E-4060-B6C2-11FDFB849DA0}" destId="{20F77AFD-A0A8-4154-99D2-2DA0C48D7C35}" srcOrd="0" destOrd="0" presId="urn:microsoft.com/office/officeart/2005/8/layout/vList4"/>
    <dgm:cxn modelId="{C567978F-5081-4103-BEAC-B9A9BB555108}" type="presParOf" srcId="{CFCE845A-042E-4060-B6C2-11FDFB849DA0}" destId="{AD6C405A-EEB4-4049-8579-03A2007E458E}" srcOrd="1" destOrd="0" presId="urn:microsoft.com/office/officeart/2005/8/layout/vList4"/>
    <dgm:cxn modelId="{888777F9-F06F-426A-8CF3-11A8D1D17D6C}" type="presParOf" srcId="{CFCE845A-042E-4060-B6C2-11FDFB849DA0}" destId="{DCD24F57-B508-45C9-9EB6-AB72B5774A6F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21C250-8DB0-4667-B4CA-3F938F720110}">
      <dsp:nvSpPr>
        <dsp:cNvPr id="0" name=""/>
        <dsp:cNvSpPr/>
      </dsp:nvSpPr>
      <dsp:spPr>
        <a:xfrm>
          <a:off x="0" y="55988"/>
          <a:ext cx="10515600" cy="914940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300" kern="1200" dirty="0"/>
            <a:t>Article 33 du code communautaire des visas:  </a:t>
          </a:r>
          <a:r>
            <a:rPr lang="fr-BE" sz="2300" i="1" kern="1200" dirty="0"/>
            <a:t>« </a:t>
          </a:r>
          <a:r>
            <a:rPr lang="fr-FR" sz="2300" i="1" kern="1200" dirty="0"/>
            <a:t>l’existence d’une force majeure ou de raisons humanitaires l’empêchant de quitter le territoire des États membres »</a:t>
          </a:r>
          <a:endParaRPr lang="en-US" sz="2300" kern="1200" dirty="0"/>
        </a:p>
      </dsp:txBody>
      <dsp:txXfrm>
        <a:off x="44664" y="100652"/>
        <a:ext cx="10426272" cy="825612"/>
      </dsp:txXfrm>
    </dsp:sp>
    <dsp:sp modelId="{B96A9D02-2531-453E-BB11-4E3734AE3547}">
      <dsp:nvSpPr>
        <dsp:cNvPr id="0" name=""/>
        <dsp:cNvSpPr/>
      </dsp:nvSpPr>
      <dsp:spPr>
        <a:xfrm>
          <a:off x="0" y="1037168"/>
          <a:ext cx="10515600" cy="914940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1333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/>
            <a:t>Passeport en ordre de validité + lettre explicative sur les motifs de la demande + prolongation de l’assurance médicale </a:t>
          </a:r>
          <a:endParaRPr lang="en-US" sz="2300" kern="1200"/>
        </a:p>
      </dsp:txBody>
      <dsp:txXfrm>
        <a:off x="44664" y="1081832"/>
        <a:ext cx="10426272" cy="825612"/>
      </dsp:txXfrm>
    </dsp:sp>
    <dsp:sp modelId="{EB99A9BD-64AB-401E-BC52-BCF7B70B4DE1}">
      <dsp:nvSpPr>
        <dsp:cNvPr id="0" name=""/>
        <dsp:cNvSpPr/>
      </dsp:nvSpPr>
      <dsp:spPr>
        <a:xfrm>
          <a:off x="0" y="2018349"/>
          <a:ext cx="10515600" cy="914940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26667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u="none" kern="1200"/>
            <a:t>A</a:t>
          </a:r>
          <a:r>
            <a:rPr lang="fr-FR" sz="2300" kern="1200"/>
            <a:t> introduire avant l’expiration du visa </a:t>
          </a:r>
          <a:endParaRPr lang="en-US" sz="2300" kern="1200"/>
        </a:p>
      </dsp:txBody>
      <dsp:txXfrm>
        <a:off x="44664" y="2063013"/>
        <a:ext cx="10426272" cy="825612"/>
      </dsp:txXfrm>
    </dsp:sp>
    <dsp:sp modelId="{7AC6D680-F855-41C2-850F-1EA45A4A4407}">
      <dsp:nvSpPr>
        <dsp:cNvPr id="0" name=""/>
        <dsp:cNvSpPr/>
      </dsp:nvSpPr>
      <dsp:spPr>
        <a:xfrm>
          <a:off x="0" y="2999529"/>
          <a:ext cx="10515600" cy="914940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/>
            <a:t>Prolongation pour raison médicale (</a:t>
          </a:r>
          <a:r>
            <a:rPr lang="fr-FR" sz="2300" i="1" kern="1200"/>
            <a:t>pratique</a:t>
          </a:r>
          <a:r>
            <a:rPr lang="fr-FR" sz="2300" kern="1200"/>
            <a:t>): Certificat médical type  </a:t>
          </a:r>
          <a:endParaRPr lang="en-US" sz="2300" kern="1200"/>
        </a:p>
      </dsp:txBody>
      <dsp:txXfrm>
        <a:off x="44664" y="3044193"/>
        <a:ext cx="10426272" cy="825612"/>
      </dsp:txXfrm>
    </dsp:sp>
    <dsp:sp modelId="{D4393DCE-2B7E-4E73-B2ED-4E59C8B99664}">
      <dsp:nvSpPr>
        <dsp:cNvPr id="0" name=""/>
        <dsp:cNvSpPr/>
      </dsp:nvSpPr>
      <dsp:spPr>
        <a:xfrm>
          <a:off x="0" y="3914469"/>
          <a:ext cx="10515600" cy="380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1800" kern="1200"/>
        </a:p>
      </dsp:txBody>
      <dsp:txXfrm>
        <a:off x="0" y="3914469"/>
        <a:ext cx="10515600" cy="3808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B700A9-7955-45C9-9A33-BDD7B985B079}">
      <dsp:nvSpPr>
        <dsp:cNvPr id="0" name=""/>
        <dsp:cNvSpPr/>
      </dsp:nvSpPr>
      <dsp:spPr>
        <a:xfrm rot="10800000">
          <a:off x="1052124" y="1292"/>
          <a:ext cx="3204000" cy="980406"/>
        </a:xfrm>
        <a:prstGeom prst="homePlate">
          <a:avLst/>
        </a:prstGeom>
        <a:solidFill>
          <a:schemeClr val="accent5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2332" tIns="49530" rIns="92456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300" kern="1200" dirty="0"/>
            <a:t>Travailleur  </a:t>
          </a:r>
          <a:endParaRPr lang="en-US" sz="13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BE" sz="1000" kern="1200" dirty="0"/>
            <a:t>Salarié : Contrat de travail </a:t>
          </a:r>
          <a:endParaRPr lang="en-US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BE" sz="1000" kern="1200" dirty="0"/>
            <a:t>Indépendant : Inscription à la BCE et à une caisse d’assurances sociales </a:t>
          </a:r>
          <a:endParaRPr lang="en-US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Demandeur d’emploi </a:t>
          </a:r>
        </a:p>
      </dsp:txBody>
      <dsp:txXfrm rot="10800000">
        <a:off x="1297225" y="1292"/>
        <a:ext cx="2958899" cy="980406"/>
      </dsp:txXfrm>
    </dsp:sp>
    <dsp:sp modelId="{FC8EEA89-70D7-4AFC-8D61-77F8395A1E96}">
      <dsp:nvSpPr>
        <dsp:cNvPr id="0" name=""/>
        <dsp:cNvSpPr/>
      </dsp:nvSpPr>
      <dsp:spPr>
        <a:xfrm>
          <a:off x="561921" y="1292"/>
          <a:ext cx="980406" cy="980406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F2F3C2-A8B6-4716-973D-A84809876D20}">
      <dsp:nvSpPr>
        <dsp:cNvPr id="0" name=""/>
        <dsp:cNvSpPr/>
      </dsp:nvSpPr>
      <dsp:spPr>
        <a:xfrm rot="10800000">
          <a:off x="1052124" y="1274357"/>
          <a:ext cx="3204000" cy="980406"/>
        </a:xfrm>
        <a:prstGeom prst="homePlate">
          <a:avLst/>
        </a:prstGeom>
        <a:solidFill>
          <a:schemeClr val="accent5">
            <a:shade val="80000"/>
            <a:hueOff val="90421"/>
            <a:satOff val="1725"/>
            <a:lumOff val="761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2332" tIns="49530" rIns="92456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300" kern="1200" dirty="0"/>
            <a:t>Étudiant </a:t>
          </a:r>
          <a:endParaRPr lang="en-US" sz="13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BE" sz="1000" kern="1200" dirty="0"/>
            <a:t>Inscription études supérieures </a:t>
          </a:r>
          <a:endParaRPr lang="en-US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BE" sz="1000" kern="1200" dirty="0"/>
            <a:t>Déclarations de ressources suffisantes</a:t>
          </a:r>
          <a:endParaRPr lang="en-US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BE" sz="1000" kern="1200" dirty="0"/>
            <a:t>Assurance-maladie  </a:t>
          </a:r>
          <a:endParaRPr lang="en-US" sz="1000" kern="1200" dirty="0"/>
        </a:p>
      </dsp:txBody>
      <dsp:txXfrm rot="10800000">
        <a:off x="1297225" y="1274357"/>
        <a:ext cx="2958899" cy="980406"/>
      </dsp:txXfrm>
    </dsp:sp>
    <dsp:sp modelId="{833A99A6-3941-40EF-9463-BA3695F97056}">
      <dsp:nvSpPr>
        <dsp:cNvPr id="0" name=""/>
        <dsp:cNvSpPr/>
      </dsp:nvSpPr>
      <dsp:spPr>
        <a:xfrm>
          <a:off x="561921" y="1274357"/>
          <a:ext cx="980406" cy="980406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D0FBA4-0FB4-4AD2-8C61-35F2FFF46441}">
      <dsp:nvSpPr>
        <dsp:cNvPr id="0" name=""/>
        <dsp:cNvSpPr/>
      </dsp:nvSpPr>
      <dsp:spPr>
        <a:xfrm rot="10800000">
          <a:off x="1052124" y="2547422"/>
          <a:ext cx="3204000" cy="980406"/>
        </a:xfrm>
        <a:prstGeom prst="homePlate">
          <a:avLst/>
        </a:prstGeom>
        <a:solidFill>
          <a:schemeClr val="accent5">
            <a:shade val="80000"/>
            <a:hueOff val="180842"/>
            <a:satOff val="3450"/>
            <a:lumOff val="1523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2332" tIns="49530" rIns="92456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300" kern="1200"/>
            <a:t>Titulaire de ressources suffisantes </a:t>
          </a:r>
          <a:endParaRPr lang="en-US" sz="1300" kern="120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BE" sz="1000" kern="1200" dirty="0"/>
            <a:t>Preuves de rentes (pension, revenus locatifs, revenus via une tierce personne,…) </a:t>
          </a:r>
          <a:endParaRPr lang="en-US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BE" sz="1000" kern="1200" dirty="0"/>
            <a:t>Assurance-maladie </a:t>
          </a:r>
          <a:endParaRPr lang="en-US" sz="1000" kern="1200" dirty="0"/>
        </a:p>
      </dsp:txBody>
      <dsp:txXfrm rot="10800000">
        <a:off x="1297225" y="2547422"/>
        <a:ext cx="2958899" cy="980406"/>
      </dsp:txXfrm>
    </dsp:sp>
    <dsp:sp modelId="{39BF2467-7A29-45D6-AC59-0FF21CA86EEC}">
      <dsp:nvSpPr>
        <dsp:cNvPr id="0" name=""/>
        <dsp:cNvSpPr/>
      </dsp:nvSpPr>
      <dsp:spPr>
        <a:xfrm>
          <a:off x="561921" y="2547422"/>
          <a:ext cx="980406" cy="980406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865FB1-9284-44AE-8505-41A1F6E2DA87}">
      <dsp:nvSpPr>
        <dsp:cNvPr id="0" name=""/>
        <dsp:cNvSpPr/>
      </dsp:nvSpPr>
      <dsp:spPr>
        <a:xfrm rot="10800000">
          <a:off x="1052124" y="3820487"/>
          <a:ext cx="3204000" cy="980406"/>
        </a:xfrm>
        <a:prstGeom prst="homePlate">
          <a:avLst/>
        </a:prstGeom>
        <a:solidFill>
          <a:schemeClr val="lt1"/>
        </a:solidFill>
        <a:ln w="1270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432332" tIns="49530" rIns="92456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300" b="1" kern="1200"/>
            <a:t>AIDE SOCIALE : RISQUE DE RETRAIT   </a:t>
          </a:r>
          <a:endParaRPr lang="en-US" sz="1300" b="1" kern="1200" dirty="0"/>
        </a:p>
      </dsp:txBody>
      <dsp:txXfrm rot="10800000">
        <a:off x="1297225" y="3820487"/>
        <a:ext cx="2958899" cy="980406"/>
      </dsp:txXfrm>
    </dsp:sp>
    <dsp:sp modelId="{43C03636-37D4-4815-B3FF-6D373FCFB92A}">
      <dsp:nvSpPr>
        <dsp:cNvPr id="0" name=""/>
        <dsp:cNvSpPr/>
      </dsp:nvSpPr>
      <dsp:spPr>
        <a:xfrm>
          <a:off x="561921" y="3820487"/>
          <a:ext cx="980406" cy="980406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AD1822-6441-4A85-85F1-B2A801FFAE49}">
      <dsp:nvSpPr>
        <dsp:cNvPr id="0" name=""/>
        <dsp:cNvSpPr/>
      </dsp:nvSpPr>
      <dsp:spPr>
        <a:xfrm>
          <a:off x="0" y="0"/>
          <a:ext cx="10515600" cy="10113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800" kern="1200"/>
            <a:t>Convention de New York de 1954 relative au statut des apatrides </a:t>
          </a:r>
          <a:endParaRPr lang="en-US" sz="2800" kern="1200"/>
        </a:p>
      </dsp:txBody>
      <dsp:txXfrm>
        <a:off x="2204254" y="0"/>
        <a:ext cx="8311345" cy="1011346"/>
      </dsp:txXfrm>
    </dsp:sp>
    <dsp:sp modelId="{EECC3D9A-E3FE-4BF6-9017-274F9D806304}">
      <dsp:nvSpPr>
        <dsp:cNvPr id="0" name=""/>
        <dsp:cNvSpPr/>
      </dsp:nvSpPr>
      <dsp:spPr>
        <a:xfrm>
          <a:off x="432691" y="101134"/>
          <a:ext cx="1440006" cy="809076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12500" t="-5619" r="12500" b="-5619"/>
          </a:stretch>
        </a:blipFill>
        <a:ln w="63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EE611F6-B8F3-4C1E-A41E-6E948662CD5A}">
      <dsp:nvSpPr>
        <dsp:cNvPr id="0" name=""/>
        <dsp:cNvSpPr/>
      </dsp:nvSpPr>
      <dsp:spPr>
        <a:xfrm>
          <a:off x="0" y="1112480"/>
          <a:ext cx="10515600" cy="10113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800" kern="1200"/>
            <a:t>Une personne qu’aucun état ne considère comme son ressortissant par application de sa législation</a:t>
          </a:r>
          <a:endParaRPr lang="en-US" sz="2800" kern="1200"/>
        </a:p>
      </dsp:txBody>
      <dsp:txXfrm>
        <a:off x="2204254" y="1112480"/>
        <a:ext cx="8311345" cy="1011346"/>
      </dsp:txXfrm>
    </dsp:sp>
    <dsp:sp modelId="{B353A0DD-A36C-46D8-918D-8C03F721887F}">
      <dsp:nvSpPr>
        <dsp:cNvPr id="0" name=""/>
        <dsp:cNvSpPr/>
      </dsp:nvSpPr>
      <dsp:spPr>
        <a:xfrm>
          <a:off x="432691" y="1213615"/>
          <a:ext cx="1440006" cy="809076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10000" t="-1169" r="10000" b="-1169"/>
          </a:stretch>
        </a:blipFill>
        <a:ln w="63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697E7E0-92A6-428F-9614-3C0E919BC51C}">
      <dsp:nvSpPr>
        <dsp:cNvPr id="0" name=""/>
        <dsp:cNvSpPr/>
      </dsp:nvSpPr>
      <dsp:spPr>
        <a:xfrm>
          <a:off x="0" y="2224961"/>
          <a:ext cx="10515600" cy="10113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800" kern="1200"/>
            <a:t>Requête unilatérale devant le tribunal de première instance du lieu de résidence principal du demandeur </a:t>
          </a:r>
          <a:endParaRPr lang="en-US" sz="2800" kern="1200"/>
        </a:p>
      </dsp:txBody>
      <dsp:txXfrm>
        <a:off x="2204254" y="2224961"/>
        <a:ext cx="8311345" cy="1011346"/>
      </dsp:txXfrm>
    </dsp:sp>
    <dsp:sp modelId="{FDEE0A2D-372B-4D77-85E7-197796E738D9}">
      <dsp:nvSpPr>
        <dsp:cNvPr id="0" name=""/>
        <dsp:cNvSpPr/>
      </dsp:nvSpPr>
      <dsp:spPr>
        <a:xfrm>
          <a:off x="432691" y="2326096"/>
          <a:ext cx="1440006" cy="809076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l="12500" t="-5619" r="12500" b="-5619"/>
          </a:stretch>
        </a:blipFill>
        <a:ln w="63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0F77AFD-A0A8-4154-99D2-2DA0C48D7C35}">
      <dsp:nvSpPr>
        <dsp:cNvPr id="0" name=""/>
        <dsp:cNvSpPr/>
      </dsp:nvSpPr>
      <dsp:spPr>
        <a:xfrm>
          <a:off x="0" y="3337442"/>
          <a:ext cx="10515600" cy="10113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Vide </a:t>
          </a:r>
          <a:r>
            <a:rPr lang="en-US" sz="2800" kern="1200" dirty="0" err="1"/>
            <a:t>législatif</a:t>
          </a:r>
          <a:r>
            <a:rPr lang="en-US" sz="2800" kern="1200" dirty="0"/>
            <a:t> - Demande de séjour sur base de </a:t>
          </a:r>
          <a:r>
            <a:rPr lang="en-US" sz="2800" kern="1200" dirty="0" err="1"/>
            <a:t>l’art</a:t>
          </a:r>
          <a:r>
            <a:rPr lang="en-US" sz="2800" kern="1200" dirty="0"/>
            <a:t>. 9bis L. 15.12.1980</a:t>
          </a:r>
        </a:p>
      </dsp:txBody>
      <dsp:txXfrm>
        <a:off x="2204254" y="3337442"/>
        <a:ext cx="8311345" cy="1011346"/>
      </dsp:txXfrm>
    </dsp:sp>
    <dsp:sp modelId="{AD6C405A-EEB4-4049-8579-03A2007E458E}">
      <dsp:nvSpPr>
        <dsp:cNvPr id="0" name=""/>
        <dsp:cNvSpPr/>
      </dsp:nvSpPr>
      <dsp:spPr>
        <a:xfrm>
          <a:off x="418200" y="3450656"/>
          <a:ext cx="1440006" cy="809076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l="12500" t="-5619" r="12500" b="-5619"/>
          </a:stretch>
        </a:blipFill>
        <a:ln w="63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4B94F4-5315-48CE-A74F-7EEE985D0842}" type="datetimeFigureOut">
              <a:rPr lang="fr-BE" smtClean="0"/>
              <a:t>08-02-23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7CE4C1-399C-4846-8244-8C6419D46C65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65591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yria.be/fr/traite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7CE4C1-399C-4846-8244-8C6419D46C65}" type="slidenum">
              <a:rPr lang="fr-BE" smtClean="0"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771467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/>
              <a:t>AVOCAT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FC21DC-30EE-48A8-B9C9-9845A532EC0F}" type="slidenum">
              <a:rPr lang="fr-BE" smtClean="0"/>
              <a:t>24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32412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/>
              <a:t>Pag-Asa</a:t>
            </a:r>
            <a:r>
              <a:rPr lang="en-US" i="1"/>
              <a:t> à </a:t>
            </a:r>
            <a:r>
              <a:rPr lang="en-US" i="1" err="1"/>
              <a:t>Bruxelles</a:t>
            </a:r>
            <a:r>
              <a:rPr lang="en-US" i="1"/>
              <a:t>, </a:t>
            </a:r>
            <a:r>
              <a:rPr lang="en-US" b="1" i="1" err="1"/>
              <a:t>Sürya</a:t>
            </a:r>
            <a:r>
              <a:rPr lang="en-US" b="1" i="1"/>
              <a:t> </a:t>
            </a:r>
            <a:r>
              <a:rPr lang="en-US" i="1"/>
              <a:t>à Liège et </a:t>
            </a:r>
            <a:r>
              <a:rPr lang="en-US" b="1" i="1"/>
              <a:t>Payoke </a:t>
            </a:r>
          </a:p>
          <a:p>
            <a:r>
              <a:rPr lang="en-US">
                <a:hlinkClick r:id="rId3"/>
              </a:rPr>
              <a:t>https://www.myria.be/fr/traite</a:t>
            </a:r>
            <a:r>
              <a:rPr lang="en-US"/>
              <a:t> </a:t>
            </a: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FC21DC-30EE-48A8-B9C9-9845A532EC0F}" type="slidenum">
              <a:rPr lang="fr-BE" smtClean="0"/>
              <a:t>25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34316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Pas de texte général de droit international des étrangers </a:t>
            </a:r>
            <a:endParaRPr lang="fr-BE" dirty="0">
              <a:cs typeface="Calibri"/>
            </a:endParaRPr>
          </a:p>
          <a:p>
            <a:r>
              <a:rPr lang="fr-BE" dirty="0"/>
              <a:t>Instruments de protection des droits de l’homme (sources indirectes). Exemples: article 8 de la CEDH : droit à la vie privée et familiale </a:t>
            </a:r>
          </a:p>
          <a:p>
            <a:r>
              <a:rPr lang="fr-BE" dirty="0"/>
              <a:t>Jurisprudence </a:t>
            </a:r>
          </a:p>
          <a:p>
            <a:r>
              <a:rPr lang="fr-BE" dirty="0"/>
              <a:t>Code de la migration en préparation ? </a:t>
            </a:r>
            <a:endParaRPr lang="fr-BE" dirty="0">
              <a:cs typeface="Calibri"/>
            </a:endParaRPr>
          </a:p>
          <a:p>
            <a:r>
              <a:rPr lang="fr-BE" dirty="0"/>
              <a:t>Diversité des sources + illisibilité – évolution constante (actualisation de ses connaissances)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7CE4C1-399C-4846-8244-8C6419D46C65}" type="slidenum">
              <a:rPr lang="fr-BE" smtClean="0"/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22553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/>
              <a:t>FAVEUR (appréciation de l’OE)</a:t>
            </a:r>
          </a:p>
          <a:p>
            <a:r>
              <a:rPr lang="fr-BE"/>
              <a:t>Contrôle à la frontière du respect des conditions </a:t>
            </a:r>
          </a:p>
          <a:p>
            <a:r>
              <a:rPr lang="fr-BE"/>
              <a:t>Prolongation: force majeure ou raisons humanitaires, raisons personnelles graves </a:t>
            </a:r>
          </a:p>
          <a:p>
            <a:r>
              <a:rPr lang="fr-BE"/>
              <a:t>Si non respect : ordre de quitter le territoire </a:t>
            </a:r>
          </a:p>
          <a:p>
            <a:r>
              <a:rPr lang="fr-BE"/>
              <a:t>Déclaration d’arrivée pas obligatoire pour les citoyens UE et les membres de leur famille </a:t>
            </a:r>
            <a:endParaRPr lang="fr-BE" sz="1200"/>
          </a:p>
          <a:p>
            <a:r>
              <a:rPr lang="fr-BE" sz="1200"/>
              <a:t>Engagement de prise en charge: 800€ (1000€) + 150 € personne à charge (composition de ménage) + 150€ (200€) pour l’étranger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FC21DC-30EE-48A8-B9C9-9845A532EC0F}" type="slidenum">
              <a:rPr lang="fr-BE" smtClean="0"/>
              <a:t>11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397605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/>
              <a:t>Exemple: covid, décès, naissance, … </a:t>
            </a:r>
          </a:p>
          <a:p>
            <a:r>
              <a:rPr lang="fr-BE"/>
              <a:t>Appréciation stricte de l’OE </a:t>
            </a:r>
          </a:p>
          <a:p>
            <a:r>
              <a:rPr lang="fr-BE"/>
              <a:t>Prolongation médicale: https://medimmigrant.be/fr/infos/sejour-ou-retour-en-cas-de-maladie/prolongation-du-sejour  </a:t>
            </a:r>
          </a:p>
          <a:p>
            <a:endParaRPr lang="fr-BE"/>
          </a:p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FC21DC-30EE-48A8-B9C9-9845A532EC0F}" type="slidenum">
              <a:rPr lang="fr-BE" smtClean="0"/>
              <a:t>12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323815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https://www.myria.be/fr/publications/moving-to-belgium-as-an-eu-citizen</a:t>
            </a:r>
          </a:p>
          <a:p>
            <a:r>
              <a:rPr lang="fr-BE" dirty="0"/>
              <a:t>Brexit: période de transition et période de demandes terminées </a:t>
            </a:r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FC21DC-30EE-48A8-B9C9-9845A532EC0F}" type="slidenum">
              <a:rPr lang="fr-BE" smtClean="0"/>
              <a:t>13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28887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Exemple demande de visa : MF </a:t>
            </a:r>
            <a:r>
              <a:rPr lang="fr-BE" strike="sngStrike" dirty="0"/>
              <a:t>fam nucléaire</a:t>
            </a:r>
            <a:r>
              <a:rPr lang="fr-BE" strike="noStrike" dirty="0"/>
              <a:t> Kafala, adoption, étudiants établissements privés, rentiers, … </a:t>
            </a:r>
          </a:p>
          <a:p>
            <a:r>
              <a:rPr lang="fr-BE" strike="noStrike" dirty="0"/>
              <a:t>Grévistes, périodes de régularisation </a:t>
            </a:r>
          </a:p>
          <a:p>
            <a:r>
              <a:rPr lang="fr-BE" strike="noStrike" dirty="0"/>
              <a:t>Motivations – contrôle marginal du CCE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schemeClr val="tx1">
                    <a:lumMod val="75000"/>
                  </a:schemeClr>
                </a:solidFill>
              </a:rPr>
              <a:t>Deux « Mémo » de l’Office des étrangers (auteur d’enfant en séjour légal et longue procédure d’asile)</a:t>
            </a:r>
          </a:p>
          <a:p>
            <a:r>
              <a:rPr lang="fr-BE" b="1" strike="noStrike" dirty="0"/>
              <a:t>AVOCAT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FC21DC-30EE-48A8-B9C9-9845A532EC0F}" type="slidenum">
              <a:rPr lang="fr-BE" smtClean="0"/>
              <a:t>15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243410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cs typeface="Calibri"/>
              </a:rPr>
              <a:t>Accès</a:t>
            </a:r>
            <a:r>
              <a:rPr lang="en-US">
                <a:cs typeface="Calibri"/>
              </a:rPr>
              <a:t> au </a:t>
            </a:r>
            <a:r>
              <a:rPr lang="en-US" err="1">
                <a:cs typeface="Calibri"/>
              </a:rPr>
              <a:t>marché</a:t>
            </a:r>
            <a:r>
              <a:rPr lang="en-US">
                <a:cs typeface="Calibri"/>
              </a:rPr>
              <a:t> du travail: travail </a:t>
            </a:r>
            <a:r>
              <a:rPr lang="en-US" err="1">
                <a:cs typeface="Calibri"/>
              </a:rPr>
              <a:t>salarié</a:t>
            </a:r>
            <a:r>
              <a:rPr lang="en-US">
                <a:cs typeface="Calibri"/>
              </a:rPr>
              <a:t> (pas </a:t>
            </a:r>
            <a:r>
              <a:rPr lang="en-US" err="1">
                <a:cs typeface="Calibri"/>
              </a:rPr>
              <a:t>nécessairement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accès</a:t>
            </a:r>
            <a:r>
              <a:rPr lang="en-US">
                <a:cs typeface="Calibri"/>
              </a:rPr>
              <a:t> à la prof </a:t>
            </a:r>
            <a:r>
              <a:rPr lang="en-US" err="1">
                <a:cs typeface="Calibri"/>
              </a:rPr>
              <a:t>indépendant</a:t>
            </a:r>
            <a:r>
              <a:rPr lang="en-US">
                <a:cs typeface="Calibri"/>
              </a:rPr>
              <a:t> sans carte </a:t>
            </a:r>
            <a:r>
              <a:rPr lang="en-US" err="1">
                <a:cs typeface="Calibri"/>
              </a:rPr>
              <a:t>professionnelle</a:t>
            </a:r>
            <a:r>
              <a:rPr lang="en-US">
                <a:cs typeface="Calibri"/>
              </a:rPr>
              <a:t>)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FC21DC-30EE-48A8-B9C9-9845A532EC0F}" type="slidenum">
              <a:rPr lang="fr-BE" smtClean="0"/>
              <a:t>16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621398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/>
              <a:t>Travailleur hautement qualifié </a:t>
            </a:r>
          </a:p>
          <a:p>
            <a:r>
              <a:rPr lang="fr-BE"/>
              <a:t>Résident longue durée dans un autre EM </a:t>
            </a:r>
          </a:p>
          <a:p>
            <a:r>
              <a:rPr lang="fr-BE"/>
              <a:t>Liste de métiers en pénurie : ttps://emploi.wallonie.be/files/DOCS/permis-de-travail/Liste%20m%c3%a9tiers%20en%20penurie%202021-2022.pdf</a:t>
            </a:r>
          </a:p>
          <a:p>
            <a:r>
              <a:rPr lang="fr-BE"/>
              <a:t>https://www.vdab.be/sites/default/files/media/files/Knelpuntberoepen%202022.pdf </a:t>
            </a:r>
          </a:p>
          <a:p>
            <a:r>
              <a:rPr lang="fr-BE"/>
              <a:t>https://economie-emploi.brussels/permis-liste-des-professions-en-penurie </a:t>
            </a:r>
          </a:p>
          <a:p>
            <a:endParaRPr lang="fr-BE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fr-FR" sz="1200"/>
              <a:t>Logique de protection du marché national de l’emploi et des services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fr-FR" sz="1200" u="sng"/>
              <a:t>Permis unique</a:t>
            </a:r>
            <a:r>
              <a:rPr lang="fr-FR" sz="1200"/>
              <a:t> pour le travail salarié, avec mention de l’accès au marché du travail sur le titre de séjour (« limité », « illimité » ou « non »)</a:t>
            </a:r>
          </a:p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FC21DC-30EE-48A8-B9C9-9845A532EC0F}" type="slidenum">
              <a:rPr lang="fr-BE" smtClean="0"/>
              <a:t>22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167611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/>
              <a:t>JOURNEE 2 </a:t>
            </a:r>
          </a:p>
          <a:p>
            <a:r>
              <a:rPr lang="fr-BE"/>
              <a:t>Directive européenne (même principe plus ou moins partout en Europe) </a:t>
            </a:r>
          </a:p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EA5C2-26B5-43CC-9801-5293DF997DAA}" type="slidenum">
              <a:rPr lang="fr-BE" smtClean="0"/>
              <a:t>23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77453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1CE467-5CCA-C2C4-FDE1-F855542245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B14C27C-09DF-8751-1488-9BD278911D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E1EE881-440E-9AEA-98AA-569A83849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604E3-088D-48F1-A3DB-F5FEC3A029B1}" type="datetimeFigureOut">
              <a:rPr lang="fr-BE" smtClean="0"/>
              <a:t>08-02-23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7BB238-3429-A4BF-9A31-CDB19090C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93732E8-6782-7741-93C8-6BABAB8E9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6911D-51A9-405A-90A6-0D9803747F5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8419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051480-116E-C00F-AB2B-139D7A001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69F91E2-3C8E-E4E3-24DE-754719CDF7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5BDE99E-E736-A54B-2028-5779C26A7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604E3-088D-48F1-A3DB-F5FEC3A029B1}" type="datetimeFigureOut">
              <a:rPr lang="fr-BE" smtClean="0"/>
              <a:t>08-02-23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8DB97D9-99B8-8ED9-334C-5732E89A6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609D4FF-11D8-DB56-A1C8-F039E0D55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6911D-51A9-405A-90A6-0D9803747F5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35388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C6F67EC-164A-BCB1-EF96-7C3D9BC8E0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B520145-6E73-5E1C-62E0-A387F3A6C9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1550E30-FD3A-4D07-B5CD-C47E75AB0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604E3-088D-48F1-A3DB-F5FEC3A029B1}" type="datetimeFigureOut">
              <a:rPr lang="fr-BE" smtClean="0"/>
              <a:t>08-02-23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8910F4-627E-205B-0F4D-E9631AED6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2DA18F-2105-7FC9-20C2-85A7A1458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6911D-51A9-405A-90A6-0D9803747F5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9198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63FE1A-D1D0-7F53-45BB-5681E04F0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FA7644B-4E6C-8740-B515-13A2BCE1F8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31E4AB2-7F8C-6E3E-1AB9-A848CE736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604E3-088D-48F1-A3DB-F5FEC3A029B1}" type="datetimeFigureOut">
              <a:rPr lang="fr-BE" smtClean="0"/>
              <a:t>08-02-23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66FB9A8-B657-4A07-AC6A-91521D009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5A6253-C481-AB6E-0965-22F6D7349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6911D-51A9-405A-90A6-0D9803747F5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52449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B90ABE-108C-0CF8-34CF-A2B271EB9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D152A1B-5D57-70BD-453F-A8B1B1BF5A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06D2FF3-7C4F-1023-8C52-A9CE86009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604E3-088D-48F1-A3DB-F5FEC3A029B1}" type="datetimeFigureOut">
              <a:rPr lang="fr-BE" smtClean="0"/>
              <a:t>08-02-23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D26E327-6D74-985D-0E96-CFF5180F8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A316D3-C48A-44C7-E92F-6B33AABCE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6911D-51A9-405A-90A6-0D9803747F5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31169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07E6CB-F1FC-32E5-730B-89A2F79E0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A7514A6-926F-E796-DF20-56DB3A0FED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B93380-3D4F-3EED-129E-2577FB4E9F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B8E56DC-A5C2-0A98-7D8E-70A2880EE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604E3-088D-48F1-A3DB-F5FEC3A029B1}" type="datetimeFigureOut">
              <a:rPr lang="fr-BE" smtClean="0"/>
              <a:t>08-02-23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AFE21BB-FFC8-30E0-4414-F70CADF58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D1CBE7-2EBA-6553-28A7-883BC00AE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6911D-51A9-405A-90A6-0D9803747F5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70550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118C64-61DE-3899-DFEF-3100689E3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5D68297-49F5-8D30-AB16-3849049E6F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7157F6F-1991-F417-81EA-A38AA4D960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69D799A-1274-3D78-370E-A16D9B1C24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AEAF005-951F-1131-8D6C-36002531AF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98AAA7B-B489-B5F8-8AB7-0DA19BEC8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604E3-088D-48F1-A3DB-F5FEC3A029B1}" type="datetimeFigureOut">
              <a:rPr lang="fr-BE" smtClean="0"/>
              <a:t>08-02-23</a:t>
            </a:fld>
            <a:endParaRPr lang="fr-BE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ED4CBD04-2352-1F6A-A87F-F1952516A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374A935-5E34-19DE-5FDE-4FF249285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6911D-51A9-405A-90A6-0D9803747F5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83391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CE7E5F-EF55-010D-A0E0-53134BC61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33E2A45-E90D-468B-35A5-6D7C129F1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604E3-088D-48F1-A3DB-F5FEC3A029B1}" type="datetimeFigureOut">
              <a:rPr lang="fr-BE" smtClean="0"/>
              <a:t>08-02-23</a:t>
            </a:fld>
            <a:endParaRPr lang="fr-BE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9433681-F6D1-8437-F0DD-DBEC49DEB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B72528F-9757-33B6-3DB9-7AB1028A5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6911D-51A9-405A-90A6-0D9803747F5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99271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3395B54-CDDB-3F62-7DA8-9A8C66112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604E3-088D-48F1-A3DB-F5FEC3A029B1}" type="datetimeFigureOut">
              <a:rPr lang="fr-BE" smtClean="0"/>
              <a:t>08-02-23</a:t>
            </a:fld>
            <a:endParaRPr lang="fr-BE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7D315EC-7937-620E-6465-77E35CFB9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65E42C9-3918-D020-FF49-396D9F114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6911D-51A9-405A-90A6-0D9803747F5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77425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848459-CBD8-BF97-0681-AC7C25BF3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C0D062A-A239-0C35-2084-D6FF6DCC8A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E6C1E09-70EC-08E6-1EA4-80297837AF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B932776-7B5D-D43E-BF92-8E78F0DA2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604E3-088D-48F1-A3DB-F5FEC3A029B1}" type="datetimeFigureOut">
              <a:rPr lang="fr-BE" smtClean="0"/>
              <a:t>08-02-23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F197C34-6F7F-70CA-58CA-4653B5FCD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D63B9A8-EB2B-99E0-2DA2-5AD03C954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6911D-51A9-405A-90A6-0D9803747F5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61626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44C724-2B56-10A7-1CE9-C4821E0A7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4E1E28C-261E-9F8D-E6CA-B3E2A0DBDC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1CEB6EE-F824-BAC4-D4F6-2486B19CC5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C3DC689-BD48-1622-205E-E63931DD8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604E3-088D-48F1-A3DB-F5FEC3A029B1}" type="datetimeFigureOut">
              <a:rPr lang="fr-BE" smtClean="0"/>
              <a:t>08-02-23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F10CCE1-B3A1-117F-5C60-D3058923B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C3A0646-A0DE-9B1A-52A2-23A34ED87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6911D-51A9-405A-90A6-0D9803747F5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44551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254BDD1-8917-8087-B5A3-DDF520CFC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F130A16-AE0D-A263-1797-3B565137DA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1E3AA-9F50-4181-75C0-E6580208B1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9604E3-088D-48F1-A3DB-F5FEC3A029B1}" type="datetimeFigureOut">
              <a:rPr lang="fr-BE" smtClean="0"/>
              <a:t>08-02-23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78171E-8C01-8570-5562-441615F8D3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E18AC4-A8B4-AB69-CF96-59C496AABB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6911D-51A9-405A-90A6-0D9803747F5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50667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cid:8BD0FD0D-8634-43A4-9CF4-F6AD9CB95E01@home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sif-gid.ibz.be/FR/sans_obligat_type_c.aspx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dofi.ibz.be/fr/themes/faq/redevance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5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sv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justice.belgium.be/fr/themes_et_dossiers/enfants_et_jeunes/mineurs_etrangers_non_accompagne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irworkbelgium.be/" TargetMode="External"/><Relationship Id="rId3" Type="http://schemas.openxmlformats.org/officeDocument/2006/relationships/hyperlink" Target="https://www.agii.be/thema/vreemdelingenrecht-internationaal-privaatrecht" TargetMode="External"/><Relationship Id="rId7" Type="http://schemas.openxmlformats.org/officeDocument/2006/relationships/hyperlink" Target="http://www.sdj.be/" TargetMode="External"/><Relationship Id="rId2" Type="http://schemas.openxmlformats.org/officeDocument/2006/relationships/hyperlink" Target="https://www.adde.be/ressources/fiches-pratique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ire.be/" TargetMode="External"/><Relationship Id="rId5" Type="http://schemas.openxmlformats.org/officeDocument/2006/relationships/hyperlink" Target="http://www.ladds.be/" TargetMode="External"/><Relationship Id="rId4" Type="http://schemas.openxmlformats.org/officeDocument/2006/relationships/hyperlink" Target="http://www.medimmigrant.be/" TargetMode="External"/><Relationship Id="rId9" Type="http://schemas.openxmlformats.org/officeDocument/2006/relationships/hyperlink" Target="https://dofi.ibz.be/fr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justice.belgium.be/fr/spf_justice/evenements/tables_rondes_surpopulation_carcerale#3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dofi.ibz.be/fr/themes/propos/legislation/liste-des-annexes-la-loi-du-15-decembre-1980-et-larrete-royal-du-8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CABCFC-4819-87DF-01A3-754390A489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06569"/>
            <a:ext cx="9144000" cy="2387600"/>
          </a:xfrm>
        </p:spPr>
        <p:txBody>
          <a:bodyPr>
            <a:normAutofit fontScale="90000"/>
          </a:bodyPr>
          <a:lstStyle/>
          <a:p>
            <a:pPr algn="l"/>
            <a:br>
              <a:rPr lang="fr-BE" sz="4400" b="1" dirty="0"/>
            </a:br>
            <a:br>
              <a:rPr lang="fr-BE" sz="4400" b="1" dirty="0"/>
            </a:br>
            <a:br>
              <a:rPr lang="fr-BE" sz="4400" b="1" dirty="0"/>
            </a:br>
            <a:r>
              <a:rPr lang="fr-BE" sz="5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 au droit des étrangers</a:t>
            </a:r>
            <a:br>
              <a:rPr lang="fr-BE" sz="4400" dirty="0"/>
            </a:br>
            <a:r>
              <a:rPr lang="fr-BE" sz="4400" dirty="0"/>
              <a:t> 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60DC9CA-9B14-6C4D-3533-D93BB1AFB49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BE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Le droit des étrangers et l’internement: regards croisés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BE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Formation 09 et 10 février 2023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BE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Maryse Alié, Agathe De Brouwer, Elisabeth Destain,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BE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Associations d’avocates ATLAS </a:t>
            </a:r>
          </a:p>
          <a:p>
            <a:endParaRPr lang="fr-BE" dirty="0"/>
          </a:p>
        </p:txBody>
      </p:sp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C6222D12-548F-9845-8AC9-B096AC1E3D0C}"/>
              </a:ext>
            </a:extLst>
          </p:cNvPr>
          <p:cNvPicPr>
            <a:picLocks noChangeAspect="1"/>
          </p:cNvPicPr>
          <p:nvPr/>
        </p:nvPicPr>
        <p:blipFill rotWithShape="1"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23" t="2883" r="24445" b="86280"/>
          <a:stretch>
            <a:fillRect/>
          </a:stretch>
        </p:blipFill>
        <p:spPr bwMode="auto">
          <a:xfrm>
            <a:off x="6599166" y="531812"/>
            <a:ext cx="4726332" cy="141455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645332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9A6FE44-ADA9-38DF-40E6-BCCE894B54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4774" y="854697"/>
            <a:ext cx="5157787" cy="823912"/>
          </a:xfrm>
        </p:spPr>
        <p:txBody>
          <a:bodyPr/>
          <a:lstStyle/>
          <a:p>
            <a:pPr algn="ctr"/>
            <a:r>
              <a:rPr lang="fr-BE" sz="2400" b="1" dirty="0">
                <a:solidFill>
                  <a:schemeClr val="accent2"/>
                </a:solidFill>
              </a:rPr>
              <a:t>COURT SEJOUR </a:t>
            </a:r>
            <a:endParaRPr lang="fr-BE" dirty="0">
              <a:solidFill>
                <a:schemeClr val="accent2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5E89AA4-3C95-42E0-B970-D92672A015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56514" y="2080868"/>
            <a:ext cx="5157787" cy="410311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BE" dirty="0"/>
              <a:t>							</a:t>
            </a:r>
            <a:r>
              <a:rPr lang="fr-BE" sz="2400" dirty="0"/>
              <a:t>visite familiale</a:t>
            </a:r>
            <a:r>
              <a:rPr lang="fr-BE" sz="2000" dirty="0"/>
              <a:t> </a:t>
            </a:r>
            <a:endParaRPr lang="fr-BE" sz="2400" dirty="0"/>
          </a:p>
          <a:p>
            <a:pPr marL="0" indent="0">
              <a:buNone/>
            </a:pPr>
            <a:endParaRPr lang="fr-BE" sz="2400" dirty="0"/>
          </a:p>
          <a:p>
            <a:pPr marL="0" indent="0">
              <a:buNone/>
            </a:pPr>
            <a:r>
              <a:rPr lang="fr-BE" dirty="0"/>
              <a:t>Visite touristique  </a:t>
            </a:r>
            <a:r>
              <a:rPr lang="fr-BE" sz="2400" dirty="0"/>
              <a:t>		 	</a:t>
            </a:r>
          </a:p>
          <a:p>
            <a:pPr marL="0" indent="0">
              <a:buNone/>
            </a:pPr>
            <a:r>
              <a:rPr lang="fr-BE" sz="2400" dirty="0"/>
              <a:t>           </a:t>
            </a:r>
            <a:r>
              <a:rPr lang="fr-BE" sz="1800" dirty="0"/>
              <a:t>Visite médicale</a:t>
            </a:r>
          </a:p>
          <a:p>
            <a:pPr marL="0" indent="0">
              <a:buNone/>
            </a:pPr>
            <a:endParaRPr lang="fr-BE" sz="2400" dirty="0"/>
          </a:p>
          <a:p>
            <a:pPr marL="0" indent="0" algn="just">
              <a:buNone/>
            </a:pPr>
            <a:r>
              <a:rPr lang="fr-BE" sz="2400" dirty="0"/>
              <a:t>		Visite professionnelle</a:t>
            </a:r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r>
              <a:rPr lang="fr-BE" dirty="0"/>
              <a:t>		</a:t>
            </a:r>
          </a:p>
          <a:p>
            <a:pPr marL="0" indent="0">
              <a:buNone/>
            </a:pPr>
            <a:r>
              <a:rPr lang="fr-BE" dirty="0"/>
              <a:t>							</a:t>
            </a:r>
          </a:p>
          <a:p>
            <a:pPr marL="0" indent="0">
              <a:buNone/>
            </a:pPr>
            <a:r>
              <a:rPr lang="fr-BE" dirty="0"/>
              <a:t>	</a:t>
            </a:r>
          </a:p>
          <a:p>
            <a:pPr marL="0" indent="0">
              <a:buNone/>
            </a:pPr>
            <a:r>
              <a:rPr lang="fr-BE" dirty="0"/>
              <a:t> </a:t>
            </a:r>
          </a:p>
          <a:p>
            <a:pPr marL="0" indent="0">
              <a:buNone/>
            </a:pPr>
            <a:r>
              <a:rPr lang="fr-BE" dirty="0"/>
              <a:t>						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CFD2791-7F6A-A451-5317-A3B21180F7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52561" y="854697"/>
            <a:ext cx="5183188" cy="823912"/>
          </a:xfrm>
        </p:spPr>
        <p:txBody>
          <a:bodyPr/>
          <a:lstStyle/>
          <a:p>
            <a:pPr algn="ctr"/>
            <a:r>
              <a:rPr lang="fr-BE" sz="2400" b="1" dirty="0">
                <a:solidFill>
                  <a:schemeClr val="accent2"/>
                </a:solidFill>
              </a:rPr>
              <a:t>LONG SEJOUR </a:t>
            </a:r>
            <a:endParaRPr lang="fr-BE" dirty="0">
              <a:solidFill>
                <a:schemeClr val="accent2"/>
              </a:solidFill>
            </a:endParaRP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158570B-DE69-9064-91FF-72D0BA3F35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6000" y="2080868"/>
            <a:ext cx="5239749" cy="4253943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fr-BE" sz="3600" dirty="0"/>
              <a:t>								</a:t>
            </a:r>
            <a:r>
              <a:rPr lang="fr-BE" sz="4400" dirty="0"/>
              <a:t>humanitaire</a:t>
            </a:r>
            <a:r>
              <a:rPr lang="fr-BE" sz="3600" dirty="0"/>
              <a:t> </a:t>
            </a:r>
          </a:p>
          <a:p>
            <a:pPr marL="0" indent="0">
              <a:buNone/>
            </a:pPr>
            <a:endParaRPr lang="fr-BE" sz="2000" dirty="0"/>
          </a:p>
          <a:p>
            <a:pPr marL="0" indent="0">
              <a:buNone/>
            </a:pPr>
            <a:r>
              <a:rPr lang="fr-BE" sz="3600" dirty="0"/>
              <a:t>étudiant  		   						chercheur 	</a:t>
            </a:r>
          </a:p>
          <a:p>
            <a:pPr marL="0" indent="0">
              <a:buNone/>
            </a:pPr>
            <a:endParaRPr lang="fr-BE" sz="3600" dirty="0"/>
          </a:p>
          <a:p>
            <a:pPr marL="0" indent="0">
              <a:buNone/>
            </a:pPr>
            <a:r>
              <a:rPr lang="fr-BE" sz="3600" dirty="0"/>
              <a:t>victime de l’infraction de </a:t>
            </a:r>
            <a:r>
              <a:rPr lang="fr-BE" sz="4400" dirty="0"/>
              <a:t>traite des êtres humains </a:t>
            </a:r>
          </a:p>
          <a:p>
            <a:pPr marL="0" indent="0">
              <a:buNone/>
            </a:pPr>
            <a:endParaRPr lang="fr-BE" sz="1800" dirty="0"/>
          </a:p>
          <a:p>
            <a:pPr marL="0" indent="0">
              <a:buNone/>
            </a:pPr>
            <a:r>
              <a:rPr lang="fr-BE" sz="3600" dirty="0"/>
              <a:t>	</a:t>
            </a:r>
            <a:r>
              <a:rPr lang="fr-BE" sz="2900" dirty="0"/>
              <a:t>	</a:t>
            </a:r>
            <a:r>
              <a:rPr lang="fr-BE" sz="4400" dirty="0"/>
              <a:t>Protection internationale</a:t>
            </a:r>
            <a:endParaRPr lang="fr-BE" sz="5100" dirty="0"/>
          </a:p>
          <a:p>
            <a:pPr marL="0" indent="0">
              <a:buNone/>
            </a:pPr>
            <a:r>
              <a:rPr lang="fr-BE" sz="3600" dirty="0"/>
              <a:t>								MENA  </a:t>
            </a:r>
          </a:p>
          <a:p>
            <a:pPr marL="0" indent="0">
              <a:buNone/>
            </a:pPr>
            <a:r>
              <a:rPr lang="fr-BE" sz="3600" dirty="0"/>
              <a:t>	regroupement familial </a:t>
            </a:r>
          </a:p>
          <a:p>
            <a:pPr marL="0" indent="0">
              <a:buNone/>
            </a:pPr>
            <a:r>
              <a:rPr lang="fr-BE" sz="3600" dirty="0"/>
              <a:t>Apatride 				Médical </a:t>
            </a:r>
          </a:p>
          <a:p>
            <a:endParaRPr lang="fr-BE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D63E58C-DD2C-58C1-2DCB-022EC6F392F0}"/>
              </a:ext>
            </a:extLst>
          </p:cNvPr>
          <p:cNvSpPr txBox="1"/>
          <p:nvPr/>
        </p:nvSpPr>
        <p:spPr>
          <a:xfrm>
            <a:off x="4751109" y="4402800"/>
            <a:ext cx="32239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/>
              <a:t>Liberté de circulation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A46D336-181A-265B-051F-DD13BC186AFC}"/>
              </a:ext>
            </a:extLst>
          </p:cNvPr>
          <p:cNvSpPr txBox="1"/>
          <p:nvPr/>
        </p:nvSpPr>
        <p:spPr>
          <a:xfrm>
            <a:off x="2484319" y="452437"/>
            <a:ext cx="72233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200"/>
              <a:t>Quels sont les types de droit de séjour ? </a:t>
            </a:r>
          </a:p>
        </p:txBody>
      </p:sp>
    </p:spTree>
    <p:extLst>
      <p:ext uri="{BB962C8B-B14F-4D97-AF65-F5344CB8AC3E}">
        <p14:creationId xmlns:p14="http://schemas.microsoft.com/office/powerpoint/2010/main" val="2335476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1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2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6" grpId="0" uiExpand="1" build="p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06017E-F741-4354-A1F8-945039F54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359" y="546911"/>
            <a:ext cx="10836441" cy="742362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br>
              <a:rPr lang="fr-BE" sz="4900" b="1" dirty="0">
                <a:solidFill>
                  <a:schemeClr val="bg1"/>
                </a:solidFill>
              </a:rPr>
            </a:br>
            <a:r>
              <a:rPr lang="fr-BE" sz="4900" b="1" dirty="0">
                <a:solidFill>
                  <a:schemeClr val="bg1"/>
                </a:solidFill>
              </a:rPr>
              <a:t>COURT SEJOUR : </a:t>
            </a:r>
            <a:r>
              <a:rPr lang="fr-BE" sz="4000" b="1" dirty="0">
                <a:solidFill>
                  <a:schemeClr val="bg1"/>
                </a:solidFill>
              </a:rPr>
              <a:t>90 JOURS MAX. SUR 180 JOURS</a:t>
            </a:r>
            <a:br>
              <a:rPr lang="fr-BE" dirty="0">
                <a:solidFill>
                  <a:schemeClr val="bg1"/>
                </a:solidFill>
              </a:rPr>
            </a:br>
            <a:endParaRPr lang="fr-BE" dirty="0">
              <a:solidFill>
                <a:schemeClr val="bg1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1860424-0E6D-47D0-AAA2-3947EA1434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7359" y="1455235"/>
            <a:ext cx="6641430" cy="435133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r>
              <a:rPr lang="fr-BE" sz="4200" b="1" dirty="0"/>
              <a:t>RESSORTISSANTS PAYS TIERS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fr-BE" sz="4000" dirty="0"/>
              <a:t>Code des visas pour l’Union Européenne – Etats Schengen – visa uniforme</a:t>
            </a:r>
          </a:p>
          <a:p>
            <a:pPr marL="0" indent="0">
              <a:buNone/>
            </a:pPr>
            <a:endParaRPr lang="fr-BE" sz="4000" dirty="0"/>
          </a:p>
          <a:p>
            <a:pPr>
              <a:buFont typeface="Courier New" panose="02070309020205020404" pitchFamily="49" charset="0"/>
              <a:buChar char="o"/>
            </a:pPr>
            <a:r>
              <a:rPr lang="fr-BE" sz="4000" dirty="0"/>
              <a:t>Visa C </a:t>
            </a:r>
            <a:r>
              <a:rPr lang="fr-BE" sz="4000" b="1" dirty="0"/>
              <a:t>OU</a:t>
            </a:r>
            <a:r>
              <a:rPr lang="fr-BE" sz="4000" dirty="0"/>
              <a:t> exemption de visa: </a:t>
            </a:r>
            <a:r>
              <a:rPr lang="fr-BE" sz="4000" dirty="0">
                <a:hlinkClick r:id="rId3"/>
              </a:rPr>
              <a:t>https://sif-gid.ibz.be/FR/sans_obligat_type_c.aspx</a:t>
            </a:r>
            <a:r>
              <a:rPr lang="fr-BE" sz="4000" dirty="0"/>
              <a:t> </a:t>
            </a:r>
          </a:p>
          <a:p>
            <a:pPr marL="0" indent="0">
              <a:buNone/>
            </a:pPr>
            <a:endParaRPr lang="fr-BE" sz="4000" dirty="0"/>
          </a:p>
          <a:p>
            <a:pPr>
              <a:buFont typeface="Courier New" panose="02070309020205020404" pitchFamily="49" charset="0"/>
              <a:buChar char="o"/>
            </a:pPr>
            <a:r>
              <a:rPr lang="fr-BE" sz="4000" dirty="0"/>
              <a:t>Motifs: motif familial, motif professionnel, motif médical, motif touristique </a:t>
            </a:r>
          </a:p>
          <a:p>
            <a:pPr marL="0" indent="0">
              <a:buNone/>
            </a:pPr>
            <a:endParaRPr lang="fr-BE" sz="4000" dirty="0"/>
          </a:p>
          <a:p>
            <a:pPr>
              <a:buFont typeface="Courier New" panose="02070309020205020404" pitchFamily="49" charset="0"/>
              <a:buChar char="o"/>
            </a:pPr>
            <a:r>
              <a:rPr lang="fr-BE" sz="4000" dirty="0"/>
              <a:t>Conditions: </a:t>
            </a:r>
          </a:p>
          <a:p>
            <a:pPr marL="1014413" lvl="2" indent="-457200">
              <a:buFont typeface="Wingdings" panose="05000000000000000000" pitchFamily="2" charset="2"/>
              <a:buChar char="§"/>
            </a:pPr>
            <a:r>
              <a:rPr lang="fr-BE" sz="4000" dirty="0"/>
              <a:t>Moyens de subsistance (engagement de prise en charge légalisé à la commune ) </a:t>
            </a:r>
          </a:p>
          <a:p>
            <a:pPr marL="1014413" lvl="2" indent="-457200">
              <a:buFont typeface="Wingdings" panose="05000000000000000000" pitchFamily="2" charset="2"/>
              <a:buChar char="§"/>
            </a:pPr>
            <a:r>
              <a:rPr lang="fr-BE" sz="4000" dirty="0"/>
              <a:t>hébergement</a:t>
            </a:r>
          </a:p>
          <a:p>
            <a:pPr marL="1014413" lvl="2" indent="-457200">
              <a:buFont typeface="Wingdings" panose="05000000000000000000" pitchFamily="2" charset="2"/>
              <a:buChar char="§"/>
            </a:pPr>
            <a:r>
              <a:rPr lang="fr-BE" sz="4000" dirty="0"/>
              <a:t>Assurance maladie </a:t>
            </a:r>
          </a:p>
          <a:p>
            <a:pPr marL="1014413" lvl="2" indent="-457200">
              <a:buFont typeface="Wingdings" panose="05000000000000000000" pitchFamily="2" charset="2"/>
              <a:buChar char="§"/>
            </a:pPr>
            <a:r>
              <a:rPr lang="fr-BE" sz="4000" dirty="0"/>
              <a:t>Absence de menaces pour l’ordre public </a:t>
            </a:r>
          </a:p>
          <a:p>
            <a:pPr marL="1014413" lvl="2" indent="-457200">
              <a:buFont typeface="Wingdings" panose="05000000000000000000" pitchFamily="2" charset="2"/>
              <a:buChar char="§"/>
            </a:pPr>
            <a:r>
              <a:rPr lang="fr-BE" sz="4000" dirty="0"/>
              <a:t>Garanties de retour au pays d’origine</a:t>
            </a:r>
          </a:p>
          <a:p>
            <a:pPr marL="557213" lvl="2" indent="0">
              <a:buNone/>
            </a:pPr>
            <a:endParaRPr lang="fr-BE" sz="3400" dirty="0"/>
          </a:p>
          <a:p>
            <a:pPr marL="0" indent="0">
              <a:buNone/>
            </a:pPr>
            <a:endParaRPr lang="fr-BE" dirty="0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4ABBE932-2AC0-4D15-88D1-AC3CEA09BB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62037" y="1455235"/>
            <a:ext cx="4091763" cy="4351338"/>
          </a:xfrm>
          <a:ln>
            <a:solidFill>
              <a:schemeClr val="accent1"/>
            </a:solidFill>
          </a:ln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r>
              <a:rPr lang="fr-BE" sz="4200" b="1" i="1" dirty="0"/>
              <a:t>CITOYENS UE + EEE + SUISSE</a:t>
            </a:r>
          </a:p>
          <a:p>
            <a:pPr marL="0" indent="0" algn="ctr">
              <a:buNone/>
            </a:pPr>
            <a:endParaRPr lang="fr-BE" b="1" i="1" dirty="0"/>
          </a:p>
          <a:p>
            <a:pPr marL="0" indent="0" algn="just">
              <a:buNone/>
            </a:pPr>
            <a:r>
              <a:rPr lang="fr-BE" sz="3800" dirty="0"/>
              <a:t> </a:t>
            </a:r>
          </a:p>
          <a:p>
            <a:pPr marL="0" indent="0">
              <a:buNone/>
            </a:pPr>
            <a:r>
              <a:rPr lang="fr-BE" sz="3800" dirty="0"/>
              <a:t>Liberté de circulation </a:t>
            </a:r>
          </a:p>
          <a:p>
            <a:pPr marL="0" indent="0">
              <a:buNone/>
            </a:pPr>
            <a:endParaRPr lang="fr-BE" sz="3800" dirty="0"/>
          </a:p>
          <a:p>
            <a:pPr marL="0" indent="0">
              <a:buNone/>
            </a:pPr>
            <a:r>
              <a:rPr lang="fr-BE" sz="3800" dirty="0"/>
              <a:t>Aucune condition </a:t>
            </a:r>
          </a:p>
          <a:p>
            <a:pPr marL="0" indent="0" algn="just">
              <a:buNone/>
            </a:pPr>
            <a:endParaRPr lang="fr-BE" sz="3800" dirty="0">
              <a:solidFill>
                <a:srgbClr val="212121"/>
              </a:solidFill>
              <a:latin typeface="-apple-system"/>
            </a:endParaRPr>
          </a:p>
          <a:p>
            <a:pPr marL="0" indent="0" algn="just">
              <a:buNone/>
            </a:pPr>
            <a:r>
              <a:rPr lang="fr-BE" sz="3800" b="0" i="0" dirty="0">
                <a:solidFill>
                  <a:srgbClr val="212121"/>
                </a:solidFill>
                <a:effectLst/>
                <a:latin typeface="-apple-system"/>
              </a:rPr>
              <a:t>≠ </a:t>
            </a:r>
            <a:r>
              <a:rPr lang="fr-BE" sz="3800" dirty="0"/>
              <a:t>ressortissants de pays tiers autorisés au séjour dans un pays de l’Union européenne (avec titre de séjour définitif et passeport) : Absence (en principe) de contrôles systématiques aux frontières intérieures (espace Schengen) </a:t>
            </a:r>
          </a:p>
          <a:p>
            <a:pPr marL="0" indent="0" algn="just">
              <a:buNone/>
            </a:pPr>
            <a:endParaRPr lang="fr-BE" sz="3800" dirty="0"/>
          </a:p>
          <a:p>
            <a:pPr marL="0" indent="0" algn="just">
              <a:buNone/>
            </a:pPr>
            <a:r>
              <a:rPr lang="fr-FR" sz="3800" dirty="0"/>
              <a:t>Voir liste des documents de séjour et docs de voyage reconnus sous « related documents » : https://ec.europa.eu/home-affairs/policies/schengen-borders-and-visa/border-crossing_en </a:t>
            </a:r>
          </a:p>
          <a:p>
            <a:pPr marL="0" indent="0" algn="just">
              <a:buNone/>
            </a:pPr>
            <a:endParaRPr lang="fr-BE" sz="3600" dirty="0"/>
          </a:p>
          <a:p>
            <a:pPr marL="0" indent="0" algn="just">
              <a:buNone/>
            </a:pPr>
            <a:endParaRPr lang="fr-BE" sz="3400" dirty="0"/>
          </a:p>
          <a:p>
            <a:pPr marL="0" indent="0">
              <a:buNone/>
            </a:pPr>
            <a:endParaRPr lang="fr-BE" sz="34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CFABF26-E58E-4911-B396-488DD2F5C318}"/>
              </a:ext>
            </a:extLst>
          </p:cNvPr>
          <p:cNvSpPr txBox="1"/>
          <p:nvPr/>
        </p:nvSpPr>
        <p:spPr>
          <a:xfrm>
            <a:off x="2291788" y="5972536"/>
            <a:ext cx="87273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0013" lvl="1" algn="ctr"/>
            <a:r>
              <a:rPr lang="fr-BE" sz="1600" b="1"/>
              <a:t>Déclaration d’arrivée à la commune de résidence – annexes 3 et 3bis </a:t>
            </a:r>
            <a:r>
              <a:rPr lang="fr-BE" sz="1600" b="1" strike="sngStrike"/>
              <a:t>(hébergement touristique) </a:t>
            </a:r>
          </a:p>
        </p:txBody>
      </p:sp>
    </p:spTree>
    <p:extLst>
      <p:ext uri="{BB962C8B-B14F-4D97-AF65-F5344CB8AC3E}">
        <p14:creationId xmlns:p14="http://schemas.microsoft.com/office/powerpoint/2010/main" val="18251728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67966A-DF94-1142-879A-A9F4342B5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b="1" dirty="0">
                <a:solidFill>
                  <a:schemeClr val="accent2"/>
                </a:solidFill>
              </a:rPr>
              <a:t>COURT SEJOUR </a:t>
            </a:r>
            <a:r>
              <a:rPr lang="fr-BE" dirty="0"/>
              <a:t>– prolongation ? 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8D1AE0AF-651B-2EBD-D100-53865183E1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814162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106822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8B6190-8A79-478D-B39F-67D41241C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4000" b="1" dirty="0">
                <a:solidFill>
                  <a:schemeClr val="accent2"/>
                </a:solidFill>
              </a:rPr>
              <a:t>LONG SÉJOUR: CITOYENS EUROPÉENS (+ NORVÈGE, LICHTENSTEIN, ISLANDE ET SUISSE) </a:t>
            </a:r>
          </a:p>
        </p:txBody>
      </p:sp>
      <p:graphicFrame>
        <p:nvGraphicFramePr>
          <p:cNvPr id="9" name="Espace réservé du contenu 2">
            <a:extLst>
              <a:ext uri="{FF2B5EF4-FFF2-40B4-BE49-F238E27FC236}">
                <a16:creationId xmlns:a16="http://schemas.microsoft.com/office/drawing/2014/main" id="{1F422418-1ADB-DFDC-89BB-3CED7A69ECA4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452847" y="1690688"/>
          <a:ext cx="4818046" cy="48021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CBE691BE-A354-4E77-B6C6-5ED9A42734F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15" t="21717" r="56383" b="16315"/>
          <a:stretch/>
        </p:blipFill>
        <p:spPr>
          <a:xfrm>
            <a:off x="5410543" y="1970814"/>
            <a:ext cx="6328610" cy="4241933"/>
          </a:xfrm>
          <a:prstGeom prst="rect">
            <a:avLst/>
          </a:prstGeom>
        </p:spPr>
      </p:pic>
      <p:sp>
        <p:nvSpPr>
          <p:cNvPr id="17" name="Ellipse 16">
            <a:extLst>
              <a:ext uri="{FF2B5EF4-FFF2-40B4-BE49-F238E27FC236}">
                <a16:creationId xmlns:a16="http://schemas.microsoft.com/office/drawing/2014/main" id="{FAE28637-7204-4B23-9FD4-078E91445065}"/>
              </a:ext>
            </a:extLst>
          </p:cNvPr>
          <p:cNvSpPr/>
          <p:nvPr/>
        </p:nvSpPr>
        <p:spPr>
          <a:xfrm>
            <a:off x="10016650" y="4612723"/>
            <a:ext cx="1275735" cy="31463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2455502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E093EF-09BF-45EC-BCC4-2A2218509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b="1" dirty="0">
                <a:solidFill>
                  <a:schemeClr val="accent2"/>
                </a:solidFill>
              </a:rPr>
              <a:t>FOCUS REDEVANCE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513290C6-51DB-4E9F-8D22-60D12D6A58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0" y="1432560"/>
            <a:ext cx="11035110" cy="4867879"/>
          </a:xfrm>
        </p:spPr>
        <p:txBody>
          <a:bodyPr>
            <a:normAutofit fontScale="92500" lnSpcReduction="10000"/>
          </a:bodyPr>
          <a:lstStyle/>
          <a:p>
            <a:pPr marL="0" indent="0" algn="just" rtl="0" fontAlgn="base">
              <a:buNone/>
            </a:pPr>
            <a:r>
              <a:rPr lang="fr-BE" sz="2400" b="0" i="0" u="none" strike="noStrike" dirty="0">
                <a:effectLst/>
              </a:rPr>
              <a:t>Une </a:t>
            </a:r>
            <a:r>
              <a:rPr lang="fr-BE" sz="2400" i="0" dirty="0">
                <a:effectLst/>
              </a:rPr>
              <a:t>REDEVANCE</a:t>
            </a:r>
            <a:r>
              <a:rPr lang="fr-BE" sz="2400" b="0" i="0" u="none" strike="noStrike" dirty="0">
                <a:effectLst/>
              </a:rPr>
              <a:t> est due pour l’introduction d’une demande de séjour de plus de 3 mois (visa ou demande en Belgique) à verser préalablement sur le compte de l’Office des étrangers. </a:t>
            </a:r>
            <a:r>
              <a:rPr lang="fr-BE" sz="2400" b="0" i="0" dirty="0">
                <a:effectLst/>
              </a:rPr>
              <a:t>​</a:t>
            </a:r>
          </a:p>
          <a:p>
            <a:pPr marL="0" indent="0" algn="just" rtl="0" fontAlgn="base">
              <a:buNone/>
            </a:pPr>
            <a:r>
              <a:rPr lang="fr-BE" sz="2400" b="0" i="0" dirty="0">
                <a:effectLst/>
              </a:rPr>
              <a:t>Exemples: </a:t>
            </a:r>
          </a:p>
          <a:p>
            <a:pPr algn="just" rtl="0" fontAlgn="base"/>
            <a:r>
              <a:rPr lang="fr-BE" sz="2400" b="1" i="0" u="none" strike="noStrike" dirty="0">
                <a:effectLst/>
              </a:rPr>
              <a:t>198 € : </a:t>
            </a:r>
            <a:r>
              <a:rPr lang="fr-BE" sz="2400" i="0" u="none" strike="noStrike" dirty="0">
                <a:effectLst/>
              </a:rPr>
              <a:t>r</a:t>
            </a:r>
            <a:r>
              <a:rPr lang="fr-BE" sz="2400" b="0" i="0" u="none" strike="noStrike" dirty="0">
                <a:effectLst/>
              </a:rPr>
              <a:t>egroupement familial avec un 1/3 ou un belge</a:t>
            </a:r>
          </a:p>
          <a:p>
            <a:pPr algn="just" rtl="0" fontAlgn="base"/>
            <a:r>
              <a:rPr lang="fr-BE" sz="2400" b="1" dirty="0"/>
              <a:t>343 €: </a:t>
            </a:r>
            <a:r>
              <a:rPr lang="fr-BE" sz="2400" dirty="0"/>
              <a:t>9bis </a:t>
            </a:r>
            <a:endParaRPr lang="fr-BE" sz="2400" i="0" u="none" strike="noStrike" dirty="0">
              <a:effectLst/>
            </a:endParaRPr>
          </a:p>
          <a:p>
            <a:pPr marL="0" indent="0" algn="just" rtl="0" fontAlgn="base">
              <a:buNone/>
            </a:pPr>
            <a:endParaRPr lang="fr-BE" sz="2400" b="0" i="0" dirty="0">
              <a:effectLst/>
            </a:endParaRPr>
          </a:p>
          <a:p>
            <a:pPr marL="0" indent="0" algn="just" rtl="0" fontAlgn="base">
              <a:buNone/>
            </a:pPr>
            <a:r>
              <a:rPr lang="fr-BE" sz="2400" b="0" i="0" u="sng" dirty="0">
                <a:effectLst/>
              </a:rPr>
              <a:t>Plusieurs exceptions</a:t>
            </a:r>
            <a:r>
              <a:rPr lang="fr-BE" sz="2400" b="0" i="0" u="none" strike="noStrike" dirty="0">
                <a:effectLst/>
              </a:rPr>
              <a:t> : européen et membres de famille d’européen, demandeur mineur (- 18 ans) ; demandeur de protection (asile, 9</a:t>
            </a:r>
            <a:r>
              <a:rPr lang="fr-BE" sz="2400" b="0" i="1" u="none" strike="noStrike" dirty="0">
                <a:effectLst/>
              </a:rPr>
              <a:t>ter</a:t>
            </a:r>
            <a:r>
              <a:rPr lang="fr-BE" sz="2400" b="0" i="0" u="none" strike="noStrike" dirty="0">
                <a:effectLst/>
              </a:rPr>
              <a:t>) ; membre de famille d’un réfugié reconnu, bénéficiaire de protection subsidiaire ou bénéficiaire 9</a:t>
            </a:r>
            <a:r>
              <a:rPr lang="fr-BE" sz="2400" b="0" i="1" u="none" strike="noStrike" dirty="0">
                <a:effectLst/>
              </a:rPr>
              <a:t>ter </a:t>
            </a:r>
            <a:r>
              <a:rPr lang="fr-BE" sz="2400" b="0" i="0" u="none" strike="noStrike" dirty="0">
                <a:effectLst/>
              </a:rPr>
              <a:t>; membre de famille descendant majeur handicapé ; étudiant bénéficiant d’une bourse d’études « belge ou européenne », </a:t>
            </a:r>
            <a:r>
              <a:rPr lang="fr-BE" sz="2400" dirty="0"/>
              <a:t>étrangers indigents, apatride reconnu, …  </a:t>
            </a:r>
            <a:endParaRPr lang="en-US" sz="2400" b="0" i="0" dirty="0">
              <a:effectLst/>
            </a:endParaRPr>
          </a:p>
          <a:p>
            <a:pPr marL="0" indent="0" algn="just" rtl="0" fontAlgn="base">
              <a:buNone/>
            </a:pPr>
            <a:endParaRPr lang="fr-BE" sz="2400" b="0" i="1" u="none" strike="noStrike" dirty="0">
              <a:effectLst/>
            </a:endParaRPr>
          </a:p>
          <a:p>
            <a:pPr marL="0" indent="0" algn="just" rtl="0" fontAlgn="base">
              <a:buNone/>
            </a:pPr>
            <a:r>
              <a:rPr lang="fr-BE" sz="2400" b="0" i="1" u="none" strike="noStrike" dirty="0">
                <a:effectLst/>
              </a:rPr>
              <a:t>Plus d’infos sur le site de l’Office des étrangers : </a:t>
            </a:r>
            <a:r>
              <a:rPr lang="fr-BE" sz="2400" b="0" i="1" u="sng" dirty="0">
                <a:effectLst/>
              </a:rPr>
              <a:t> </a:t>
            </a:r>
            <a:r>
              <a:rPr lang="fr-BE" sz="2400" b="0" i="1" u="sng" dirty="0">
                <a:effectLst/>
                <a:hlinkClick r:id="rId2"/>
              </a:rPr>
              <a:t>https://dofi.ibz.be/fr/themes/faq/redevance</a:t>
            </a:r>
            <a:r>
              <a:rPr lang="fr-BE" sz="2400" b="0" i="1" u="sng" dirty="0">
                <a:effectLst/>
              </a:rPr>
              <a:t> </a:t>
            </a:r>
            <a:endParaRPr lang="fr-BE" sz="2400" dirty="0"/>
          </a:p>
        </p:txBody>
      </p:sp>
    </p:spTree>
    <p:extLst>
      <p:ext uri="{BB962C8B-B14F-4D97-AF65-F5344CB8AC3E}">
        <p14:creationId xmlns:p14="http://schemas.microsoft.com/office/powerpoint/2010/main" val="26955804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55F14A-6B6B-4777-A2D3-FB0216549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746" y="335450"/>
            <a:ext cx="11960507" cy="823913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fr-BE" sz="4000" b="1" dirty="0">
                <a:solidFill>
                  <a:schemeClr val="bg1"/>
                </a:solidFill>
              </a:rPr>
              <a:t>LONG SEJOUR – CATÉGORIE RÉSIDUAIRE (SÉJOUR HUMANITAIRE) 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1CB0A7A-2B6B-4B7C-B3B3-7E527EB28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014" y="1302043"/>
            <a:ext cx="5157787" cy="823912"/>
          </a:xfrm>
          <a:solidFill>
            <a:schemeClr val="accent1"/>
          </a:solidFill>
          <a:ln cmpd="sng">
            <a:solidFill>
              <a:schemeClr val="accent1"/>
            </a:solidFill>
          </a:ln>
          <a:effectLst>
            <a:softEdge rad="469900"/>
          </a:effectLst>
        </p:spPr>
        <p:txBody>
          <a:bodyPr>
            <a:normAutofit lnSpcReduction="10000"/>
          </a:bodyPr>
          <a:lstStyle/>
          <a:p>
            <a:r>
              <a:rPr lang="fr-BE" dirty="0">
                <a:solidFill>
                  <a:schemeClr val="accent3">
                    <a:lumMod val="75000"/>
                  </a:schemeClr>
                </a:solidFill>
              </a:rPr>
              <a:t>Depuis le pays d’origine</a:t>
            </a:r>
          </a:p>
          <a:p>
            <a:r>
              <a:rPr lang="fr-BE" dirty="0">
                <a:solidFill>
                  <a:schemeClr val="accent3">
                    <a:lumMod val="75000"/>
                  </a:schemeClr>
                </a:solidFill>
              </a:rPr>
              <a:t>Art. 9 L. 15.12.1980  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F6CA8FF-94CB-418C-BCAB-E78D3BA8F8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62014" y="2411315"/>
            <a:ext cx="5157787" cy="3684588"/>
          </a:xfrm>
        </p:spPr>
        <p:txBody>
          <a:bodyPr>
            <a:normAutofit fontScale="85000" lnSpcReduction="10000"/>
          </a:bodyPr>
          <a:lstStyle/>
          <a:p>
            <a:r>
              <a:rPr lang="fr-BE" sz="2400" dirty="0">
                <a:solidFill>
                  <a:schemeClr val="accent3">
                    <a:lumMod val="75000"/>
                  </a:schemeClr>
                </a:solidFill>
              </a:rPr>
              <a:t>Demande de visa long séjour (visa D) auprès du poste diplomatique </a:t>
            </a:r>
          </a:p>
          <a:p>
            <a:endParaRPr lang="fr-BE" sz="2400" dirty="0">
              <a:solidFill>
                <a:schemeClr val="accent3">
                  <a:lumMod val="75000"/>
                </a:schemeClr>
              </a:solidFill>
            </a:endParaRPr>
          </a:p>
          <a:p>
            <a:endParaRPr lang="fr-BE" sz="2400" dirty="0">
              <a:solidFill>
                <a:schemeClr val="accent3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fr-BE" sz="2400" dirty="0">
                <a:solidFill>
                  <a:schemeClr val="accent3">
                    <a:lumMod val="75000"/>
                  </a:schemeClr>
                </a:solidFill>
              </a:rPr>
              <a:t> </a:t>
            </a:r>
          </a:p>
          <a:p>
            <a:pPr marL="0" indent="0">
              <a:buNone/>
            </a:pPr>
            <a:endParaRPr lang="fr-BE" sz="2400" dirty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fr-BE" sz="2400" dirty="0">
                <a:solidFill>
                  <a:schemeClr val="accent3">
                    <a:lumMod val="75000"/>
                  </a:schemeClr>
                </a:solidFill>
              </a:rPr>
              <a:t>Pas de critères </a:t>
            </a:r>
            <a:r>
              <a:rPr lang="fr-BE" sz="2400" dirty="0">
                <a:solidFill>
                  <a:schemeClr val="accent3">
                    <a:lumMod val="75000"/>
                  </a:schemeClr>
                </a:solidFill>
                <a:sym typeface="Wingdings" panose="05000000000000000000" pitchFamily="2" charset="2"/>
              </a:rPr>
              <a:t> pouvoir discrétionnaire</a:t>
            </a:r>
          </a:p>
          <a:p>
            <a:r>
              <a:rPr lang="fr-BE" sz="2400" dirty="0">
                <a:solidFill>
                  <a:schemeClr val="accent3">
                    <a:lumMod val="75000"/>
                  </a:schemeClr>
                </a:solidFill>
                <a:sym typeface="Wingdings" panose="05000000000000000000" pitchFamily="2" charset="2"/>
              </a:rPr>
              <a:t>Instructions internes: rentiers, étudiants établissements privés, regroupement familial hors famille nucléaire, … </a:t>
            </a:r>
          </a:p>
          <a:p>
            <a:r>
              <a:rPr lang="fr-BE" sz="2400" dirty="0">
                <a:solidFill>
                  <a:schemeClr val="accent3">
                    <a:lumMod val="75000"/>
                  </a:schemeClr>
                </a:solidFill>
                <a:sym typeface="Wingdings" panose="05000000000000000000" pitchFamily="2" charset="2"/>
              </a:rPr>
              <a:t>Pas de délai </a:t>
            </a:r>
          </a:p>
          <a:p>
            <a:endParaRPr lang="fr-BE" dirty="0">
              <a:sym typeface="Wingdings" panose="05000000000000000000" pitchFamily="2" charset="2"/>
            </a:endParaRPr>
          </a:p>
          <a:p>
            <a:endParaRPr lang="fr-BE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009CE4A-DCDF-4096-8CB3-0B12D03E28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302043"/>
            <a:ext cx="5183188" cy="823912"/>
          </a:xfrm>
          <a:ln>
            <a:solidFill>
              <a:schemeClr val="accent2"/>
            </a:solidFill>
          </a:ln>
        </p:spPr>
        <p:txBody>
          <a:bodyPr>
            <a:normAutofit lnSpcReduction="10000"/>
          </a:bodyPr>
          <a:lstStyle/>
          <a:p>
            <a:r>
              <a:rPr lang="fr-BE" dirty="0">
                <a:solidFill>
                  <a:schemeClr val="accent2">
                    <a:lumMod val="75000"/>
                  </a:schemeClr>
                </a:solidFill>
              </a:rPr>
              <a:t>Depuis la Belgique </a:t>
            </a:r>
          </a:p>
          <a:p>
            <a:r>
              <a:rPr lang="fr-BE" dirty="0">
                <a:solidFill>
                  <a:schemeClr val="accent2">
                    <a:lumMod val="75000"/>
                  </a:schemeClr>
                </a:solidFill>
              </a:rPr>
              <a:t>Art. 9bis L. 15.12.1980 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195F851-3882-4E0E-87BC-E5AB637BA1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411315"/>
            <a:ext cx="5550108" cy="4076199"/>
          </a:xfrm>
          <a:ln>
            <a:solidFill>
              <a:schemeClr val="accent2"/>
            </a:solidFill>
          </a:ln>
        </p:spPr>
        <p:txBody>
          <a:bodyPr>
            <a:normAutofit fontScale="85000" lnSpcReduction="10000"/>
          </a:bodyPr>
          <a:lstStyle/>
          <a:p>
            <a:r>
              <a:rPr lang="fr-BE" sz="2400" dirty="0"/>
              <a:t>Demande de régularisation auprès de la commune de résidence </a:t>
            </a:r>
          </a:p>
          <a:p>
            <a:r>
              <a:rPr lang="fr-BE" sz="2400" dirty="0"/>
              <a:t>Contrôle de résidence  </a:t>
            </a:r>
            <a:r>
              <a:rPr lang="fr-BE" sz="2400" dirty="0">
                <a:sym typeface="Wingdings" panose="05000000000000000000" pitchFamily="2" charset="2"/>
              </a:rPr>
              <a:t>– annexe 3 </a:t>
            </a:r>
            <a:endParaRPr lang="fr-BE" sz="2400" dirty="0"/>
          </a:p>
          <a:p>
            <a:r>
              <a:rPr lang="fr-BE" sz="2400" dirty="0">
                <a:sym typeface="Wingdings" panose="05000000000000000000" pitchFamily="2" charset="2"/>
              </a:rPr>
              <a:t>Circonstances exceptionnelles : </a:t>
            </a:r>
            <a:r>
              <a:rPr lang="fr-BE" sz="2400" i="1" dirty="0">
                <a:sym typeface="Wingdings" panose="05000000000000000000" pitchFamily="2" charset="2"/>
              </a:rPr>
              <a:t>les circonstances qui rendent impossibles ou particulièrement difficile le retour de l’étranger dans son pays d’origine</a:t>
            </a:r>
          </a:p>
          <a:p>
            <a:r>
              <a:rPr lang="fr-BE" sz="2400" dirty="0"/>
              <a:t>Pas de critères </a:t>
            </a:r>
            <a:r>
              <a:rPr lang="fr-BE" sz="2400" dirty="0">
                <a:sym typeface="Wingdings" panose="05000000000000000000" pitchFamily="2" charset="2"/>
              </a:rPr>
              <a:t> pouvoir discrétionnaire</a:t>
            </a:r>
          </a:p>
          <a:p>
            <a:r>
              <a:rPr lang="fr-BE" sz="2400" dirty="0">
                <a:sym typeface="Wingdings" panose="05000000000000000000" pitchFamily="2" charset="2"/>
              </a:rPr>
              <a:t>Instructions internes: long procédure d’asile, auteur d’enfant en séjour légal </a:t>
            </a:r>
            <a:r>
              <a:rPr lang="fr-BE" sz="2100" b="1" dirty="0">
                <a:solidFill>
                  <a:srgbClr val="00B050"/>
                </a:solidFill>
                <a:sym typeface="Wingdings" panose="05000000000000000000" pitchFamily="2" charset="2"/>
              </a:rPr>
              <a:t>(Edito NL janvier ADDE 2022</a:t>
            </a:r>
            <a:r>
              <a:rPr lang="fr-BE" sz="2400" dirty="0">
                <a:sym typeface="Wingdings" panose="05000000000000000000" pitchFamily="2" charset="2"/>
              </a:rPr>
              <a:t>), etc.</a:t>
            </a:r>
          </a:p>
          <a:p>
            <a:r>
              <a:rPr lang="fr-BE" sz="2400" dirty="0">
                <a:sym typeface="Wingdings" panose="05000000000000000000" pitchFamily="2" charset="2"/>
              </a:rPr>
              <a:t>Pas de délai </a:t>
            </a:r>
          </a:p>
          <a:p>
            <a:r>
              <a:rPr lang="fr-BE" sz="2400" dirty="0">
                <a:sym typeface="Wingdings" panose="05000000000000000000" pitchFamily="2" charset="2"/>
              </a:rPr>
              <a:t>Pas de séjour durant le traitement de la demande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7421357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A5EDFBD7-FE78-4B93-AB08-EEEC90A51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1512" y="560652"/>
            <a:ext cx="3888529" cy="402292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200" b="1" dirty="0">
                <a:solidFill>
                  <a:schemeClr val="accent6"/>
                </a:solidFill>
                <a:latin typeface="+mn-lt"/>
                <a:sym typeface="Wingdings" panose="05000000000000000000" pitchFamily="2" charset="2"/>
              </a:rPr>
              <a:t> </a:t>
            </a:r>
            <a:r>
              <a:rPr lang="fr-BE" sz="2200" b="1" kern="1200" dirty="0">
                <a:solidFill>
                  <a:schemeClr val="accent6"/>
                </a:solidFill>
                <a:latin typeface="+mn-lt"/>
                <a:ea typeface="+mj-ea"/>
                <a:cs typeface="+mj-cs"/>
              </a:rPr>
              <a:t>Autorisation de séjour limitée avec acc</a:t>
            </a:r>
            <a:r>
              <a:rPr lang="fr-BE" sz="2200" b="1" dirty="0">
                <a:solidFill>
                  <a:schemeClr val="accent6"/>
                </a:solidFill>
                <a:latin typeface="+mn-lt"/>
              </a:rPr>
              <a:t>ès </a:t>
            </a:r>
            <a:r>
              <a:rPr lang="fr-BE" sz="2200" b="1" kern="1200" dirty="0">
                <a:solidFill>
                  <a:schemeClr val="accent6"/>
                </a:solidFill>
                <a:latin typeface="+mn-lt"/>
                <a:ea typeface="+mj-ea"/>
                <a:cs typeface="+mj-cs"/>
              </a:rPr>
              <a:t>au marché </a:t>
            </a:r>
            <a:r>
              <a:rPr lang="fr-BE" sz="2200" b="1" dirty="0">
                <a:solidFill>
                  <a:schemeClr val="accent6"/>
                </a:solidFill>
                <a:latin typeface="+mn-lt"/>
              </a:rPr>
              <a:t>du travail illimité</a:t>
            </a:r>
            <a:r>
              <a:rPr lang="fr-BE" sz="2200" b="1" kern="1200" dirty="0">
                <a:solidFill>
                  <a:schemeClr val="accent6"/>
                </a:solidFill>
                <a:latin typeface="+mn-lt"/>
                <a:ea typeface="+mj-ea"/>
                <a:cs typeface="+mj-cs"/>
              </a:rPr>
              <a:t>, renouvelable </a:t>
            </a:r>
            <a:r>
              <a:rPr lang="fr-BE" sz="2200" b="1" dirty="0">
                <a:solidFill>
                  <a:schemeClr val="accent6"/>
                </a:solidFill>
                <a:latin typeface="+mn-lt"/>
              </a:rPr>
              <a:t>(</a:t>
            </a:r>
            <a:r>
              <a:rPr lang="fr-BE" sz="2200" b="1" kern="1200" dirty="0">
                <a:solidFill>
                  <a:schemeClr val="accent6"/>
                </a:solidFill>
                <a:latin typeface="+mn-lt"/>
                <a:ea typeface="+mj-ea"/>
                <a:cs typeface="+mj-cs"/>
              </a:rPr>
              <a:t>carte A valable une année</a:t>
            </a:r>
            <a:r>
              <a:rPr lang="en-US" sz="2200" b="1" kern="1200" dirty="0">
                <a:solidFill>
                  <a:schemeClr val="accent6"/>
                </a:solidFill>
                <a:latin typeface="+mn-lt"/>
                <a:ea typeface="+mj-ea"/>
                <a:cs typeface="+mj-cs"/>
              </a:rPr>
              <a:t>) </a:t>
            </a:r>
            <a:br>
              <a:rPr lang="en-US" sz="2200" kern="120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</a:br>
            <a:br>
              <a:rPr lang="en-US" sz="2200" kern="120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</a:br>
            <a:r>
              <a:rPr lang="en-US" sz="2200" dirty="0">
                <a:latin typeface="+mn-lt"/>
              </a:rPr>
              <a:t>Conditions et modalités de renouvellement  dans la décision  </a:t>
            </a:r>
            <a:br>
              <a:rPr lang="en-US" sz="2200" dirty="0">
                <a:latin typeface="+mn-lt"/>
              </a:rPr>
            </a:br>
            <a:br>
              <a:rPr lang="en-US" sz="2200" dirty="0">
                <a:latin typeface="+mn-lt"/>
              </a:rPr>
            </a:br>
            <a:r>
              <a:rPr lang="en-US" sz="2200" dirty="0">
                <a:latin typeface="+mn-lt"/>
                <a:sym typeface="Wingdings" panose="05000000000000000000" pitchFamily="2" charset="2"/>
              </a:rPr>
              <a:t> souvent a</a:t>
            </a:r>
            <a:r>
              <a:rPr lang="en-US" sz="2200" dirty="0">
                <a:latin typeface="+mn-lt"/>
              </a:rPr>
              <a:t>ttestation de non émargement au CPAS (</a:t>
            </a:r>
            <a:r>
              <a:rPr lang="en-US" sz="2200" strike="sngStrike" dirty="0">
                <a:latin typeface="+mn-lt"/>
              </a:rPr>
              <a:t>AIDE SOCIALE</a:t>
            </a:r>
            <a:r>
              <a:rPr lang="en-US" sz="2200" dirty="0">
                <a:latin typeface="+mn-lt"/>
              </a:rPr>
              <a:t>)</a:t>
            </a:r>
            <a:br>
              <a:rPr lang="en-US" sz="2000" dirty="0">
                <a:latin typeface="+mn-lt"/>
              </a:rPr>
            </a:br>
            <a:br>
              <a:rPr lang="en-US" sz="2000" dirty="0">
                <a:latin typeface="+mn-lt"/>
              </a:rPr>
            </a:br>
            <a:endParaRPr lang="en-US" sz="2000" kern="1200" dirty="0">
              <a:solidFill>
                <a:schemeClr val="tx1"/>
              </a:solidFill>
              <a:latin typeface="+mn-lt"/>
              <a:ea typeface="+mj-ea"/>
              <a:cs typeface="+mj-cs"/>
            </a:endParaRPr>
          </a:p>
        </p:txBody>
      </p:sp>
      <p:pic>
        <p:nvPicPr>
          <p:cNvPr id="11" name="Espace réservé pour une image  10">
            <a:extLst>
              <a:ext uri="{FF2B5EF4-FFF2-40B4-BE49-F238E27FC236}">
                <a16:creationId xmlns:a16="http://schemas.microsoft.com/office/drawing/2014/main" id="{306CEBEF-00F9-4D85-AE3D-036AF476B3B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31" t="17785" r="12640" b="16547"/>
          <a:stretch/>
        </p:blipFill>
        <p:spPr>
          <a:xfrm>
            <a:off x="5823395" y="1050575"/>
            <a:ext cx="5854730" cy="4262830"/>
          </a:xfrm>
          <a:prstGeom prst="rect">
            <a:avLst/>
          </a:prstGeom>
        </p:spPr>
      </p:pic>
      <p:pic>
        <p:nvPicPr>
          <p:cNvPr id="13" name="Graphique 12" descr="Contrat avec un remplissage uni">
            <a:extLst>
              <a:ext uri="{FF2B5EF4-FFF2-40B4-BE49-F238E27FC236}">
                <a16:creationId xmlns:a16="http://schemas.microsoft.com/office/drawing/2014/main" id="{D2D52C6D-938C-41FC-AD15-C93E35BD90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8276" y="680012"/>
            <a:ext cx="914400" cy="914400"/>
          </a:xfrm>
          <a:prstGeom prst="rect">
            <a:avLst/>
          </a:prstGeom>
        </p:spPr>
      </p:pic>
      <p:pic>
        <p:nvPicPr>
          <p:cNvPr id="15" name="Graphique 14" descr="Avertissement avec un remplissage uni">
            <a:extLst>
              <a:ext uri="{FF2B5EF4-FFF2-40B4-BE49-F238E27FC236}">
                <a16:creationId xmlns:a16="http://schemas.microsoft.com/office/drawing/2014/main" id="{6C508F3C-8378-4D20-BD98-8001FFFE59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4099" y="3097622"/>
            <a:ext cx="662755" cy="66275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C3994E2-FD33-4D60-BCD0-C61EA44FA28B}"/>
              </a:ext>
            </a:extLst>
          </p:cNvPr>
          <p:cNvSpPr txBox="1"/>
          <p:nvPr/>
        </p:nvSpPr>
        <p:spPr>
          <a:xfrm>
            <a:off x="1428275" y="4973909"/>
            <a:ext cx="34249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alibri" panose="020F0502020204030204" pitchFamily="34" charset="0"/>
              <a:buChar char="x"/>
            </a:pPr>
            <a:r>
              <a:rPr lang="fr-BE" sz="2000" b="1" dirty="0">
                <a:solidFill>
                  <a:srgbClr val="FF0000"/>
                </a:solidFill>
              </a:rPr>
              <a:t>Décision d’irrecevabilité/ de refus avec ordre de quitter le territoire dans les 30 jours (annexe 13) </a:t>
            </a:r>
          </a:p>
        </p:txBody>
      </p:sp>
      <p:pic>
        <p:nvPicPr>
          <p:cNvPr id="10" name="Graphique 9" descr="Contrat avec un remplissage uni">
            <a:extLst>
              <a:ext uri="{FF2B5EF4-FFF2-40B4-BE49-F238E27FC236}">
                <a16:creationId xmlns:a16="http://schemas.microsoft.com/office/drawing/2014/main" id="{5A0A919E-AA3F-4D6F-9A27-069C86B2F6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8276" y="501058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3466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A3C0F2CF-4D21-F754-A947-F4D69B078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b="1" dirty="0">
                <a:solidFill>
                  <a:schemeClr val="accent2"/>
                </a:solidFill>
              </a:rPr>
              <a:t>LONG SEJOUR: LE REGROUPEMENT FAMILIAL 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87169520-622F-EC9F-5831-FC7E752C41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 rtl="0" fontAlgn="base">
              <a:buNone/>
            </a:pPr>
            <a:r>
              <a:rPr lang="fr-BE" b="0" i="0" u="none" strike="noStrike" dirty="0">
                <a:solidFill>
                  <a:srgbClr val="000000"/>
                </a:solidFill>
                <a:effectLst/>
              </a:rPr>
              <a:t>	Qui se fait rejoindre ou accompagner ?</a:t>
            </a:r>
            <a:r>
              <a:rPr lang="en-US" b="0" i="0" dirty="0">
                <a:solidFill>
                  <a:srgbClr val="000000"/>
                </a:solidFill>
                <a:effectLst/>
              </a:rPr>
              <a:t>​ régime différent en 	fonction du </a:t>
            </a:r>
            <a:r>
              <a:rPr lang="en-US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REGROUPANT</a:t>
            </a:r>
            <a:r>
              <a:rPr lang="en-US" b="0" i="0" dirty="0">
                <a:solidFill>
                  <a:srgbClr val="000000"/>
                </a:solidFill>
                <a:effectLst/>
              </a:rPr>
              <a:t> </a:t>
            </a:r>
          </a:p>
          <a:p>
            <a:pPr marL="0" indent="0" algn="l" rtl="0" fontAlgn="base">
              <a:buNone/>
            </a:pPr>
            <a:endParaRPr lang="en-US" dirty="0">
              <a:solidFill>
                <a:srgbClr val="000000"/>
              </a:solidFill>
            </a:endParaRPr>
          </a:p>
          <a:p>
            <a:pPr algn="l" rtl="0" fontAlgn="base">
              <a:buFontTx/>
              <a:buChar char="-"/>
            </a:pPr>
            <a:r>
              <a:rPr lang="en-US" dirty="0">
                <a:solidFill>
                  <a:srgbClr val="000000"/>
                </a:solidFill>
              </a:rPr>
              <a:t>Le regroupant est un ressortissant de pays tiers autorisés au séjour de plus de 3 mois – séjour limité ou illimité  (art. 10 et 10bis) </a:t>
            </a:r>
          </a:p>
          <a:p>
            <a:pPr marL="0" indent="0" algn="l" rtl="0" fontAlgn="base">
              <a:buNone/>
            </a:pPr>
            <a:endParaRPr lang="en-US" dirty="0">
              <a:solidFill>
                <a:srgbClr val="000000"/>
              </a:solidFill>
            </a:endParaRPr>
          </a:p>
          <a:p>
            <a:pPr algn="l" rtl="0" fontAlgn="base">
              <a:buFontTx/>
              <a:buChar char="-"/>
            </a:pPr>
            <a:r>
              <a:rPr lang="en-US" b="1" i="0" dirty="0">
                <a:solidFill>
                  <a:schemeClr val="accent6">
                    <a:lumMod val="75000"/>
                  </a:schemeClr>
                </a:solidFill>
                <a:effectLst/>
              </a:rPr>
              <a:t>Le regroupant est belge (art. 40ter) </a:t>
            </a:r>
          </a:p>
          <a:p>
            <a:pPr marL="0" indent="0" algn="l" rtl="0" fontAlgn="base">
              <a:buNone/>
            </a:pPr>
            <a:endParaRPr lang="en-US" b="0" i="0" dirty="0">
              <a:solidFill>
                <a:srgbClr val="000000"/>
              </a:solidFill>
              <a:effectLst/>
            </a:endParaRPr>
          </a:p>
          <a:p>
            <a:pPr algn="l" rtl="0" fontAlgn="base">
              <a:buFontTx/>
              <a:buChar char="-"/>
            </a:pP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Le regroupant est citoyen UE (et assimilés) (art. 40bis) </a:t>
            </a:r>
            <a:endParaRPr lang="en-US" b="1" i="0" dirty="0">
              <a:solidFill>
                <a:schemeClr val="accent6">
                  <a:lumMod val="75000"/>
                </a:schemeClr>
              </a:solidFill>
              <a:effectLst/>
            </a:endParaRPr>
          </a:p>
          <a:p>
            <a:pPr marL="0" indent="0" algn="l" rtl="0" fontAlgn="base">
              <a:buNone/>
            </a:pPr>
            <a:endParaRPr lang="en-US" b="0" i="0" dirty="0">
              <a:solidFill>
                <a:srgbClr val="000000"/>
              </a:solidFill>
              <a:effectLst/>
            </a:endParaRPr>
          </a:p>
          <a:p>
            <a:pPr marL="0" indent="0">
              <a:buNone/>
            </a:pPr>
            <a:endParaRPr lang="fr-BE" dirty="0"/>
          </a:p>
        </p:txBody>
      </p:sp>
      <p:pic>
        <p:nvPicPr>
          <p:cNvPr id="8" name="Graphique 7" descr="Point d’interrogation avec un remplissage uni">
            <a:extLst>
              <a:ext uri="{FF2B5EF4-FFF2-40B4-BE49-F238E27FC236}">
                <a16:creationId xmlns:a16="http://schemas.microsoft.com/office/drawing/2014/main" id="{6EEA3512-DBD9-32AB-E1F0-B62FC1B5D6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200" y="169068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8316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C795C6-50EE-0A82-4AD0-66861AD13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b="1" dirty="0">
                <a:solidFill>
                  <a:schemeClr val="accent2"/>
                </a:solidFill>
              </a:rPr>
              <a:t>LE REGROUPEMENT FAMILIAL 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1BC47BB-A03C-58D8-36A6-B0D5A8565A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BE" dirty="0"/>
              <a:t>	</a:t>
            </a:r>
          </a:p>
          <a:p>
            <a:pPr marL="0" indent="0">
              <a:buNone/>
            </a:pPr>
            <a:r>
              <a:rPr lang="fr-BE" dirty="0"/>
              <a:t>	Qui peut rejoindre ou accompagner ? Catégorie de membres de famille 	prédéfinies par la loi qui peut varier en fonction du regroupant </a:t>
            </a:r>
          </a:p>
          <a:p>
            <a:pPr marL="0" indent="0">
              <a:buNone/>
            </a:pPr>
            <a:endParaRPr lang="fr-BE" dirty="0"/>
          </a:p>
          <a:p>
            <a:pPr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fr-BE" b="1" dirty="0">
                <a:solidFill>
                  <a:schemeClr val="accent2"/>
                </a:solidFill>
              </a:rPr>
              <a:t>Famille nucléaire </a:t>
            </a:r>
          </a:p>
          <a:p>
            <a:pPr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fr-BE" b="1" dirty="0">
                <a:solidFill>
                  <a:schemeClr val="accent2"/>
                </a:solidFill>
              </a:rPr>
              <a:t>Nécessité d’un lien officiel (test ADN?)</a:t>
            </a:r>
          </a:p>
          <a:p>
            <a:pPr marL="0" indent="0" algn="ctr">
              <a:buNone/>
            </a:pPr>
            <a:endParaRPr lang="fr-BE" dirty="0"/>
          </a:p>
          <a:p>
            <a:pPr marL="457200" lvl="1" indent="0" algn="ctr">
              <a:buNone/>
            </a:pPr>
            <a:r>
              <a:rPr lang="fr-BE" sz="2800" dirty="0"/>
              <a:t>Conjoint / cohabitant légal </a:t>
            </a:r>
          </a:p>
          <a:p>
            <a:pPr marL="457200" lvl="1" indent="0" algn="ctr">
              <a:buNone/>
            </a:pPr>
            <a:r>
              <a:rPr lang="fr-BE" sz="2800" dirty="0"/>
              <a:t>Descendant mineur et descendant majeur handicapé </a:t>
            </a:r>
          </a:p>
          <a:p>
            <a:pPr marL="457200" lvl="1" indent="0" algn="ctr">
              <a:buNone/>
            </a:pPr>
            <a:endParaRPr lang="fr-BE" sz="2800" dirty="0"/>
          </a:p>
          <a:p>
            <a:pPr marL="457200" lvl="1" indent="0" algn="ctr">
              <a:buNone/>
            </a:pPr>
            <a:r>
              <a:rPr lang="fr-BE" sz="2800" dirty="0"/>
              <a:t>Descendant majeur à charge : uniquement si regroupant belge ou UE </a:t>
            </a:r>
          </a:p>
          <a:p>
            <a:pPr marL="457200" lvl="1" indent="0" algn="ctr">
              <a:buNone/>
            </a:pPr>
            <a:r>
              <a:rPr lang="fr-BE" sz="2800" dirty="0"/>
              <a:t>Ascendant d’un enfant mineur: uniquement si regroupant MENA PI, UE, belge </a:t>
            </a:r>
          </a:p>
          <a:p>
            <a:pPr lvl="1" algn="ctr"/>
            <a:r>
              <a:rPr lang="fr-BE" sz="2800" dirty="0"/>
              <a:t>Ascendant majeur à charge : uniquement si regroupant UE </a:t>
            </a:r>
          </a:p>
          <a:p>
            <a:pPr lvl="1" algn="ctr"/>
            <a:r>
              <a:rPr lang="fr-BE" sz="2800" dirty="0"/>
              <a:t>Autres ? Uniquement si regroupant UE </a:t>
            </a:r>
          </a:p>
          <a:p>
            <a:endParaRPr lang="fr-BE" dirty="0"/>
          </a:p>
        </p:txBody>
      </p:sp>
      <p:pic>
        <p:nvPicPr>
          <p:cNvPr id="5" name="Graphique 4" descr="Point d’interrogation avec un remplissage uni">
            <a:extLst>
              <a:ext uri="{FF2B5EF4-FFF2-40B4-BE49-F238E27FC236}">
                <a16:creationId xmlns:a16="http://schemas.microsoft.com/office/drawing/2014/main" id="{EBEE5189-B5F0-B5F1-1BF4-8EC26DDB75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8200" y="169068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9068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CFE9EA-50D8-4028-BE42-DC2D813BEA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251674"/>
            <a:ext cx="11548872" cy="164592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E83AC50-C6C4-6E43-D986-E320D191E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9976" y="452842"/>
            <a:ext cx="6976872" cy="126187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 REGROUPEMENT FAMILIAL </a:t>
            </a:r>
            <a:endParaRPr lang="en-US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A218DD6-0CC7-465B-B80F-747F97B40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059936" y="623740"/>
            <a:ext cx="0" cy="914400"/>
          </a:xfrm>
          <a:prstGeom prst="line">
            <a:avLst/>
          </a:prstGeom>
          <a:ln w="19050">
            <a:solidFill>
              <a:schemeClr val="bg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2753882F-C2A2-A45F-721A-B9C23E3097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9642118"/>
              </p:ext>
            </p:extLst>
          </p:nvPr>
        </p:nvGraphicFramePr>
        <p:xfrm>
          <a:off x="1310708" y="2150036"/>
          <a:ext cx="9570586" cy="4206242"/>
        </p:xfrm>
        <a:graphic>
          <a:graphicData uri="http://schemas.openxmlformats.org/drawingml/2006/table">
            <a:tbl>
              <a:tblPr firstRow="1" bandRow="1">
                <a:solidFill>
                  <a:schemeClr val="bg1">
                    <a:lumMod val="95000"/>
                  </a:schemeClr>
                </a:solidFill>
              </a:tblPr>
              <a:tblGrid>
                <a:gridCol w="3814326">
                  <a:extLst>
                    <a:ext uri="{9D8B030D-6E8A-4147-A177-3AD203B41FA5}">
                      <a16:colId xmlns:a16="http://schemas.microsoft.com/office/drawing/2014/main" val="101766206"/>
                    </a:ext>
                  </a:extLst>
                </a:gridCol>
                <a:gridCol w="2852609">
                  <a:extLst>
                    <a:ext uri="{9D8B030D-6E8A-4147-A177-3AD203B41FA5}">
                      <a16:colId xmlns:a16="http://schemas.microsoft.com/office/drawing/2014/main" val="3432104341"/>
                    </a:ext>
                  </a:extLst>
                </a:gridCol>
                <a:gridCol w="2903651">
                  <a:extLst>
                    <a:ext uri="{9D8B030D-6E8A-4147-A177-3AD203B41FA5}">
                      <a16:colId xmlns:a16="http://schemas.microsoft.com/office/drawing/2014/main" val="2138715236"/>
                    </a:ext>
                  </a:extLst>
                </a:gridCol>
              </a:tblGrid>
              <a:tr h="414213">
                <a:tc>
                  <a:txBody>
                    <a:bodyPr/>
                    <a:lstStyle/>
                    <a:p>
                      <a:pPr algn="l" fontAlgn="base"/>
                      <a:r>
                        <a:rPr lang="fr-FR" sz="1600" b="0" i="0" u="none" strike="noStrike" cap="none" spc="0">
                          <a:solidFill>
                            <a:schemeClr val="bg1"/>
                          </a:solidFill>
                          <a:effectLst/>
                          <a:latin typeface="Barlow" panose="00000500000000000000" pitchFamily="2" charset="0"/>
                        </a:rPr>
                        <a:t>Ressortissant pays tiers</a:t>
                      </a:r>
                      <a:r>
                        <a:rPr lang="fr-FR" sz="1600" b="0" i="0" cap="none" spc="0">
                          <a:solidFill>
                            <a:schemeClr val="bg1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FR" sz="1600" b="0" i="0" cap="none" spc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78577" marR="78577" marT="92194" marB="39289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FR" sz="1600" b="0" i="0" u="none" strike="noStrike" cap="none" spc="0">
                          <a:solidFill>
                            <a:schemeClr val="bg1"/>
                          </a:solidFill>
                          <a:effectLst/>
                          <a:latin typeface="Barlow" panose="00000500000000000000" pitchFamily="2" charset="0"/>
                        </a:rPr>
                        <a:t>Belge sédentaire</a:t>
                      </a:r>
                      <a:r>
                        <a:rPr lang="fr-FR" sz="1600" b="0" i="0" cap="none" spc="0">
                          <a:solidFill>
                            <a:schemeClr val="bg1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FR" sz="1600" b="0" i="0" cap="none" spc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78577" marR="78577" marT="92194" marB="39289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FR" sz="1600" b="0" i="0" u="none" strike="noStrike" cap="none" spc="0">
                          <a:solidFill>
                            <a:schemeClr val="bg1"/>
                          </a:solidFill>
                          <a:effectLst/>
                          <a:latin typeface="Barlow" panose="00000500000000000000" pitchFamily="2" charset="0"/>
                        </a:rPr>
                        <a:t>Citoyen UE (et assimilé)</a:t>
                      </a:r>
                      <a:r>
                        <a:rPr lang="fr-FR" sz="1600" b="0" i="0" cap="none" spc="0">
                          <a:solidFill>
                            <a:schemeClr val="bg1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FR" sz="1600" b="0" i="0" cap="none" spc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78577" marR="78577" marT="92194" marB="39289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1274622"/>
                  </a:ext>
                </a:extLst>
              </a:tr>
              <a:tr h="721528">
                <a:tc>
                  <a:txBody>
                    <a:bodyPr/>
                    <a:lstStyle/>
                    <a:p>
                      <a:pPr algn="l" fontAlgn="base"/>
                      <a:r>
                        <a:rPr lang="fr-FR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Conjoint  ≥ 21 ans </a:t>
                      </a:r>
                      <a:r>
                        <a:rPr lang="fr-FR" sz="1200" b="0" i="0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FR" sz="12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 fontAlgn="base"/>
                      <a:r>
                        <a:rPr lang="fr-FR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(18 ans si lien préexistant à l’arrivée du regroupant en B)</a:t>
                      </a:r>
                      <a:r>
                        <a:rPr lang="fr-FR" sz="1200" b="0" i="0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FR" sz="12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8577" marR="78577" marT="92194" marB="3928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FR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Conjoint ≥ 21 ans</a:t>
                      </a:r>
                      <a:r>
                        <a:rPr lang="fr-FR" sz="1200" b="0" i="0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FR" sz="12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 fontAlgn="base"/>
                      <a:r>
                        <a:rPr lang="fr-FR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(18 ans si lien préexistant à la demande de RF)</a:t>
                      </a:r>
                      <a:r>
                        <a:rPr lang="fr-FR" sz="1200" b="0" i="0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FR" sz="12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8577" marR="78577" marT="92194" marB="3928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BE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Conjoint (sans condition d’âge)</a:t>
                      </a:r>
                      <a:r>
                        <a:rPr lang="fr-BE" sz="1200" b="0" i="0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BE" sz="12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8577" marR="78577" marT="92194" marB="3928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9347615"/>
                  </a:ext>
                </a:extLst>
              </a:tr>
              <a:tr h="721528">
                <a:tc>
                  <a:txBody>
                    <a:bodyPr/>
                    <a:lstStyle/>
                    <a:p>
                      <a:pPr algn="l" fontAlgn="base"/>
                      <a:r>
                        <a:rPr lang="fr-FR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Cohabitant légal ≥ 21 ans</a:t>
                      </a:r>
                      <a:r>
                        <a:rPr lang="fr-FR" sz="1200" b="0" i="0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FR" sz="12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 fontAlgn="base"/>
                      <a:r>
                        <a:rPr lang="fr-FR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(18 ans si 1 an de cohabitation préalable à l’arrivée du regroupant en B)</a:t>
                      </a:r>
                      <a:r>
                        <a:rPr lang="fr-FR" sz="1200" b="0" i="0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FR" sz="12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8577" marR="78577" marT="92194" marB="3928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FR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Cohabitant légal ≥ 21 ans</a:t>
                      </a:r>
                      <a:r>
                        <a:rPr lang="fr-FR" sz="1200" b="0" i="0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FR" sz="12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 fontAlgn="base"/>
                      <a:r>
                        <a:rPr lang="fr-FR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(18 ans si 1 an de cohabitation préalable à la demande de RF)</a:t>
                      </a:r>
                      <a:r>
                        <a:rPr lang="fr-FR" sz="1200" b="0" i="0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FR" sz="12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8577" marR="78577" marT="92194" marB="3928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FR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Cohabitant légal ≥ 21 ans</a:t>
                      </a:r>
                      <a:r>
                        <a:rPr lang="fr-FR" sz="1200" b="0" i="0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FR" sz="12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 fontAlgn="base"/>
                      <a:r>
                        <a:rPr lang="fr-FR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(18 ans si 1 an de cohabitation préalable à l’arrivée du regroupant en B)</a:t>
                      </a:r>
                      <a:r>
                        <a:rPr lang="fr-FR" sz="1200" b="0" i="0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FR" sz="12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8577" marR="78577" marT="92194" marB="3928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3030795"/>
                  </a:ext>
                </a:extLst>
              </a:tr>
              <a:tr h="721528">
                <a:tc>
                  <a:txBody>
                    <a:bodyPr/>
                    <a:lstStyle/>
                    <a:p>
                      <a:pPr algn="l" fontAlgn="base"/>
                      <a:r>
                        <a:rPr lang="fr-FR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Enfant célibataire &lt; 18 ans (+ garde exclusive ou accord de l’autre parent)</a:t>
                      </a:r>
                      <a:r>
                        <a:rPr lang="fr-FR" sz="1200" b="0" i="0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FR" sz="12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 fontAlgn="base"/>
                      <a:r>
                        <a:rPr lang="fr-FR" sz="1200" b="0" i="0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FR" sz="12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8577" marR="78577" marT="92194" marB="3928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FR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Descendant &lt; 21 ans (+ garde si &lt; 18 ans)</a:t>
                      </a:r>
                      <a:r>
                        <a:rPr lang="fr-FR" sz="1200" b="0" i="0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FR" sz="12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 fontAlgn="base"/>
                      <a:r>
                        <a:rPr lang="fr-FR" sz="1200" b="0" i="0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FR" sz="12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8577" marR="78577" marT="92194" marB="3928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FR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Descendant &lt; 21 ans (+ garde si &lt; 18 ans)</a:t>
                      </a:r>
                      <a:r>
                        <a:rPr lang="fr-FR" sz="1200" b="0" i="0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FR" sz="12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 fontAlgn="base"/>
                      <a:r>
                        <a:rPr lang="fr-FR" sz="1200" b="0" i="0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FR" sz="12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8577" marR="78577" marT="92194" marB="3928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6997099"/>
                  </a:ext>
                </a:extLst>
              </a:tr>
              <a:tr h="352750">
                <a:tc>
                  <a:txBody>
                    <a:bodyPr/>
                    <a:lstStyle/>
                    <a:p>
                      <a:pPr algn="l" fontAlgn="base"/>
                      <a:r>
                        <a:rPr lang="fr-FR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Enfant handicapé célibataire ≥ 18 ans</a:t>
                      </a:r>
                      <a:r>
                        <a:rPr lang="fr-FR" sz="1200" b="0" i="0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FR" sz="12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8577" marR="78577" marT="92194" marB="3928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FR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Descendant ≥ 21 ans à charge</a:t>
                      </a:r>
                      <a:r>
                        <a:rPr lang="fr-FR" sz="1200" b="0" i="0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FR" sz="12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8577" marR="78577" marT="92194" marB="3928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FR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Descendant ≥ 21 ans à charge</a:t>
                      </a:r>
                      <a:r>
                        <a:rPr lang="fr-FR" sz="1200" b="0" i="0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FR" sz="12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8577" marR="78577" marT="92194" marB="3928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0711218"/>
                  </a:ext>
                </a:extLst>
              </a:tr>
              <a:tr h="1274695">
                <a:tc>
                  <a:txBody>
                    <a:bodyPr/>
                    <a:lstStyle/>
                    <a:p>
                      <a:pPr algn="l" fontAlgn="base"/>
                      <a:r>
                        <a:rPr lang="fr-FR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Père/mère du MENA reconnu réfugié ou bénéficiaire de la protection subsidiaire en Belgique</a:t>
                      </a:r>
                      <a:r>
                        <a:rPr lang="fr-FR" sz="1200" b="0" i="0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FR" sz="12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 fontAlgn="base"/>
                      <a:r>
                        <a:rPr lang="fr-FR" sz="1200" b="0" i="0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FR" sz="12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8577" marR="78577" marT="92194" marB="3928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FR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Père /mère du mineur belge</a:t>
                      </a:r>
                      <a:r>
                        <a:rPr lang="fr-FR" sz="1200" b="0" i="0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FR" sz="12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 fontAlgn="base"/>
                      <a:r>
                        <a:rPr lang="fr-FR" sz="1200" b="0" i="0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FR" sz="12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8577" marR="78577" marT="92194" marB="3928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fr-FR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Ascendant à charge</a:t>
                      </a:r>
                      <a:r>
                        <a:rPr lang="fr-FR" sz="1200" b="0" i="0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FR" sz="1200" b="0" i="0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fr-FR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Père/mère du mineur UE</a:t>
                      </a:r>
                      <a:r>
                        <a:rPr lang="fr-FR" sz="1200" b="0" i="0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FR" sz="1200" b="0" i="0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fr-FR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Partenaire de relation durable dûment attestée</a:t>
                      </a:r>
                      <a:r>
                        <a:rPr lang="fr-FR" sz="1200" b="0" i="0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FR" sz="1200" b="0" i="0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fr-FR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Membre du ménage/ à charge / dépendant pour raisons de santé graves</a:t>
                      </a:r>
                      <a:r>
                        <a:rPr lang="fr-FR" sz="1200" b="0" i="0" cap="none" spc="0">
                          <a:solidFill>
                            <a:schemeClr val="tx1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FR" sz="1200" b="0" i="0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577" marR="78577" marT="92194" marB="3928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8222370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BBF9179E-2382-4F76-8C10-36B25AB53E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61637"/>
            <a:ext cx="12192000" cy="72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fr-FR" altLang="fr-FR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fr-FR" altLang="fr-FR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fr-FR" altLang="fr-FR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170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9104B7-5EA6-21E8-5BFA-38AB08905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4800" b="1" dirty="0"/>
              <a:t>Droit des étrangers – QUI ? 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C671D16E-8564-7F04-48A1-93FA3E6F6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endParaRPr lang="fr-BE" dirty="0"/>
          </a:p>
          <a:p>
            <a:pPr marL="0" indent="0" algn="just">
              <a:buNone/>
            </a:pPr>
            <a:r>
              <a:rPr lang="fr-BE" dirty="0"/>
              <a:t>	&amp;		définition négative </a:t>
            </a:r>
          </a:p>
          <a:p>
            <a:pPr algn="just"/>
            <a:endParaRPr lang="fr-BE" dirty="0"/>
          </a:p>
          <a:p>
            <a:pPr marL="0" indent="0">
              <a:buNone/>
            </a:pPr>
            <a:r>
              <a:rPr lang="fr-BE" dirty="0"/>
              <a:t>Catégories d’étrangers </a:t>
            </a:r>
            <a:r>
              <a:rPr lang="fr-BE" dirty="0">
                <a:sym typeface="Wingdings" panose="05000000000000000000" pitchFamily="2" charset="2"/>
              </a:rPr>
              <a:t>  </a:t>
            </a:r>
            <a:r>
              <a:rPr lang="fr-BE" strike="sngStrike" dirty="0">
                <a:sym typeface="Wingdings" panose="05000000000000000000" pitchFamily="2" charset="2"/>
              </a:rPr>
              <a:t>EGALITE</a:t>
            </a:r>
          </a:p>
          <a:p>
            <a:pPr marL="0" indent="0" algn="just">
              <a:buNone/>
            </a:pPr>
            <a:endParaRPr lang="fr-BE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BE" dirty="0">
                <a:sym typeface="Wingdings" panose="05000000000000000000" pitchFamily="2" charset="2"/>
              </a:rPr>
              <a:t>Ressortissants de pays tiers  </a:t>
            </a:r>
          </a:p>
          <a:p>
            <a:pPr marL="0" indent="0">
              <a:buNone/>
            </a:pPr>
            <a:r>
              <a:rPr lang="fr-BE" dirty="0">
                <a:sym typeface="Wingdings" panose="05000000000000000000" pitchFamily="2" charset="2"/>
              </a:rPr>
              <a:t>Citoyens de l’Union Européenne (27 Etats membres) + </a:t>
            </a:r>
            <a:r>
              <a:rPr lang="fr-BE" sz="2800" dirty="0"/>
              <a:t>Norvège, Lichtenstein, Islande (EEE) + Suisse </a:t>
            </a:r>
          </a:p>
          <a:p>
            <a:pPr marL="0" indent="0">
              <a:buNone/>
            </a:pPr>
            <a:r>
              <a:rPr lang="fr-BE" strike="sngStrike" dirty="0">
                <a:sym typeface="Wingdings" panose="05000000000000000000" pitchFamily="2" charset="2"/>
              </a:rPr>
              <a:t>Royaume-Uni</a:t>
            </a:r>
            <a:r>
              <a:rPr lang="fr-BE" dirty="0">
                <a:sym typeface="Wingdings" panose="05000000000000000000" pitchFamily="2" charset="2"/>
              </a:rPr>
              <a:t> (accord sur le retrait UE-RU) </a:t>
            </a:r>
            <a:endParaRPr lang="fr-BE" strike="sngStrike" dirty="0">
              <a:sym typeface="Wingdings" panose="05000000000000000000" pitchFamily="2" charset="2"/>
            </a:endParaRPr>
          </a:p>
          <a:p>
            <a:pPr marL="0" indent="0" algn="just">
              <a:buNone/>
            </a:pPr>
            <a:endParaRPr lang="fr-BE" dirty="0">
              <a:sym typeface="Wingdings" panose="05000000000000000000" pitchFamily="2" charset="2"/>
            </a:endParaRPr>
          </a:p>
          <a:p>
            <a:pPr marL="0" indent="0" algn="just">
              <a:buNone/>
            </a:pPr>
            <a:endParaRPr lang="fr-BE" dirty="0">
              <a:sym typeface="Wingdings" panose="05000000000000000000" pitchFamily="2" charset="2"/>
            </a:endParaRPr>
          </a:p>
          <a:p>
            <a:pPr algn="just"/>
            <a:endParaRPr lang="fr-BE" dirty="0"/>
          </a:p>
          <a:p>
            <a:endParaRPr lang="fr-B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AA9069-8B0F-5B8D-63D7-B4DC51EAC3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531" y="2055263"/>
            <a:ext cx="1143970" cy="741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CC96874D-FEB6-8E93-C988-69B4070FBF36}"/>
              </a:ext>
            </a:extLst>
          </p:cNvPr>
          <p:cNvCxnSpPr>
            <a:cxnSpLocks/>
          </p:cNvCxnSpPr>
          <p:nvPr/>
        </p:nvCxnSpPr>
        <p:spPr>
          <a:xfrm flipH="1">
            <a:off x="713496" y="1825625"/>
            <a:ext cx="2176040" cy="146158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CDD79C08-B9DC-7B32-BECE-6988340795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813" y="3976460"/>
            <a:ext cx="865187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 9">
            <a:extLst>
              <a:ext uri="{FF2B5EF4-FFF2-40B4-BE49-F238E27FC236}">
                <a16:creationId xmlns:a16="http://schemas.microsoft.com/office/drawing/2014/main" id="{EE719292-678E-0FDB-714A-E0D6DA4BA6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453" y="3984014"/>
            <a:ext cx="792162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10">
            <a:extLst>
              <a:ext uri="{FF2B5EF4-FFF2-40B4-BE49-F238E27FC236}">
                <a16:creationId xmlns:a16="http://schemas.microsoft.com/office/drawing/2014/main" id="{DDE67561-4AD9-4BAA-1E60-FE59998C5F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7364" y="4004651"/>
            <a:ext cx="792162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C7C233A0-B899-0247-8D8B-4A7AFAB194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3908" y="4560276"/>
            <a:ext cx="1091850" cy="726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Drapeau">
            <a:extLst>
              <a:ext uri="{FF2B5EF4-FFF2-40B4-BE49-F238E27FC236}">
                <a16:creationId xmlns:a16="http://schemas.microsoft.com/office/drawing/2014/main" id="{ADA38766-5419-2779-F321-7FB44F3EA2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9954" y="5287109"/>
            <a:ext cx="1211388" cy="726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48465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819C4A-B258-8A06-2D63-64530916D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b="1" dirty="0">
                <a:solidFill>
                  <a:schemeClr val="accent2"/>
                </a:solidFill>
              </a:rPr>
              <a:t>LE REGROUPEMENT FAMILIAL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384A044-74B7-DA25-69AF-2EB648DE79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BE" dirty="0"/>
              <a:t>	</a:t>
            </a:r>
          </a:p>
          <a:p>
            <a:pPr marL="0" indent="0">
              <a:buNone/>
            </a:pPr>
            <a:endParaRPr lang="fr-BE" dirty="0"/>
          </a:p>
        </p:txBody>
      </p:sp>
      <p:pic>
        <p:nvPicPr>
          <p:cNvPr id="4" name="Graphique 3" descr="Point d’interrogation avec un remplissage uni">
            <a:extLst>
              <a:ext uri="{FF2B5EF4-FFF2-40B4-BE49-F238E27FC236}">
                <a16:creationId xmlns:a16="http://schemas.microsoft.com/office/drawing/2014/main" id="{EDC78EFA-412D-A094-91F5-44F25FA844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22597" y="1137592"/>
            <a:ext cx="914400" cy="914400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65D12AC0-A142-61DB-9097-712DEDD612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5399877"/>
              </p:ext>
            </p:extLst>
          </p:nvPr>
        </p:nvGraphicFramePr>
        <p:xfrm>
          <a:off x="1173119" y="2446257"/>
          <a:ext cx="8349253" cy="3624321"/>
        </p:xfrm>
        <a:graphic>
          <a:graphicData uri="http://schemas.openxmlformats.org/drawingml/2006/table">
            <a:tbl>
              <a:tblPr/>
              <a:tblGrid>
                <a:gridCol w="2935894">
                  <a:extLst>
                    <a:ext uri="{9D8B030D-6E8A-4147-A177-3AD203B41FA5}">
                      <a16:colId xmlns:a16="http://schemas.microsoft.com/office/drawing/2014/main" val="4197531621"/>
                    </a:ext>
                  </a:extLst>
                </a:gridCol>
                <a:gridCol w="2848110">
                  <a:extLst>
                    <a:ext uri="{9D8B030D-6E8A-4147-A177-3AD203B41FA5}">
                      <a16:colId xmlns:a16="http://schemas.microsoft.com/office/drawing/2014/main" val="7465822"/>
                    </a:ext>
                  </a:extLst>
                </a:gridCol>
                <a:gridCol w="2565249">
                  <a:extLst>
                    <a:ext uri="{9D8B030D-6E8A-4147-A177-3AD203B41FA5}">
                      <a16:colId xmlns:a16="http://schemas.microsoft.com/office/drawing/2014/main" val="3802422137"/>
                    </a:ext>
                  </a:extLst>
                </a:gridCol>
              </a:tblGrid>
              <a:tr h="395797">
                <a:tc>
                  <a:txBody>
                    <a:bodyPr/>
                    <a:lstStyle/>
                    <a:p>
                      <a:pPr algn="l" fontAlgn="base"/>
                      <a:r>
                        <a:rPr lang="fr-F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Barlow" panose="00000500000000000000" pitchFamily="2" charset="0"/>
                        </a:rPr>
                        <a:t>Ressortissant pays tiers</a:t>
                      </a:r>
                      <a:r>
                        <a:rPr lang="fr-FR" sz="1000" b="1" i="0" dirty="0">
                          <a:solidFill>
                            <a:srgbClr val="FFFFFF"/>
                          </a:solidFill>
                          <a:effectLst/>
                          <a:latin typeface="Barlow" panose="00000500000000000000" pitchFamily="2" charset="0"/>
                        </a:rPr>
                        <a:t>​ séjour illimité</a:t>
                      </a:r>
                      <a:endParaRPr lang="fr-FR" sz="1500" b="1" i="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75457" marR="75457" marT="37728" marB="3772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049" cap="flat" cmpd="sng" algn="ctr">
                      <a:solidFill>
                        <a:srgbClr val="2F27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700" cap="flat" cmpd="sng" algn="ctr">
                      <a:solidFill>
                        <a:srgbClr val="297F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700" cap="flat" cmpd="sng" algn="ctr">
                      <a:solidFill>
                        <a:srgbClr val="297F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7F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FR" sz="1000" b="1" i="0" u="none" strike="noStrike">
                          <a:solidFill>
                            <a:srgbClr val="FFFFFF"/>
                          </a:solidFill>
                          <a:effectLst/>
                          <a:latin typeface="Barlow" panose="00000500000000000000" pitchFamily="2" charset="0"/>
                        </a:rPr>
                        <a:t>Belge sédentaire</a:t>
                      </a:r>
                      <a:r>
                        <a:rPr lang="fr-FR" sz="1000" b="1" i="0">
                          <a:solidFill>
                            <a:srgbClr val="FFFFFF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FR" sz="1500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75457" marR="75457" marT="37728" marB="37728">
                    <a:lnL w="13049" cap="flat" cmpd="sng" algn="ctr">
                      <a:solidFill>
                        <a:srgbClr val="2F27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049" cap="flat" cmpd="sng" algn="ctr">
                      <a:solidFill>
                        <a:srgbClr val="2F27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700" cap="flat" cmpd="sng" algn="ctr">
                      <a:solidFill>
                        <a:srgbClr val="297F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700" cap="flat" cmpd="sng" algn="ctr">
                      <a:solidFill>
                        <a:srgbClr val="297F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7F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F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Barlow" panose="00000500000000000000" pitchFamily="2" charset="0"/>
                        </a:rPr>
                        <a:t>Citoyen UE (et assimilé)</a:t>
                      </a:r>
                      <a:r>
                        <a:rPr lang="fr-FR" sz="1000" b="1" i="0" dirty="0">
                          <a:solidFill>
                            <a:srgbClr val="FFFFFF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FR" sz="1500" b="1" i="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75457" marR="75457" marT="37728" marB="37728">
                    <a:lnL w="13049" cap="flat" cmpd="sng" algn="ctr">
                      <a:solidFill>
                        <a:srgbClr val="2F27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700" cap="flat" cmpd="sng" algn="ctr">
                      <a:solidFill>
                        <a:srgbClr val="297F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700" cap="flat" cmpd="sng" algn="ctr">
                      <a:solidFill>
                        <a:srgbClr val="297F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7F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7826614"/>
                  </a:ext>
                </a:extLst>
              </a:tr>
              <a:tr h="556054">
                <a:tc>
                  <a:txBody>
                    <a:bodyPr/>
                    <a:lstStyle/>
                    <a:p>
                      <a:pPr algn="l" fontAlgn="base"/>
                      <a:endParaRPr lang="fr-BE" sz="1000" b="0" i="0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  <a:p>
                      <a:pPr algn="l" fontAlgn="base"/>
                      <a:r>
                        <a:rPr lang="fr-B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Logement suffisant </a:t>
                      </a:r>
                      <a:r>
                        <a:rPr lang="fr-BE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Barlow" panose="00000500000000000000" pitchFamily="2" charset="0"/>
                        </a:rPr>
                        <a:t>*</a:t>
                      </a:r>
                      <a:r>
                        <a:rPr lang="fr-BE" sz="1200" b="0" i="0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BE" sz="1500" b="0" i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l" fontAlgn="base"/>
                      <a:r>
                        <a:rPr lang="fr-BE" sz="1000" b="0" i="0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BE" sz="15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5457" marR="75457" marT="37728" marB="3772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049" cap="flat" cmpd="sng" algn="ctr">
                      <a:solidFill>
                        <a:srgbClr val="2F27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700" cap="flat" cmpd="sng" algn="ctr">
                      <a:solidFill>
                        <a:srgbClr val="297F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700" cap="flat" cmpd="sng" algn="ctr">
                      <a:solidFill>
                        <a:srgbClr val="297F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endParaRPr lang="fr-BE" sz="10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  <a:p>
                      <a:pPr algn="l" fontAlgn="base"/>
                      <a:r>
                        <a:rPr lang="fr-B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Logement suffisant </a:t>
                      </a:r>
                      <a:r>
                        <a:rPr lang="fr-BE" sz="1000" b="1" i="0" u="none" strike="noStrike" dirty="0">
                          <a:solidFill>
                            <a:srgbClr val="00B050"/>
                          </a:solidFill>
                          <a:effectLst/>
                          <a:latin typeface="Barlow" panose="00000500000000000000" pitchFamily="2" charset="0"/>
                        </a:rPr>
                        <a:t>*</a:t>
                      </a:r>
                      <a:r>
                        <a:rPr lang="fr-BE" sz="1000" b="0" i="0" dirty="0">
                          <a:solidFill>
                            <a:srgbClr val="00B050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BE" sz="1500" b="0" i="0" dirty="0">
                        <a:solidFill>
                          <a:srgbClr val="00B050"/>
                        </a:solidFill>
                        <a:effectLst/>
                      </a:endParaRPr>
                    </a:p>
                  </a:txBody>
                  <a:tcPr marL="75457" marR="75457" marT="37728" marB="37728">
                    <a:lnL w="13049" cap="flat" cmpd="sng" algn="ctr">
                      <a:solidFill>
                        <a:srgbClr val="2F27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049" cap="flat" cmpd="sng" algn="ctr">
                      <a:solidFill>
                        <a:srgbClr val="2F27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700" cap="flat" cmpd="sng" algn="ctr">
                      <a:solidFill>
                        <a:srgbClr val="297F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700" cap="flat" cmpd="sng" algn="ctr">
                      <a:solidFill>
                        <a:srgbClr val="297F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endParaRPr lang="fr-BE" sz="10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  <a:p>
                      <a:pPr algn="l" fontAlgn="base"/>
                      <a:r>
                        <a:rPr lang="fr-B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X</a:t>
                      </a:r>
                      <a:r>
                        <a:rPr lang="fr-BE" sz="1000" b="0" i="0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BE" sz="1500" b="0" i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l" fontAlgn="base"/>
                      <a:r>
                        <a:rPr lang="fr-BE" sz="1000" b="0" i="0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</a:p>
                  </a:txBody>
                  <a:tcPr marL="75457" marR="75457" marT="37728" marB="37728">
                    <a:lnL w="13049" cap="flat" cmpd="sng" algn="ctr">
                      <a:solidFill>
                        <a:srgbClr val="2F27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700" cap="flat" cmpd="sng" algn="ctr">
                      <a:solidFill>
                        <a:srgbClr val="297F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700" cap="flat" cmpd="sng" algn="ctr">
                      <a:solidFill>
                        <a:srgbClr val="297F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110134"/>
                  </a:ext>
                </a:extLst>
              </a:tr>
              <a:tr h="683340">
                <a:tc>
                  <a:txBody>
                    <a:bodyPr/>
                    <a:lstStyle/>
                    <a:p>
                      <a:pPr algn="l" fontAlgn="base"/>
                      <a:r>
                        <a:rPr lang="fr-B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Assurance maladie </a:t>
                      </a:r>
                      <a:r>
                        <a:rPr lang="fr-BE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Barlow" panose="00000500000000000000" pitchFamily="2" charset="0"/>
                        </a:rPr>
                        <a:t>*</a:t>
                      </a:r>
                      <a:r>
                        <a:rPr lang="fr-BE" sz="1200" b="0" i="0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BE" sz="1500" b="0" i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l" fontAlgn="base"/>
                      <a:r>
                        <a:rPr lang="fr-BE" sz="1000" b="0" i="0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BE" sz="15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5457" marR="75457" marT="37728" marB="3772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049" cap="flat" cmpd="sng" algn="ctr">
                      <a:solidFill>
                        <a:srgbClr val="2F27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700" cap="flat" cmpd="sng" algn="ctr">
                      <a:solidFill>
                        <a:srgbClr val="297F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700" cap="flat" cmpd="sng" algn="ctr">
                      <a:solidFill>
                        <a:srgbClr val="297F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B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Assurance maladie </a:t>
                      </a:r>
                      <a:r>
                        <a:rPr lang="fr-BE" sz="1000" b="1" i="0" u="none" strike="noStrike" dirty="0">
                          <a:solidFill>
                            <a:srgbClr val="00B050"/>
                          </a:solidFill>
                          <a:effectLst/>
                          <a:latin typeface="Barlow" panose="00000500000000000000" pitchFamily="2" charset="0"/>
                        </a:rPr>
                        <a:t>*</a:t>
                      </a:r>
                      <a:r>
                        <a:rPr lang="fr-BE" sz="1000" b="0" i="0" dirty="0">
                          <a:solidFill>
                            <a:srgbClr val="00B050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BE" sz="1500" b="0" i="0" dirty="0">
                        <a:solidFill>
                          <a:srgbClr val="00B050"/>
                        </a:solidFill>
                        <a:effectLst/>
                      </a:endParaRPr>
                    </a:p>
                  </a:txBody>
                  <a:tcPr marL="75457" marR="75457" marT="37728" marB="37728">
                    <a:lnL w="13049" cap="flat" cmpd="sng" algn="ctr">
                      <a:solidFill>
                        <a:srgbClr val="2F27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049" cap="flat" cmpd="sng" algn="ctr">
                      <a:solidFill>
                        <a:srgbClr val="2F27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700" cap="flat" cmpd="sng" algn="ctr">
                      <a:solidFill>
                        <a:srgbClr val="297F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700" cap="flat" cmpd="sng" algn="ctr">
                      <a:solidFill>
                        <a:srgbClr val="297F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X sauf citoyen UE rentier et père/mère citoyen UE mineur et étudiant </a:t>
                      </a:r>
                      <a:endParaRPr lang="fr-FR" sz="1500" b="0" i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l" fontAlgn="base"/>
                      <a:r>
                        <a:rPr lang="fr-FR" sz="1000" b="0" i="0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FR" sz="15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5457" marR="75457" marT="37728" marB="37728">
                    <a:lnL w="13049" cap="flat" cmpd="sng" algn="ctr">
                      <a:solidFill>
                        <a:srgbClr val="2F27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700" cap="flat" cmpd="sng" algn="ctr">
                      <a:solidFill>
                        <a:srgbClr val="297F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700" cap="flat" cmpd="sng" algn="ctr">
                      <a:solidFill>
                        <a:srgbClr val="297F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8541637"/>
                  </a:ext>
                </a:extLst>
              </a:tr>
              <a:tr h="526874">
                <a:tc>
                  <a:txBody>
                    <a:bodyPr/>
                    <a:lstStyle/>
                    <a:p>
                      <a:pPr algn="l" fontAlgn="base"/>
                      <a:r>
                        <a:rPr lang="fr-B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Certificat médical + casier judiciaire</a:t>
                      </a:r>
                      <a:r>
                        <a:rPr lang="fr-BE" sz="1000" b="0" i="0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BE" sz="1500" b="0" i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l" fontAlgn="base"/>
                      <a:r>
                        <a:rPr lang="fr-BE" sz="1000" b="0" i="0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BE" sz="15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5457" marR="75457" marT="37728" marB="3772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049" cap="flat" cmpd="sng" algn="ctr">
                      <a:solidFill>
                        <a:srgbClr val="2F27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700" cap="flat" cmpd="sng" algn="ctr">
                      <a:solidFill>
                        <a:srgbClr val="297F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700" cap="flat" cmpd="sng" algn="ctr">
                      <a:solidFill>
                        <a:srgbClr val="297F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X (sauf sur demande de l’OE)</a:t>
                      </a:r>
                      <a:r>
                        <a:rPr lang="fr-FR" sz="1000" b="0" i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FR" sz="1500" b="0" i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l" fontAlgn="base"/>
                      <a:r>
                        <a:rPr lang="fr-FR" sz="1000" b="0" i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FR" sz="15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5457" marR="75457" marT="37728" marB="37728">
                    <a:lnL w="13049" cap="flat" cmpd="sng" algn="ctr">
                      <a:solidFill>
                        <a:srgbClr val="2F27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049" cap="flat" cmpd="sng" algn="ctr">
                      <a:solidFill>
                        <a:srgbClr val="2F27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700" cap="flat" cmpd="sng" algn="ctr">
                      <a:solidFill>
                        <a:srgbClr val="297F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700" cap="flat" cmpd="sng" algn="ctr">
                      <a:solidFill>
                        <a:srgbClr val="297F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X (sauf sur demande de l’OE)</a:t>
                      </a:r>
                      <a:r>
                        <a:rPr lang="fr-FR" sz="1000" b="0" i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FR" sz="1500" b="0" i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l" fontAlgn="base"/>
                      <a:r>
                        <a:rPr lang="fr-FR" sz="1000" b="0" i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FR" sz="15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5457" marR="75457" marT="37728" marB="37728">
                    <a:lnL w="13049" cap="flat" cmpd="sng" algn="ctr">
                      <a:solidFill>
                        <a:srgbClr val="2F27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700" cap="flat" cmpd="sng" algn="ctr">
                      <a:solidFill>
                        <a:srgbClr val="297F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700" cap="flat" cmpd="sng" algn="ctr">
                      <a:solidFill>
                        <a:srgbClr val="297F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858527"/>
                  </a:ext>
                </a:extLst>
              </a:tr>
              <a:tr h="1455174">
                <a:tc>
                  <a:txBody>
                    <a:bodyPr/>
                    <a:lstStyle/>
                    <a:p>
                      <a:pPr algn="l" fontAlgn="base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Moyens de subsistance</a:t>
                      </a:r>
                      <a:r>
                        <a:rPr lang="fr-FR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Barlow" panose="00000500000000000000" pitchFamily="2" charset="0"/>
                        </a:rPr>
                        <a:t>*</a:t>
                      </a:r>
                      <a:r>
                        <a:rPr lang="fr-BE" sz="1000" b="1" i="0" u="none" strike="noStrike" dirty="0">
                          <a:solidFill>
                            <a:srgbClr val="00B050"/>
                          </a:solidFill>
                          <a:effectLst/>
                          <a:latin typeface="Barlow" panose="00000500000000000000" pitchFamily="2" charset="0"/>
                        </a:rPr>
                        <a:t>*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 stables, suffisants et réguliers (1969 € /mois)</a:t>
                      </a:r>
                      <a:r>
                        <a:rPr lang="fr-FR" sz="1000" b="0" i="0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FR" sz="1500" b="0" i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l" fontAlgn="base"/>
                      <a:r>
                        <a:rPr lang="fr-FR" sz="1000" b="0" i="0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FR" sz="1500" b="0" i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l" fontAlgn="base"/>
                      <a:r>
                        <a:rPr lang="fr-FR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Barlow" panose="00000500000000000000" pitchFamily="2" charset="0"/>
                        </a:rPr>
                        <a:t>* </a:t>
                      </a:r>
                      <a:r>
                        <a:rPr lang="fr-FR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Barlow" panose="00000500000000000000" pitchFamily="2" charset="0"/>
                        </a:rPr>
                        <a:t>Sauf regroupant réfugié/PS   + lien familial préexistant + demande dans les 12 mois</a:t>
                      </a:r>
                      <a:r>
                        <a:rPr lang="fr-FR" sz="1000" b="1" i="0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</a:p>
                    <a:p>
                      <a:pPr algn="l" fontAlgn="base"/>
                      <a:r>
                        <a:rPr lang="fr-FR" sz="1500" b="0" i="0" dirty="0">
                          <a:solidFill>
                            <a:srgbClr val="000000"/>
                          </a:solidFill>
                          <a:effectLst/>
                        </a:rPr>
                        <a:t>* </a:t>
                      </a:r>
                      <a:r>
                        <a:rPr lang="fr-FR" sz="1200" b="1" i="0" dirty="0">
                          <a:solidFill>
                            <a:srgbClr val="00B050"/>
                          </a:solidFill>
                          <a:effectLst/>
                        </a:rPr>
                        <a:t>Sauf regroupé enfant mineur belge​</a:t>
                      </a:r>
                    </a:p>
                    <a:p>
                      <a:pPr algn="l" fontAlgn="base"/>
                      <a:endParaRPr lang="fr-FR" sz="15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5457" marR="75457" marT="37728" marB="3772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049" cap="flat" cmpd="sng" algn="ctr">
                      <a:solidFill>
                        <a:srgbClr val="2F27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700" cap="flat" cmpd="sng" algn="ctr">
                      <a:solidFill>
                        <a:srgbClr val="297F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700" cap="flat" cmpd="sng" algn="ctr">
                      <a:solidFill>
                        <a:srgbClr val="297F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Moyens de subsistance</a:t>
                      </a:r>
                      <a:r>
                        <a:rPr lang="fr-FR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Barlow" panose="00000500000000000000" pitchFamily="2" charset="0"/>
                        </a:rPr>
                        <a:t>*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 </a:t>
                      </a:r>
                      <a:r>
                        <a:rPr lang="fr-BE" sz="1000" b="1" i="0" u="none" strike="noStrike" dirty="0">
                          <a:solidFill>
                            <a:srgbClr val="00B050"/>
                          </a:solidFill>
                          <a:effectLst/>
                          <a:latin typeface="Barlow" panose="00000500000000000000" pitchFamily="2" charset="0"/>
                        </a:rPr>
                        <a:t>*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stables, suffisants et réguliers (1.969 € /mois)</a:t>
                      </a:r>
                      <a:r>
                        <a:rPr lang="fr-FR" sz="1000" b="0" i="0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FR" sz="1500" b="0" i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l" fontAlgn="base"/>
                      <a:r>
                        <a:rPr lang="fr-FR" sz="1200" b="0" i="0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FR" sz="1500" b="0" i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l" fontAlgn="base"/>
                      <a:r>
                        <a:rPr lang="fr-FR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Barlow" panose="00000500000000000000" pitchFamily="2" charset="0"/>
                        </a:rPr>
                        <a:t>* </a:t>
                      </a:r>
                      <a:r>
                        <a:rPr lang="fr-FR" sz="1050" b="1" i="0" u="none" strike="noStrike" dirty="0">
                          <a:solidFill>
                            <a:srgbClr val="C00000"/>
                          </a:solidFill>
                          <a:effectLst/>
                          <a:latin typeface="Barlow" panose="00000500000000000000" pitchFamily="2" charset="0"/>
                        </a:rPr>
                        <a:t>Sauf regroupé enfant mineur belge</a:t>
                      </a:r>
                      <a:r>
                        <a:rPr lang="fr-FR" sz="1050" b="1" i="0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endParaRPr lang="fr-FR" sz="1600" b="1" i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l" fontAlgn="base"/>
                      <a:r>
                        <a:rPr lang="fr-FR" sz="1000" b="0" i="0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​</a:t>
                      </a:r>
                      <a:r>
                        <a:rPr lang="fr-BE" sz="1600" b="1" i="0" u="none" strike="noStrike" dirty="0">
                          <a:solidFill>
                            <a:srgbClr val="00B050"/>
                          </a:solidFill>
                          <a:effectLst/>
                          <a:latin typeface="Barlow" panose="00000500000000000000" pitchFamily="2" charset="0"/>
                        </a:rPr>
                        <a:t>* </a:t>
                      </a:r>
                      <a:r>
                        <a:rPr lang="fr-BE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Barlow" panose="00000500000000000000" pitchFamily="2" charset="0"/>
                        </a:rPr>
                        <a:t>Sauf regroupant enfant mineur belge </a:t>
                      </a:r>
                      <a:endParaRPr lang="fr-FR" sz="15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5457" marR="75457" marT="37728" marB="37728">
                    <a:lnL w="13049" cap="flat" cmpd="sng" algn="ctr">
                      <a:solidFill>
                        <a:srgbClr val="2F27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049" cap="flat" cmpd="sng" algn="ctr">
                      <a:solidFill>
                        <a:srgbClr val="2F27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700" cap="flat" cmpd="sng" algn="ctr">
                      <a:solidFill>
                        <a:srgbClr val="297F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700" cap="flat" cmpd="sng" algn="ctr">
                      <a:solidFill>
                        <a:srgbClr val="297F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Ressources suffisantes (pas de montant fixe) </a:t>
                      </a:r>
                      <a:r>
                        <a:rPr lang="fr-FR" sz="1000" b="0" i="0" u="sng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uniquement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 pour le citoyen UE rentier ou pour les père et mère d’un citoyen UE mineur</a:t>
                      </a:r>
                      <a:r>
                        <a:rPr lang="fr-FR" sz="1000" b="0" i="0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​ et étudiant </a:t>
                      </a:r>
                      <a:endParaRPr lang="fr-FR" sz="15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5457" marR="75457" marT="37728" marB="37728">
                    <a:lnL w="13049" cap="flat" cmpd="sng" algn="ctr">
                      <a:solidFill>
                        <a:srgbClr val="2F27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700" cap="flat" cmpd="sng" algn="ctr">
                      <a:solidFill>
                        <a:srgbClr val="297F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700" cap="flat" cmpd="sng" algn="ctr">
                      <a:solidFill>
                        <a:srgbClr val="297F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6950855"/>
                  </a:ext>
                </a:extLst>
              </a:tr>
            </a:tbl>
          </a:graphicData>
        </a:graphic>
      </p:graphicFrame>
      <p:sp>
        <p:nvSpPr>
          <p:cNvPr id="10" name="Rectangle 3">
            <a:extLst>
              <a:ext uri="{FF2B5EF4-FFF2-40B4-BE49-F238E27FC236}">
                <a16:creationId xmlns:a16="http://schemas.microsoft.com/office/drawing/2014/main" id="{4385A4EA-79D3-724B-E5E1-E017E88BA8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2863" y="18018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A83ED4B-17B1-F38A-2096-A5D491F9F939}"/>
              </a:ext>
            </a:extLst>
          </p:cNvPr>
          <p:cNvSpPr txBox="1"/>
          <p:nvPr/>
        </p:nvSpPr>
        <p:spPr>
          <a:xfrm>
            <a:off x="4536525" y="1363960"/>
            <a:ext cx="7118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r">
              <a:buNone/>
            </a:pPr>
            <a:r>
              <a:rPr lang="fr-BE" sz="2400" dirty="0"/>
              <a:t>A quelles conditions ? </a:t>
            </a:r>
          </a:p>
        </p:txBody>
      </p:sp>
    </p:spTree>
    <p:extLst>
      <p:ext uri="{BB962C8B-B14F-4D97-AF65-F5344CB8AC3E}">
        <p14:creationId xmlns:p14="http://schemas.microsoft.com/office/powerpoint/2010/main" val="13648459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4" y="448055"/>
            <a:ext cx="3414370" cy="3801257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9E595F1-4BFE-0E67-D859-935A665BB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731519"/>
            <a:ext cx="2845191" cy="3237579"/>
          </a:xfrm>
        </p:spPr>
        <p:txBody>
          <a:bodyPr>
            <a:normAutofit/>
          </a:bodyPr>
          <a:lstStyle/>
          <a:p>
            <a:r>
              <a:rPr lang="fr-BE" sz="2900" b="1">
                <a:solidFill>
                  <a:srgbClr val="FFFFFF"/>
                </a:solidFill>
              </a:rPr>
              <a:t>LE REGROUPEMENT FAMILIAL </a:t>
            </a:r>
            <a:endParaRPr lang="fr-BE" sz="2900">
              <a:solidFill>
                <a:srgbClr val="FFFFFF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3" y="4419227"/>
            <a:ext cx="3414369" cy="1979852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4603" y="448055"/>
            <a:ext cx="7688475" cy="5952745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B4C7AF-E624-09E8-D29A-79B9BC5F85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9709" y="686862"/>
            <a:ext cx="7037591" cy="5475129"/>
          </a:xfrm>
        </p:spPr>
        <p:txBody>
          <a:bodyPr anchor="ctr">
            <a:normAutofit/>
          </a:bodyPr>
          <a:lstStyle/>
          <a:p>
            <a:endParaRPr lang="fr-BE" sz="1800" dirty="0"/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fr-BE" sz="1800" b="0" i="0" u="none" strike="noStrike" dirty="0">
                <a:effectLst/>
              </a:rPr>
              <a:t> Pas de condition de séjour du regroupé = ok même si séjour illégal</a:t>
            </a:r>
            <a:r>
              <a:rPr lang="en-US" sz="1800" b="0" i="0" dirty="0">
                <a:effectLst/>
              </a:rPr>
              <a:t>​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effectLst/>
              </a:rPr>
              <a:t>Demande à introduire à la commune de résidence 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fr-BE" sz="1800" b="1" i="0" u="none" strike="noStrike" dirty="0">
                <a:effectLst/>
              </a:rPr>
              <a:t> Annexe 19</a:t>
            </a:r>
            <a:r>
              <a:rPr lang="fr-BE" sz="1800" b="1" i="1" u="none" strike="noStrike" dirty="0">
                <a:effectLst/>
              </a:rPr>
              <a:t>ter</a:t>
            </a:r>
            <a:r>
              <a:rPr lang="fr-BE" sz="1800" b="1" i="0" u="none" strike="noStrike" dirty="0">
                <a:effectLst/>
              </a:rPr>
              <a:t> </a:t>
            </a:r>
            <a:r>
              <a:rPr lang="fr-BE" sz="1800" b="0" i="0" u="none" strike="noStrike" dirty="0">
                <a:effectLst/>
              </a:rPr>
              <a:t>dès la preuve du lien familial</a:t>
            </a:r>
            <a:r>
              <a:rPr lang="fr-BE" sz="1800" b="0" i="0" dirty="0">
                <a:effectLst/>
              </a:rPr>
              <a:t>​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fr-BE" sz="1800" b="0" i="0" u="none" strike="noStrike" dirty="0">
                <a:effectLst/>
              </a:rPr>
              <a:t> Après contrôle de résidence positif : délivrance d’une attestation d’immatriculation (6mois) </a:t>
            </a:r>
            <a:r>
              <a:rPr lang="en-US" sz="1800" b="0" i="0" dirty="0">
                <a:effectLst/>
              </a:rPr>
              <a:t>​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fr-BE" sz="1800" b="0" i="0" u="none" strike="noStrike" dirty="0">
                <a:effectLst/>
              </a:rPr>
              <a:t> Possibilité de compléter la demande dans les 3 mois à la commune. Après envoi à l’OE 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fr-BE" sz="1800" b="0" i="0" u="none" strike="noStrike" dirty="0">
                <a:effectLst/>
              </a:rPr>
              <a:t> Si accord de l’OE dans les 6 mois  </a:t>
            </a:r>
            <a:r>
              <a:rPr lang="fr-BE" sz="1800" b="1" i="0" u="none" strike="noStrike" dirty="0">
                <a:effectLst/>
              </a:rPr>
              <a:t>carte F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effectLst/>
              </a:rPr>
              <a:t>Si pas de décision dans les 6 mois (regroupant belge) : </a:t>
            </a:r>
            <a:r>
              <a:rPr lang="en-US" sz="1800" b="1" i="0" dirty="0">
                <a:effectLst/>
              </a:rPr>
              <a:t>carte F 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fr-BE" sz="1800" b="0" i="0" u="none" strike="noStrike" dirty="0">
                <a:effectLst/>
              </a:rPr>
              <a:t> Si refus dans les 6 mois : </a:t>
            </a:r>
            <a:r>
              <a:rPr lang="fr-BE" sz="1800" b="1" i="0" u="none" strike="noStrike" dirty="0">
                <a:effectLst/>
              </a:rPr>
              <a:t>décision de refus (+ éventuellement OQT) 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fr-BE" sz="1800" dirty="0"/>
              <a:t>Si recours: </a:t>
            </a:r>
            <a:r>
              <a:rPr lang="fr-BE" sz="1800" b="1" dirty="0"/>
              <a:t>annexe 35 </a:t>
            </a:r>
            <a:endParaRPr lang="en-US" sz="1800" b="0" i="0" dirty="0">
              <a:effectLst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4E9F3BB-A27D-78F5-20A4-F1A2442DB024}"/>
              </a:ext>
            </a:extLst>
          </p:cNvPr>
          <p:cNvSpPr txBox="1"/>
          <p:nvPr/>
        </p:nvSpPr>
        <p:spPr>
          <a:xfrm>
            <a:off x="568594" y="4687830"/>
            <a:ext cx="326248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800" b="1" dirty="0">
                <a:solidFill>
                  <a:schemeClr val="bg1"/>
                </a:solidFill>
              </a:rPr>
              <a:t>Quelle procédure si regroupant belge/ citoyens UE </a:t>
            </a:r>
            <a:r>
              <a:rPr lang="fr-BE" sz="2400" b="1" dirty="0">
                <a:solidFill>
                  <a:schemeClr val="bg1"/>
                </a:solidFill>
              </a:rPr>
              <a:t>?</a:t>
            </a:r>
            <a:r>
              <a:rPr lang="fr-BE" sz="1800" dirty="0"/>
              <a:t> </a:t>
            </a:r>
          </a:p>
          <a:p>
            <a:endParaRPr lang="fr-BE" dirty="0"/>
          </a:p>
        </p:txBody>
      </p:sp>
      <p:pic>
        <p:nvPicPr>
          <p:cNvPr id="5" name="Graphique 4" descr="Point d’interrogation avec un remplissage uni">
            <a:extLst>
              <a:ext uri="{FF2B5EF4-FFF2-40B4-BE49-F238E27FC236}">
                <a16:creationId xmlns:a16="http://schemas.microsoft.com/office/drawing/2014/main" id="{5931F520-6A71-1ACA-42E4-B3DB5727CD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4255" y="4372899"/>
            <a:ext cx="1807009" cy="1807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9849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BA44FA-E048-456B-A9B8-890B211B6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07197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fr-BE" b="1" dirty="0">
                <a:solidFill>
                  <a:schemeClr val="bg1"/>
                </a:solidFill>
              </a:rPr>
              <a:t>LONG SEJOUR: TRAVAIL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A9C569-BA1D-4459-A808-1FB6C5326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fr-BE" dirty="0"/>
              <a:t>Logique de protection du marché et de satisfaction des besoins  </a:t>
            </a:r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r>
              <a:rPr lang="fr-BE" sz="3600" b="1" dirty="0">
                <a:solidFill>
                  <a:schemeClr val="accent2">
                    <a:lumMod val="75000"/>
                  </a:schemeClr>
                </a:solidFill>
              </a:rPr>
              <a:t>Demande depuis le pays d’origine : </a:t>
            </a:r>
            <a:r>
              <a:rPr lang="fr-BE" sz="3600" b="1" strike="sngStrike" dirty="0">
                <a:solidFill>
                  <a:schemeClr val="accent2">
                    <a:lumMod val="75000"/>
                  </a:schemeClr>
                </a:solidFill>
              </a:rPr>
              <a:t>régularisation depuis la Belgique par le travail</a:t>
            </a:r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r>
              <a:rPr lang="fr-BE" dirty="0"/>
              <a:t>Principe de la double autorisation : </a:t>
            </a:r>
          </a:p>
          <a:p>
            <a:pPr lvl="1">
              <a:buFontTx/>
              <a:buChar char="-"/>
            </a:pPr>
            <a:r>
              <a:rPr lang="fr-BE" dirty="0"/>
              <a:t>Autorisation d’exercer une activité économique : autorités régionales </a:t>
            </a:r>
          </a:p>
          <a:p>
            <a:pPr lvl="1">
              <a:buFontTx/>
              <a:buChar char="-"/>
            </a:pPr>
            <a:r>
              <a:rPr lang="fr-BE" dirty="0"/>
              <a:t>Autorisation de séjour : autorité fédérale </a:t>
            </a:r>
          </a:p>
          <a:p>
            <a:pPr marL="457200" lvl="1" indent="0">
              <a:buNone/>
            </a:pPr>
            <a:endParaRPr lang="fr-BE" dirty="0"/>
          </a:p>
          <a:p>
            <a:pPr marL="0" indent="0">
              <a:buNone/>
            </a:pPr>
            <a:r>
              <a:rPr lang="fr-BE" dirty="0"/>
              <a:t>Travailleur salarié		</a:t>
            </a:r>
            <a:r>
              <a:rPr lang="fr-BE" dirty="0">
                <a:sym typeface="Wingdings" panose="05000000000000000000" pitchFamily="2" charset="2"/>
              </a:rPr>
              <a:t></a:t>
            </a:r>
            <a:r>
              <a:rPr lang="fr-BE" dirty="0"/>
              <a:t>	</a:t>
            </a:r>
            <a:r>
              <a:rPr lang="fr-BE" i="1" dirty="0"/>
              <a:t>permis unique (max 4 mois) </a:t>
            </a:r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r>
              <a:rPr lang="fr-BE" dirty="0"/>
              <a:t>Travailleur indépendant  	</a:t>
            </a:r>
            <a:r>
              <a:rPr lang="fr-BE" dirty="0">
                <a:sym typeface="Wingdings" panose="05000000000000000000" pitchFamily="2" charset="2"/>
              </a:rPr>
              <a:t> </a:t>
            </a:r>
            <a:r>
              <a:rPr lang="fr-BE" dirty="0"/>
              <a:t> 	</a:t>
            </a:r>
            <a:r>
              <a:rPr lang="fr-BE" i="1" dirty="0"/>
              <a:t>carte professionnelle </a:t>
            </a:r>
          </a:p>
          <a:p>
            <a:pPr marL="0" indent="0">
              <a:buNone/>
            </a:pPr>
            <a:endParaRPr lang="fr-BE" i="1" dirty="0"/>
          </a:p>
          <a:p>
            <a:pPr>
              <a:buFont typeface="Wingdings" panose="05000000000000000000" pitchFamily="2" charset="2"/>
              <a:buChar char="ü"/>
            </a:pPr>
            <a:r>
              <a:rPr lang="fr-BE" b="1" i="1" dirty="0">
                <a:solidFill>
                  <a:schemeClr val="accent6"/>
                </a:solidFill>
              </a:rPr>
              <a:t> </a:t>
            </a:r>
            <a:r>
              <a:rPr lang="fr-BE" b="1" dirty="0">
                <a:solidFill>
                  <a:srgbClr val="00B050"/>
                </a:solidFill>
              </a:rPr>
              <a:t>autorisation de séjour limitée avec accès au marché de l’emploi limité, renouvelable (carte A) </a:t>
            </a:r>
            <a:endParaRPr lang="fr-BE" b="1" i="1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strike="sngStrike" dirty="0"/>
          </a:p>
          <a:p>
            <a:pPr marL="0" indent="0">
              <a:buNone/>
            </a:pPr>
            <a:endParaRPr lang="fr-BE" strike="sngStrike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1887FC0-5D1F-4AC8-A7A0-86774F372061}"/>
              </a:ext>
            </a:extLst>
          </p:cNvPr>
          <p:cNvSpPr txBox="1"/>
          <p:nvPr/>
        </p:nvSpPr>
        <p:spPr>
          <a:xfrm rot="19733784">
            <a:off x="8466673" y="4133079"/>
            <a:ext cx="208748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600" b="1">
                <a:solidFill>
                  <a:schemeClr val="accent2">
                    <a:lumMod val="75000"/>
                  </a:schemeClr>
                </a:solidFill>
              </a:rPr>
              <a:t>EMPLOYEUR</a:t>
            </a:r>
            <a:r>
              <a:rPr lang="fr-BE" sz="2400"/>
              <a:t>  </a:t>
            </a:r>
          </a:p>
        </p:txBody>
      </p:sp>
      <p:pic>
        <p:nvPicPr>
          <p:cNvPr id="6" name="Graphique 5" descr="Nœud de corde avec un remplissage uni">
            <a:extLst>
              <a:ext uri="{FF2B5EF4-FFF2-40B4-BE49-F238E27FC236}">
                <a16:creationId xmlns:a16="http://schemas.microsoft.com/office/drawing/2014/main" id="{E7659EEA-4C6F-4A8D-996F-9D1FCEA762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96014" y="3772189"/>
            <a:ext cx="914400" cy="77412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820C11C-2243-EAC9-8D41-FE0CE83F4A97}"/>
              </a:ext>
            </a:extLst>
          </p:cNvPr>
          <p:cNvSpPr txBox="1"/>
          <p:nvPr/>
        </p:nvSpPr>
        <p:spPr>
          <a:xfrm>
            <a:off x="12043317" y="15723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BE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C138CC6-3076-C098-8798-256CB366DDE3}"/>
              </a:ext>
            </a:extLst>
          </p:cNvPr>
          <p:cNvSpPr txBox="1"/>
          <p:nvPr/>
        </p:nvSpPr>
        <p:spPr>
          <a:xfrm>
            <a:off x="11697629" y="377218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BE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CD9277B-688E-9B98-8141-95144783DC08}"/>
              </a:ext>
            </a:extLst>
          </p:cNvPr>
          <p:cNvSpPr txBox="1"/>
          <p:nvPr/>
        </p:nvSpPr>
        <p:spPr>
          <a:xfrm rot="19688165">
            <a:off x="8537048" y="4576589"/>
            <a:ext cx="24860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>
                <a:solidFill>
                  <a:schemeClr val="accent2"/>
                </a:solidFill>
              </a:rPr>
              <a:t>INTÉRÊT </a:t>
            </a:r>
            <a:r>
              <a:rPr lang="fr-BE" sz="2600" b="1">
                <a:solidFill>
                  <a:schemeClr val="accent2"/>
                </a:solidFill>
              </a:rPr>
              <a:t>ÉCONOMIQUE</a:t>
            </a:r>
            <a:r>
              <a:rPr lang="fr-BE" b="1">
                <a:solidFill>
                  <a:schemeClr val="accent2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99339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D3F8D84-A19D-4A10-A35C-37DE89BF0E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77000" y="6477000"/>
            <a:ext cx="2514600" cy="288925"/>
          </a:xfrm>
          <a:prstGeom prst="rect">
            <a:avLst/>
          </a:prstGeom>
        </p:spPr>
        <p:txBody>
          <a:bodyPr vert="horz"/>
          <a:lstStyle>
            <a:defPPr>
              <a:defRPr lang="fr-FR"/>
            </a:defPPr>
            <a:lvl1pPr marL="0" algn="r" defTabSz="914400" rtl="0" eaLnBrk="1" latinLnBrk="0" hangingPunct="1">
              <a:defRPr kumimoji="0" sz="13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17.03.2022</a:t>
            </a:r>
            <a:endParaRPr lang="fr-BE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DC2351BB-64C1-8342-74BB-9F5074391721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BE" b="1" dirty="0">
                <a:solidFill>
                  <a:schemeClr val="accent2"/>
                </a:solidFill>
              </a:rPr>
              <a:t>LONG SEJOUR: ETUDES</a:t>
            </a:r>
          </a:p>
        </p:txBody>
      </p:sp>
      <p:sp>
        <p:nvSpPr>
          <p:cNvPr id="6" name="Espace réservé du contenu 8">
            <a:extLst>
              <a:ext uri="{FF2B5EF4-FFF2-40B4-BE49-F238E27FC236}">
                <a16:creationId xmlns:a16="http://schemas.microsoft.com/office/drawing/2014/main" id="{A491CA98-8CD8-D334-62DE-F5DD798A3DE1}"/>
              </a:ext>
            </a:extLst>
          </p:cNvPr>
          <p:cNvSpPr txBox="1">
            <a:spLocks/>
          </p:cNvSpPr>
          <p:nvPr/>
        </p:nvSpPr>
        <p:spPr>
          <a:xfrm>
            <a:off x="838200" y="1690688"/>
            <a:ext cx="10515600" cy="443706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BE" sz="1800" dirty="0">
                <a:sym typeface="Wingdings" panose="05000000000000000000" pitchFamily="2" charset="2"/>
              </a:rPr>
              <a:t> </a:t>
            </a:r>
            <a:r>
              <a:rPr lang="fr-BE" sz="1800" dirty="0"/>
              <a:t>Études supérieures de type long ou court dans un établissement organisé, reconnu ou subsidié par les pouvoirs publics belges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fr-BE" sz="18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BE" sz="2600" b="1" dirty="0">
                <a:solidFill>
                  <a:schemeClr val="accent2">
                    <a:lumMod val="75000"/>
                  </a:schemeClr>
                </a:solidFill>
              </a:rPr>
              <a:t>Demande depuis le pays d’origine (ou depuis la BE en court séjour – commune de résidence)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fr-BE" sz="1800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800" dirty="0"/>
              <a:t>Conditions: </a:t>
            </a:r>
          </a:p>
          <a:p>
            <a:pPr>
              <a:spcBef>
                <a:spcPts val="0"/>
              </a:spcBef>
            </a:pPr>
            <a:r>
              <a:rPr lang="fr-BE" sz="1800" dirty="0"/>
              <a:t>Inscription scolaire ou pré-inscription </a:t>
            </a:r>
          </a:p>
          <a:p>
            <a:pPr>
              <a:spcBef>
                <a:spcPts val="0"/>
              </a:spcBef>
            </a:pPr>
            <a:r>
              <a:rPr lang="fr-BE" sz="1800" dirty="0"/>
              <a:t>Moyens de subsistance (exemple: engagement de prise en charge) </a:t>
            </a:r>
            <a:r>
              <a:rPr lang="fr-BE" sz="1800" dirty="0">
                <a:sym typeface="Wingdings" panose="05000000000000000000" pitchFamily="2" charset="2"/>
              </a:rPr>
              <a:t></a:t>
            </a:r>
            <a:r>
              <a:rPr lang="fr-BE" sz="1800" dirty="0"/>
              <a:t> </a:t>
            </a:r>
            <a:r>
              <a:rPr lang="fr-BE" sz="1800" strike="sngStrike" dirty="0"/>
              <a:t>AIDE SOCIALE </a:t>
            </a:r>
            <a:endParaRPr lang="en-US" sz="1800" strike="sngStrike" dirty="0"/>
          </a:p>
          <a:p>
            <a:pPr>
              <a:spcBef>
                <a:spcPts val="0"/>
              </a:spcBef>
            </a:pPr>
            <a:r>
              <a:rPr lang="fr-BE" sz="1800" dirty="0"/>
              <a:t>Certificat médical</a:t>
            </a:r>
          </a:p>
          <a:p>
            <a:pPr>
              <a:spcBef>
                <a:spcPts val="0"/>
              </a:spcBef>
            </a:pPr>
            <a:r>
              <a:rPr lang="fr-BE" sz="1800" dirty="0"/>
              <a:t>Extrait de casier judiciaire</a:t>
            </a:r>
          </a:p>
          <a:p>
            <a:pPr>
              <a:spcBef>
                <a:spcPts val="0"/>
              </a:spcBef>
            </a:pPr>
            <a:r>
              <a:rPr lang="fr-BE" sz="1800" dirty="0"/>
              <a:t>Assurance maladie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fr-BE" sz="1800" dirty="0"/>
          </a:p>
          <a:p>
            <a:pPr>
              <a:buFont typeface="Wingdings" panose="05000000000000000000" pitchFamily="2" charset="2"/>
              <a:buChar char="ü"/>
            </a:pPr>
            <a:r>
              <a:rPr lang="fr-FR" sz="1800" b="1" dirty="0">
                <a:solidFill>
                  <a:srgbClr val="00B050"/>
                </a:solidFill>
              </a:rPr>
              <a:t>Autorisation de séjour limitée par essence à son objet, renouvelable (carte A d’une année avec accès limité au marché de l’emploi) </a:t>
            </a:r>
          </a:p>
          <a:p>
            <a:pPr>
              <a:buFont typeface="Wingdings" panose="05000000000000000000" pitchFamily="2" charset="2"/>
              <a:buChar char="à"/>
            </a:pPr>
            <a:endParaRPr lang="fr-BE" sz="18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fr-BE" sz="1800" dirty="0"/>
              <a:t>+ </a:t>
            </a:r>
            <a:r>
              <a:rPr lang="fr-FR" sz="1800" dirty="0"/>
              <a:t>Un droit au séjour à  «</a:t>
            </a:r>
            <a:r>
              <a:rPr lang="fr-FR" sz="1800" i="1" dirty="0"/>
              <a:t> des fins de recherche d'emploi ou de création d'entreprise par les chercheurs et les étudiants </a:t>
            </a:r>
            <a:r>
              <a:rPr lang="fr-FR" sz="1800" dirty="0"/>
              <a:t>» d’une année, non renouvelable (carte A d’une année avec accès illimité au marché de l’emploi)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1800" b="1" dirty="0">
              <a:solidFill>
                <a:schemeClr val="accent6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089856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36C61B-7D29-4C73-A28A-E6FFB106C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b="1" dirty="0">
                <a:solidFill>
                  <a:schemeClr val="accent2"/>
                </a:solidFill>
              </a:rPr>
              <a:t>LONG SEJOUR: LES APATRIDES </a:t>
            </a:r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AE4B8CD5-C374-7617-C5D8-6C8AEC2FEE4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60791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480029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1352FE-B02F-47E0-8D96-685DFB708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b="1" dirty="0">
                <a:solidFill>
                  <a:schemeClr val="accent5"/>
                </a:solidFill>
              </a:rPr>
              <a:t>LONG SEJOUR : LES MENA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0EC8EB-DCA2-4ABB-A4F9-6CA5229EBA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399134"/>
          </a:xfrm>
        </p:spPr>
        <p:txBody>
          <a:bodyPr/>
          <a:lstStyle/>
          <a:p>
            <a:pPr marL="0" indent="0">
              <a:buNone/>
            </a:pPr>
            <a:r>
              <a:rPr lang="fr-BE"/>
              <a:t>Signalement au SPF Justice pour désignation d’un tuteur : </a:t>
            </a:r>
            <a:r>
              <a:rPr lang="fr-BE">
                <a:hlinkClick r:id="rId3"/>
              </a:rPr>
              <a:t>https://justice.belgium.be/fr/themes_et_dossiers/enfants_et_jeunes/mineurs_etrangers_non_accompagne</a:t>
            </a:r>
            <a:r>
              <a:rPr lang="fr-BE"/>
              <a:t> </a:t>
            </a:r>
          </a:p>
          <a:p>
            <a:pPr marL="0" indent="0">
              <a:buNone/>
            </a:pPr>
            <a:endParaRPr lang="fr-BE"/>
          </a:p>
          <a:p>
            <a:pPr marL="0" indent="0">
              <a:buNone/>
            </a:pPr>
            <a:r>
              <a:rPr lang="fr-BE"/>
              <a:t>Procédure « solution durable » 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DB3702F6-778F-4244-A86F-87F8F7E04644}"/>
              </a:ext>
            </a:extLst>
          </p:cNvPr>
          <p:cNvSpPr txBox="1">
            <a:spLocks/>
          </p:cNvSpPr>
          <p:nvPr/>
        </p:nvSpPr>
        <p:spPr>
          <a:xfrm>
            <a:off x="838200" y="435969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BE" b="1" dirty="0">
                <a:solidFill>
                  <a:schemeClr val="accent5"/>
                </a:solidFill>
              </a:rPr>
              <a:t>LONG SEJOUR : VICTIMES DE LA TRAITE DES ETRES HUMAINS </a:t>
            </a:r>
          </a:p>
        </p:txBody>
      </p:sp>
    </p:spTree>
    <p:extLst>
      <p:ext uri="{BB962C8B-B14F-4D97-AF65-F5344CB8AC3E}">
        <p14:creationId xmlns:p14="http://schemas.microsoft.com/office/powerpoint/2010/main" val="29882367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CD9DF4-50DB-485B-816A-9C658440E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b="1" dirty="0">
                <a:solidFill>
                  <a:schemeClr val="accent5"/>
                </a:solidFill>
              </a:rPr>
              <a:t>SEJOUR ILLIMITE : CARTE B </a:t>
            </a:r>
          </a:p>
        </p:txBody>
      </p:sp>
      <p:pic>
        <p:nvPicPr>
          <p:cNvPr id="5" name="Espace réservé du contenu 4" descr="Une image contenant texte, capture d’écran, ordinateur&#10;&#10;Description générée automatiquement">
            <a:extLst>
              <a:ext uri="{FF2B5EF4-FFF2-40B4-BE49-F238E27FC236}">
                <a16:creationId xmlns:a16="http://schemas.microsoft.com/office/drawing/2014/main" id="{A9FF5D84-AF01-4C12-BC18-E5FEA39F9F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77" t="71645" r="58329" b="6438"/>
          <a:stretch/>
        </p:blipFill>
        <p:spPr>
          <a:xfrm>
            <a:off x="3539844" y="1690688"/>
            <a:ext cx="8283569" cy="2342827"/>
          </a:xfr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071FCF9C-860F-4DD0-AFD6-510FD436CBB0}"/>
              </a:ext>
            </a:extLst>
          </p:cNvPr>
          <p:cNvSpPr txBox="1"/>
          <p:nvPr/>
        </p:nvSpPr>
        <p:spPr>
          <a:xfrm>
            <a:off x="1032496" y="1598091"/>
            <a:ext cx="7037407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BE" dirty="0"/>
          </a:p>
          <a:p>
            <a:r>
              <a:rPr lang="fr-BE" sz="2400" b="1" dirty="0"/>
              <a:t>APRÈS 5 ANNÉES</a:t>
            </a:r>
            <a:r>
              <a:rPr lang="fr-BE" sz="2400" dirty="0"/>
              <a:t>: </a:t>
            </a:r>
          </a:p>
          <a:p>
            <a:endParaRPr lang="fr-BE" dirty="0"/>
          </a:p>
          <a:p>
            <a:endParaRPr lang="fr-BE" dirty="0"/>
          </a:p>
          <a:p>
            <a:endParaRPr lang="fr-BE" dirty="0"/>
          </a:p>
          <a:p>
            <a:endParaRPr lang="fr-BE" dirty="0"/>
          </a:p>
          <a:p>
            <a:endParaRPr lang="fr-BE" dirty="0"/>
          </a:p>
          <a:p>
            <a:endParaRPr lang="fr-BE" dirty="0"/>
          </a:p>
          <a:p>
            <a:endParaRPr lang="fr-BE" sz="20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BE" sz="2000" dirty="0"/>
              <a:t>De séjour limité permis unique ou carte professionnelle </a:t>
            </a:r>
          </a:p>
          <a:p>
            <a:endParaRPr lang="fr-BE" sz="20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BE" sz="2000" dirty="0"/>
              <a:t>De séjour limité médical 9ter (</a:t>
            </a:r>
            <a:r>
              <a:rPr lang="fr-BE" sz="2000" i="1" dirty="0"/>
              <a:t>à partir de la demande</a:t>
            </a:r>
            <a:r>
              <a:rPr lang="fr-BE" sz="2000" dirty="0"/>
              <a:t>) </a:t>
            </a:r>
          </a:p>
          <a:p>
            <a:endParaRPr lang="fr-BE" sz="20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BE" sz="2000" dirty="0"/>
              <a:t>De séjour limité réfugié reconnu ou bénéficiaire de la protection subsidiaire (</a:t>
            </a:r>
            <a:r>
              <a:rPr lang="fr-BE" sz="2000" i="1" dirty="0"/>
              <a:t>à partir de la demande</a:t>
            </a:r>
            <a:r>
              <a:rPr lang="fr-BE" sz="2000" dirty="0"/>
              <a:t>) </a:t>
            </a:r>
          </a:p>
          <a:p>
            <a:endParaRPr lang="fr-BE" sz="2000" dirty="0"/>
          </a:p>
          <a:p>
            <a:pPr marL="285750" indent="-285750">
              <a:buFont typeface="Calibri" panose="020F0502020204030204" pitchFamily="34" charset="0"/>
              <a:buChar char="x"/>
            </a:pPr>
            <a:r>
              <a:rPr lang="fr-BE" sz="2000" b="1" strike="sngStrike" dirty="0"/>
              <a:t>ETUDIANT </a:t>
            </a:r>
          </a:p>
          <a:p>
            <a:endParaRPr lang="fr-BE" sz="2000" strike="sngStrike" dirty="0"/>
          </a:p>
          <a:p>
            <a:endParaRPr lang="fr-BE" dirty="0"/>
          </a:p>
        </p:txBody>
      </p:sp>
      <p:sp>
        <p:nvSpPr>
          <p:cNvPr id="9" name="Signe de multiplication 8">
            <a:extLst>
              <a:ext uri="{FF2B5EF4-FFF2-40B4-BE49-F238E27FC236}">
                <a16:creationId xmlns:a16="http://schemas.microsoft.com/office/drawing/2014/main" id="{9A4C7BC8-68A4-4EF5-9688-E0D475B142A9}"/>
              </a:ext>
            </a:extLst>
          </p:cNvPr>
          <p:cNvSpPr/>
          <p:nvPr/>
        </p:nvSpPr>
        <p:spPr>
          <a:xfrm>
            <a:off x="9028254" y="1500358"/>
            <a:ext cx="415368" cy="1103945"/>
          </a:xfrm>
          <a:prstGeom prst="mathMultiply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BA71379-0761-40C5-A74E-084D949D77A7}"/>
              </a:ext>
            </a:extLst>
          </p:cNvPr>
          <p:cNvSpPr txBox="1"/>
          <p:nvPr/>
        </p:nvSpPr>
        <p:spPr>
          <a:xfrm>
            <a:off x="8828882" y="582956"/>
            <a:ext cx="21528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>
                <a:solidFill>
                  <a:srgbClr val="C00000"/>
                </a:solidFill>
              </a:rPr>
              <a:t>Accès au marché du travail illimité (salarié et indépendant)  </a:t>
            </a:r>
          </a:p>
        </p:txBody>
      </p:sp>
    </p:spTree>
    <p:extLst>
      <p:ext uri="{BB962C8B-B14F-4D97-AF65-F5344CB8AC3E}">
        <p14:creationId xmlns:p14="http://schemas.microsoft.com/office/powerpoint/2010/main" val="12980797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45421E-84BD-44CD-B89B-022CB6CE8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b="1" dirty="0">
                <a:solidFill>
                  <a:schemeClr val="accent5"/>
                </a:solidFill>
              </a:rPr>
              <a:t>SEJOUR ILLIMITE :  RÉSIDENT LONGUE DURÉE 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BF21CA2-3648-4941-BE8F-71CE0A0C14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fr-BE" sz="2300" b="1" dirty="0"/>
              <a:t>Ancienne carte D – nouvelle carte L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fr-BE" sz="2100" b="1" dirty="0"/>
              <a:t>Résident de longue durée UE </a:t>
            </a:r>
            <a:r>
              <a:rPr lang="fr-BE" sz="2100" b="1" u="sng" dirty="0"/>
              <a:t>en Belgique</a:t>
            </a:r>
            <a:r>
              <a:rPr lang="fr-BE" sz="2100" dirty="0"/>
              <a:t> : l’étranger autorisé au séjour </a:t>
            </a:r>
            <a:r>
              <a:rPr lang="fr-BE" sz="2100" b="1" dirty="0"/>
              <a:t>illimité ou dans certains cas limité </a:t>
            </a:r>
            <a:r>
              <a:rPr lang="fr-BE" sz="2100" dirty="0"/>
              <a:t>justifiant d’un séjour légal et ininterrompu en Belgique d’au moins </a:t>
            </a:r>
            <a:r>
              <a:rPr lang="fr-BE" sz="2100" b="1" dirty="0"/>
              <a:t>5 ans </a:t>
            </a:r>
            <a:r>
              <a:rPr lang="fr-BE" sz="2100" dirty="0"/>
              <a:t>et disposant de </a:t>
            </a:r>
            <a:r>
              <a:rPr lang="fr-BE" sz="2100" b="1" dirty="0"/>
              <a:t>moyens</a:t>
            </a:r>
            <a:r>
              <a:rPr lang="fr-BE" sz="2100" dirty="0"/>
              <a:t> de subsistance stables, réguliers et suffisants</a:t>
            </a:r>
            <a:r>
              <a:rPr lang="fr-BE" sz="2000" dirty="0"/>
              <a:t> (</a:t>
            </a:r>
            <a:r>
              <a:rPr lang="fr-FR" sz="2000" dirty="0"/>
              <a:t>883€ + 295€ par personne à charge – montants 2022) + </a:t>
            </a:r>
            <a:r>
              <a:rPr lang="fr-FR" sz="2000" b="1" dirty="0"/>
              <a:t>assurance maladie</a:t>
            </a:r>
            <a:endParaRPr lang="fr-BE" sz="2000" b="1" dirty="0"/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fr-BE" sz="1800" i="1" dirty="0">
                <a:solidFill>
                  <a:schemeClr val="accent1"/>
                </a:solidFill>
              </a:rPr>
              <a:t>Attention : Certains séjours limités sont exclus (ex : étudiants, diplomates) et certains séjours ne permettent pas de comptabiliser la totalité de la période (étudiant, demandeurs d’asile, séjour au pair) </a:t>
            </a:r>
          </a:p>
          <a:p>
            <a:pPr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fr-FR" sz="1800" dirty="0"/>
              <a:t>Edito NL janvier 2016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fr-FR" sz="1800" dirty="0"/>
              <a:t>Admission automatique au </a:t>
            </a:r>
            <a:r>
              <a:rPr lang="fr-FR" sz="1800" b="1" dirty="0"/>
              <a:t>travail salarié et indépendant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fr-BE" sz="1800" dirty="0"/>
              <a:t>Inscription au </a:t>
            </a:r>
            <a:r>
              <a:rPr lang="fr-BE" sz="1800" b="1" dirty="0"/>
              <a:t>registre de la population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fr-BE" sz="1800" b="1" dirty="0"/>
              <a:t>Validité de la carte 10 ans 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endParaRPr lang="fr-BE" sz="1800" dirty="0"/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0988319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">
            <a:extLst>
              <a:ext uri="{FF2B5EF4-FFF2-40B4-BE49-F238E27FC236}">
                <a16:creationId xmlns:a16="http://schemas.microsoft.com/office/drawing/2014/main" id="{50C878C1-D082-2AD1-D84B-D033F8F5AA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61637"/>
            <a:ext cx="12192000" cy="72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fr-FR" altLang="fr-FR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fr-FR" altLang="fr-FR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fr-FR" altLang="fr-FR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9" name="Espace réservé du contenu 8">
            <a:extLst>
              <a:ext uri="{FF2B5EF4-FFF2-40B4-BE49-F238E27FC236}">
                <a16:creationId xmlns:a16="http://schemas.microsoft.com/office/drawing/2014/main" id="{7F8C077C-748A-7E3D-C7A2-12DF41BC812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0745053"/>
              </p:ext>
            </p:extLst>
          </p:nvPr>
        </p:nvGraphicFramePr>
        <p:xfrm>
          <a:off x="643467" y="1016351"/>
          <a:ext cx="10905067" cy="4825299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741043">
                  <a:extLst>
                    <a:ext uri="{9D8B030D-6E8A-4147-A177-3AD203B41FA5}">
                      <a16:colId xmlns:a16="http://schemas.microsoft.com/office/drawing/2014/main" val="3654460035"/>
                    </a:ext>
                  </a:extLst>
                </a:gridCol>
                <a:gridCol w="6164024">
                  <a:extLst>
                    <a:ext uri="{9D8B030D-6E8A-4147-A177-3AD203B41FA5}">
                      <a16:colId xmlns:a16="http://schemas.microsoft.com/office/drawing/2014/main" val="1626660872"/>
                    </a:ext>
                  </a:extLst>
                </a:gridCol>
              </a:tblGrid>
              <a:tr h="597783">
                <a:tc>
                  <a:txBody>
                    <a:bodyPr/>
                    <a:lstStyle/>
                    <a:p>
                      <a:pPr algn="l" fontAlgn="base"/>
                      <a:r>
                        <a:rPr lang="fr-BE" sz="1900" b="1" i="0" u="none" strike="noStrike" cap="none" spc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Carte de séjour</a:t>
                      </a:r>
                      <a:r>
                        <a:rPr lang="fr-BE" sz="1900" b="1" i="0" cap="none" spc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fr-BE" sz="1900" b="1" i="0" cap="none" spc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8405" marR="63146" marT="126292" marB="12629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BE" sz="1900" b="1" i="0" u="none" strike="noStrike" cap="none" spc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Statut visé</a:t>
                      </a:r>
                      <a:r>
                        <a:rPr lang="fr-BE" sz="1900" b="1" i="0" cap="none" spc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fr-BE" sz="1900" b="1" i="0" cap="none" spc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8405" marR="63146" marT="126292" marB="12629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0328528"/>
                  </a:ext>
                </a:extLst>
              </a:tr>
              <a:tr h="997054">
                <a:tc>
                  <a:txBody>
                    <a:bodyPr/>
                    <a:lstStyle/>
                    <a:p>
                      <a:pPr algn="l" fontAlgn="base"/>
                      <a:r>
                        <a:rPr lang="fr-FR" sz="17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AI (</a:t>
                      </a:r>
                      <a:r>
                        <a:rPr lang="fr-FR" sz="1700" b="0" i="0" u="sng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temporaire</a:t>
                      </a:r>
                      <a:r>
                        <a:rPr lang="fr-FR" sz="17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: demande introduite du territoire B)</a:t>
                      </a:r>
                      <a:r>
                        <a:rPr lang="fr-FR" sz="1700" b="0" i="0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fr-FR" sz="17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88405" marR="63146" marT="62491" marB="12629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FR" sz="17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Demande médicale recevable, demande RF avec un 1/3 ou UE recevable, asile en cours, étudiant si examen d’admission ou équivalence, victime de la traite, MENA,…</a:t>
                      </a:r>
                      <a:r>
                        <a:rPr lang="fr-FR" sz="1700" b="0" i="0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fr-FR" sz="17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88405" marR="63146" marT="62491" marB="12629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3913679"/>
                  </a:ext>
                </a:extLst>
              </a:tr>
              <a:tr h="1249638">
                <a:tc>
                  <a:txBody>
                    <a:bodyPr/>
                    <a:lstStyle/>
                    <a:p>
                      <a:pPr algn="l" fontAlgn="base"/>
                      <a:r>
                        <a:rPr lang="fr-BE" sz="17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Carte A (</a:t>
                      </a:r>
                      <a:r>
                        <a:rPr lang="fr-BE" sz="1700" b="0" i="0" u="sng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limité</a:t>
                      </a:r>
                      <a:r>
                        <a:rPr lang="fr-BE" sz="17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r>
                        <a:rPr lang="fr-BE" sz="1700" b="0" i="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fr-BE" sz="1700" b="0" i="0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88405" marR="63146" marT="62491" marB="12629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FR" sz="17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Travailleur (sal. ou ind.)autorisé au séjour temporaire; régularisé temporaire; réfugié, gravement malade et bénéficiaire de protection subsidiaire; regroupé avec  ressortissant pays 1/3; étudiant; MENA;  victime de la traite; résident longue durée</a:t>
                      </a:r>
                      <a:r>
                        <a:rPr lang="fr-FR" sz="1700" b="0" i="0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fr-FR" sz="17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88405" marR="63146" marT="62491" marB="12629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3313456"/>
                  </a:ext>
                </a:extLst>
              </a:tr>
              <a:tr h="997054">
                <a:tc>
                  <a:txBody>
                    <a:bodyPr/>
                    <a:lstStyle/>
                    <a:p>
                      <a:pPr algn="l" fontAlgn="base"/>
                      <a:r>
                        <a:rPr lang="fr-BE" sz="17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Carte B (</a:t>
                      </a:r>
                      <a:r>
                        <a:rPr lang="fr-BE" sz="1700" b="0" i="0" u="sng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illimité</a:t>
                      </a:r>
                      <a:r>
                        <a:rPr lang="fr-BE" sz="17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r>
                        <a:rPr lang="fr-BE" sz="1700" b="0" i="0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fr-BE" sz="17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88405" marR="63146" marT="62491" marB="12629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FR" sz="17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Régularisé illimité; RF après 5 ans si regroupant en séjour illimité; réfugié après 5 ans, gravement malade et PS après 5 ans; victime de la traite; MENA</a:t>
                      </a:r>
                      <a:r>
                        <a:rPr lang="fr-FR" sz="1700" b="0" i="0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fr-FR" sz="17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88405" marR="63146" marT="62491" marB="12629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9557141"/>
                  </a:ext>
                </a:extLst>
              </a:tr>
              <a:tr h="491885">
                <a:tc>
                  <a:txBody>
                    <a:bodyPr/>
                    <a:lstStyle/>
                    <a:p>
                      <a:pPr algn="l" fontAlgn="base"/>
                      <a:r>
                        <a:rPr lang="fr-FR" sz="17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Carte C (</a:t>
                      </a:r>
                      <a:r>
                        <a:rPr lang="fr-FR" sz="1700" b="0" i="0" u="sng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illimité</a:t>
                      </a:r>
                      <a:r>
                        <a:rPr lang="fr-FR" sz="17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) /carte K</a:t>
                      </a:r>
                      <a:r>
                        <a:rPr lang="fr-FR" sz="1700" b="0" i="0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fr-FR" sz="17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88405" marR="63146" marT="62491" marB="12629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FR" sz="17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 ans de séjour + séjour illimité (carte B)</a:t>
                      </a:r>
                      <a:r>
                        <a:rPr lang="fr-FR" sz="1700" b="0" i="0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fr-FR" sz="17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88405" marR="63146" marT="62491" marB="12629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2706939"/>
                  </a:ext>
                </a:extLst>
              </a:tr>
              <a:tr h="491885">
                <a:tc>
                  <a:txBody>
                    <a:bodyPr/>
                    <a:lstStyle/>
                    <a:p>
                      <a:pPr algn="l" fontAlgn="base"/>
                      <a:r>
                        <a:rPr lang="fr-FR" sz="17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Carte D (</a:t>
                      </a:r>
                      <a:r>
                        <a:rPr lang="fr-FR" sz="1700" b="0" i="0" u="sng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illimité</a:t>
                      </a:r>
                      <a:r>
                        <a:rPr lang="fr-FR" sz="17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)/carte L</a:t>
                      </a:r>
                      <a:r>
                        <a:rPr lang="fr-FR" sz="1700" b="0" i="0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fr-FR" sz="17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88405" marR="63146" marT="62491" marB="12629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FR" sz="17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Résident de longue durée UE en Belgique</a:t>
                      </a:r>
                      <a:r>
                        <a:rPr lang="fr-FR" sz="1700" b="0" i="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fr-FR" sz="1700" b="0" i="0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88405" marR="63146" marT="62491" marB="12629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62356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10506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A599EF73-918C-6C10-63B3-23573E87EF7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660702"/>
              </p:ext>
            </p:extLst>
          </p:nvPr>
        </p:nvGraphicFramePr>
        <p:xfrm>
          <a:off x="346842" y="742793"/>
          <a:ext cx="10752082" cy="5054712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5195090">
                  <a:extLst>
                    <a:ext uri="{9D8B030D-6E8A-4147-A177-3AD203B41FA5}">
                      <a16:colId xmlns:a16="http://schemas.microsoft.com/office/drawing/2014/main" val="3974071255"/>
                    </a:ext>
                  </a:extLst>
                </a:gridCol>
                <a:gridCol w="5556992">
                  <a:extLst>
                    <a:ext uri="{9D8B030D-6E8A-4147-A177-3AD203B41FA5}">
                      <a16:colId xmlns:a16="http://schemas.microsoft.com/office/drawing/2014/main" val="844273034"/>
                    </a:ext>
                  </a:extLst>
                </a:gridCol>
              </a:tblGrid>
              <a:tr h="397742">
                <a:tc>
                  <a:txBody>
                    <a:bodyPr/>
                    <a:lstStyle/>
                    <a:p>
                      <a:pPr algn="l" fontAlgn="base"/>
                      <a:endParaRPr lang="fr-BE" sz="1700" b="1" i="0" u="none" strike="noStrike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ase"/>
                      <a:r>
                        <a:rPr lang="fr-BE" sz="1700" b="1" i="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Carte de séjour :</a:t>
                      </a:r>
                      <a:r>
                        <a:rPr lang="fr-BE" sz="1700" b="1" i="0" cap="none" spc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fr-BE" sz="1700" b="1" i="0" cap="none" spc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94273" marR="87791" marT="26935" marB="202013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BE" sz="1700" b="1" i="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Statut visé</a:t>
                      </a:r>
                      <a:r>
                        <a:rPr lang="fr-BE" sz="1700" b="1" i="0" cap="none" spc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fr-BE" sz="1700" b="1" i="0" cap="none" spc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94273" marR="87791" marT="26935" marB="202013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8733676"/>
                  </a:ext>
                </a:extLst>
              </a:tr>
              <a:tr h="397742">
                <a:tc>
                  <a:txBody>
                    <a:bodyPr/>
                    <a:lstStyle/>
                    <a:p>
                      <a:pPr algn="l" fontAlgn="base"/>
                      <a:r>
                        <a:rPr lang="fr-FR" sz="17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Carte E (conditionné) /carte EU</a:t>
                      </a:r>
                      <a:r>
                        <a:rPr lang="fr-FR" sz="1700" b="0" i="0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fr-FR" sz="17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4273" marR="87791" marT="26935" marB="202013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FR" sz="17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Séjour de + 3 mois du citoyen UE</a:t>
                      </a:r>
                      <a:r>
                        <a:rPr lang="fr-FR" sz="1700" b="0" i="0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fr-FR" sz="17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4273" marR="87791" marT="26935" marB="20201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7290950"/>
                  </a:ext>
                </a:extLst>
              </a:tr>
              <a:tr h="397742">
                <a:tc>
                  <a:txBody>
                    <a:bodyPr/>
                    <a:lstStyle/>
                    <a:p>
                      <a:pPr algn="l" fontAlgn="base"/>
                      <a:r>
                        <a:rPr lang="fr-BE" sz="17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Carte E+ (permanent) /carte EU+</a:t>
                      </a:r>
                      <a:r>
                        <a:rPr lang="fr-BE" sz="1700" b="0" i="0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fr-BE" sz="17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4273" marR="87791" marT="26935" marB="202013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FR" sz="17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Séjour permanent du citoyen UE (après 5 ans)</a:t>
                      </a:r>
                      <a:r>
                        <a:rPr lang="fr-FR" sz="1700" b="0" i="0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fr-FR" sz="17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4273" marR="87791" marT="26935" marB="20201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9723120"/>
                  </a:ext>
                </a:extLst>
              </a:tr>
              <a:tr h="629611">
                <a:tc>
                  <a:txBody>
                    <a:bodyPr/>
                    <a:lstStyle/>
                    <a:p>
                      <a:pPr algn="l" fontAlgn="base"/>
                      <a:r>
                        <a:rPr lang="fr-BE" sz="17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Carte F (conditionné)</a:t>
                      </a:r>
                      <a:r>
                        <a:rPr lang="fr-BE" sz="1700" b="0" i="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fr-BE" sz="1700" b="0" i="0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4273" marR="87791" marT="26935" marB="202013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FR" sz="17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Séjour de + de 3 mois du ressortissant de pays tiers membre de famille du citoyen UE</a:t>
                      </a:r>
                      <a:r>
                        <a:rPr lang="fr-FR" sz="1700" b="0" i="0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fr-FR" sz="17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4273" marR="87791" marT="26935" marB="20201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4520574"/>
                  </a:ext>
                </a:extLst>
              </a:tr>
              <a:tr h="861480">
                <a:tc>
                  <a:txBody>
                    <a:bodyPr/>
                    <a:lstStyle/>
                    <a:p>
                      <a:pPr algn="l" fontAlgn="base"/>
                      <a:r>
                        <a:rPr lang="fr-BE" sz="17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Carte F+ (permanent)</a:t>
                      </a:r>
                      <a:r>
                        <a:rPr lang="fr-BE" sz="1700" b="0" i="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fr-BE" sz="1700" b="0" i="0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4273" marR="87791" marT="26935" marB="202013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FR" sz="17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Séjour permanent du ressortissant de pays tiers membre de famille de citoyen UE (après 5 ans)</a:t>
                      </a:r>
                      <a:r>
                        <a:rPr lang="fr-FR" sz="1700" b="0" i="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fr-FR" sz="1700" b="0" i="0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4273" marR="87791" marT="26935" marB="20201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0156203"/>
                  </a:ext>
                </a:extLst>
              </a:tr>
              <a:tr h="629611">
                <a:tc>
                  <a:txBody>
                    <a:bodyPr/>
                    <a:lstStyle/>
                    <a:p>
                      <a:pPr algn="l" fontAlgn="base"/>
                      <a:r>
                        <a:rPr lang="fr-BE" sz="17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Carte H</a:t>
                      </a:r>
                      <a:r>
                        <a:rPr lang="fr-BE" sz="1700" b="0" i="0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fr-BE" sz="17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4273" marR="87791" marT="26935" marB="202013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FR" sz="17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Travailleurs hautement qualifiés - Carte bleue européenne</a:t>
                      </a:r>
                      <a:r>
                        <a:rPr lang="fr-FR" sz="1700" b="0" i="0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fr-FR" sz="17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4273" marR="87791" marT="26935" marB="20201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3110765"/>
                  </a:ext>
                </a:extLst>
              </a:tr>
              <a:tr h="1093349">
                <a:tc>
                  <a:txBody>
                    <a:bodyPr/>
                    <a:lstStyle/>
                    <a:p>
                      <a:pPr algn="l" fontAlgn="base"/>
                      <a:r>
                        <a:rPr lang="fr-BE" sz="17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Annexe 35 (temporaire)</a:t>
                      </a:r>
                      <a:r>
                        <a:rPr lang="fr-BE" sz="1700" b="0" i="0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fr-BE" sz="17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 fontAlgn="base"/>
                      <a:r>
                        <a:rPr lang="fr-BE" sz="1700" b="0" i="0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fr-BE" sz="17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4273" marR="87791" marT="26935" marB="202013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fr-FR" sz="17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Couvre un recours suspensif au CCE contre un refus de séjour en matière d’asile, étudiant, RF, citoyen UE</a:t>
                      </a:r>
                      <a:r>
                        <a:rPr lang="fr-FR" sz="1700" b="0" i="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fr-FR" sz="1700" b="0" i="0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 fontAlgn="base"/>
                      <a:r>
                        <a:rPr lang="fr-FR" sz="1700" b="0" i="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fr-FR" sz="1700" b="0" i="0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4273" marR="87791" marT="26935" marB="20201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6953825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4E46B5E0-0180-99A8-BFD9-83AB74D422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61637"/>
            <a:ext cx="12192000" cy="72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fr-FR" altLang="fr-FR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fr-FR" altLang="fr-FR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fr-FR" altLang="fr-FR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073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Rectangle 205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52" name="Picture 4" descr="Carte géographique espace Schengen">
            <a:extLst>
              <a:ext uri="{FF2B5EF4-FFF2-40B4-BE49-F238E27FC236}">
                <a16:creationId xmlns:a16="http://schemas.microsoft.com/office/drawing/2014/main" id="{600C78CD-508D-7D66-5C5B-B618E7A7438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" r="-1" b="-1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14752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00DC0A-E452-D5CE-868D-80ECCD116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Ressources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186782-148E-850E-7259-A6BACF99C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fr-FR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Fiches pratiques de l’ADDE (</a:t>
            </a:r>
            <a:r>
              <a:rPr lang="fr-FR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hlinkClick r:id="rId2"/>
              </a:rPr>
              <a:t>https://www.adde.be/ressources/fiches-pratiques</a:t>
            </a:r>
            <a:r>
              <a:rPr lang="fr-FR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)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r-FR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Fiches pratiques </a:t>
            </a:r>
            <a:r>
              <a:rPr lang="fr-FR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Agentschap </a:t>
            </a:r>
            <a:r>
              <a:rPr lang="fr-FR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</a:t>
            </a:r>
            <a:r>
              <a:rPr lang="fr-FR" b="0" i="0" u="sng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3"/>
              </a:rPr>
              <a:t>https://www.agii.be/thema/vreemdelingenrecht-internationaal-privaatrecht</a:t>
            </a:r>
            <a:r>
              <a:rPr lang="fr-FR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</a:t>
            </a:r>
            <a:r>
              <a:rPr lang="fr-BE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fr-BE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fr-BE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Medimmigrant</a:t>
            </a:r>
            <a:r>
              <a:rPr lang="fr-BE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: questions juridiques et pratiques sur l’accès aux soins de santé des étrangers, le droit à la couverture médicale (</a:t>
            </a:r>
            <a:r>
              <a:rPr lang="fr-BE" b="0" i="0" u="sng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4"/>
              </a:rPr>
              <a:t>www.medimmigrant.be</a:t>
            </a:r>
            <a:r>
              <a:rPr lang="fr-BE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fr-BE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Atelier des droits sociaux </a:t>
            </a:r>
            <a:r>
              <a:rPr lang="fr-BE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: questions juridiques et pratiques générales sur le droit du travail et de la sécurité sociale, le droit du bail, le droit à l’aide sociale (</a:t>
            </a:r>
            <a:r>
              <a:rPr lang="fr-BE" b="0" i="0" u="sng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5"/>
              </a:rPr>
              <a:t>www.ladds.be</a:t>
            </a:r>
            <a:r>
              <a:rPr lang="fr-BE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fr-BE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Ciré</a:t>
            </a:r>
            <a:r>
              <a:rPr lang="fr-BE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: questions juridiques et pratiques liées au droit des étrangers, à l’accueil des demandeurs d’asile, aux familles en séjour irrégulier, au logement ou aux formations et équivalences de diplômes (</a:t>
            </a:r>
            <a:r>
              <a:rPr lang="fr-BE" b="0" i="0" u="sng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6"/>
              </a:rPr>
              <a:t>www.cire.be</a:t>
            </a:r>
            <a:r>
              <a:rPr lang="fr-BE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fr-BE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Service droit des jeunes</a:t>
            </a:r>
            <a:r>
              <a:rPr lang="fr-BE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: questions générales relatives aux droits des mineurs (</a:t>
            </a:r>
            <a:r>
              <a:rPr lang="fr-BE" b="0" i="0" u="sng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7"/>
              </a:rPr>
              <a:t>www.sdj.be</a:t>
            </a:r>
            <a:r>
              <a:rPr lang="fr-BE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fr-BE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Fairwork Belgium </a:t>
            </a:r>
            <a:r>
              <a:rPr lang="fr-BE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: questions générales liées au droit du travail des personnes en séjour précaire ou irrégulier (</a:t>
            </a:r>
            <a:r>
              <a:rPr lang="fr-BE" b="0" i="0" u="sng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8"/>
              </a:rPr>
              <a:t>https://www.fairworkbelgium.be</a:t>
            </a:r>
            <a:r>
              <a:rPr lang="fr-BE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fr-FR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Site Office des étrangers (</a:t>
            </a:r>
            <a:r>
              <a:rPr lang="fr-FR" b="0" i="0" u="sng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9"/>
              </a:rPr>
              <a:t>https://dofi.ibz.be/fr</a:t>
            </a:r>
            <a:r>
              <a:rPr lang="fr-FR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</a:t>
            </a:r>
            <a:endParaRPr lang="fr-BE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917390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830AAD-E8E6-D107-B9BF-AAF20CD1F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338328"/>
            <a:ext cx="10210800" cy="107899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dirty="0"/>
              <a:t>Quelques chiffres </a:t>
            </a:r>
          </a:p>
        </p:txBody>
      </p:sp>
      <p:sp>
        <p:nvSpPr>
          <p:cNvPr id="18" name="Rectangle 11">
            <a:extLst>
              <a:ext uri="{FF2B5EF4-FFF2-40B4-BE49-F238E27FC236}">
                <a16:creationId xmlns:a16="http://schemas.microsoft.com/office/drawing/2014/main" id="{70BDD0CE-06A4-404B-8A13-580229C1C9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141750"/>
            <a:ext cx="12192000" cy="4716250"/>
          </a:xfrm>
          <a:prstGeom prst="rect">
            <a:avLst/>
          </a:prstGeom>
          <a:solidFill>
            <a:srgbClr val="6E4F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26">
            <a:extLst>
              <a:ext uri="{FF2B5EF4-FFF2-40B4-BE49-F238E27FC236}">
                <a16:creationId xmlns:a16="http://schemas.microsoft.com/office/drawing/2014/main" id="{EE9899FA-8881-472C-AA59-D08A89CA8A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64" y="2423160"/>
            <a:ext cx="5613569" cy="39303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A2DD7CDD-CEB6-9CA6-3C4B-97A15E0FFE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10" t="28283" r="67332" b="9250"/>
          <a:stretch/>
        </p:blipFill>
        <p:spPr>
          <a:xfrm>
            <a:off x="1479364" y="2742397"/>
            <a:ext cx="3293903" cy="3291840"/>
          </a:xfrm>
          <a:prstGeom prst="rect">
            <a:avLst/>
          </a:prstGeom>
        </p:spPr>
      </p:pic>
      <p:sp>
        <p:nvSpPr>
          <p:cNvPr id="20" name="Rounded Rectangle 16">
            <a:extLst>
              <a:ext uri="{FF2B5EF4-FFF2-40B4-BE49-F238E27FC236}">
                <a16:creationId xmlns:a16="http://schemas.microsoft.com/office/drawing/2014/main" id="{080B7D90-3DF1-4514-B26D-616BE35553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4749" y="2423160"/>
            <a:ext cx="5613569" cy="39303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 6" descr="Une image contenant texte, capture d’écran, ordinateur&#10;&#10;Description générée automatiquement">
            <a:extLst>
              <a:ext uri="{FF2B5EF4-FFF2-40B4-BE49-F238E27FC236}">
                <a16:creationId xmlns:a16="http://schemas.microsoft.com/office/drawing/2014/main" id="{737A4B52-060C-91B9-46C1-B137D3264D1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94" t="18027" r="54860" b="12313"/>
          <a:stretch/>
        </p:blipFill>
        <p:spPr>
          <a:xfrm>
            <a:off x="6627951" y="2744731"/>
            <a:ext cx="4875465" cy="329184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EFF30D6E-571E-EC19-7711-A33FD5F57FA7}"/>
              </a:ext>
            </a:extLst>
          </p:cNvPr>
          <p:cNvSpPr txBox="1"/>
          <p:nvPr/>
        </p:nvSpPr>
        <p:spPr>
          <a:xfrm>
            <a:off x="321564" y="6405091"/>
            <a:ext cx="1178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>
                <a:solidFill>
                  <a:schemeClr val="bg1"/>
                </a:solidFill>
              </a:rPr>
              <a:t>Myria, La migration en chiffres et en droits, Cahier « Population et mouvements », 2022 </a:t>
            </a:r>
          </a:p>
        </p:txBody>
      </p:sp>
    </p:spTree>
    <p:extLst>
      <p:ext uri="{BB962C8B-B14F-4D97-AF65-F5344CB8AC3E}">
        <p14:creationId xmlns:p14="http://schemas.microsoft.com/office/powerpoint/2010/main" val="9870825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E52985E-2553-471E-82AA-5ED7A32989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3308" y="352931"/>
            <a:ext cx="11438793" cy="184425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B412B8B-D6B3-A3D1-C5B7-EDA01251F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70" y="506727"/>
            <a:ext cx="3885141" cy="1526741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4800" b="1" dirty="0">
                <a:solidFill>
                  <a:schemeClr val="bg1"/>
                </a:solidFill>
              </a:rPr>
              <a:t>Quelques chiffres en prison 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AE3ABC6-4042-4293-A7DF-F01181363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739873" y="580963"/>
            <a:ext cx="0" cy="1371600"/>
          </a:xfrm>
          <a:prstGeom prst="line">
            <a:avLst/>
          </a:prstGeom>
          <a:ln w="19050">
            <a:solidFill>
              <a:schemeClr val="bg1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>
            <a:extLst>
              <a:ext uri="{FF2B5EF4-FFF2-40B4-BE49-F238E27FC236}">
                <a16:creationId xmlns:a16="http://schemas.microsoft.com/office/drawing/2014/main" id="{453FD76E-35FA-964D-92EF-9B01588C6BAD}"/>
              </a:ext>
            </a:extLst>
          </p:cNvPr>
          <p:cNvSpPr txBox="1"/>
          <p:nvPr/>
        </p:nvSpPr>
        <p:spPr>
          <a:xfrm>
            <a:off x="4945336" y="506727"/>
            <a:ext cx="6609921" cy="152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/>
                </a:solidFill>
              </a:rPr>
              <a:t>SPF Justice, Tables rondes « surpopulation carcérale », 2022, </a:t>
            </a:r>
            <a:r>
              <a:rPr lang="en-US" sz="1600" dirty="0">
                <a:solidFill>
                  <a:schemeClr val="bg1"/>
                </a:solidFill>
                <a:hlinkClick r:id="rId2"/>
              </a:rPr>
              <a:t>https://justice.belgium.be/fr/spf_justice/evenements/tables_rondes_surpopulation_carcerale#3</a:t>
            </a:r>
            <a:r>
              <a:rPr lang="en-US" sz="1600" dirty="0">
                <a:solidFill>
                  <a:schemeClr val="bg1"/>
                </a:solidFill>
              </a:rPr>
              <a:t>  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A74BD989-4CCD-652D-55D6-44C8593ECE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6" t="20711" r="54731" b="17137"/>
          <a:stretch/>
        </p:blipFill>
        <p:spPr>
          <a:xfrm>
            <a:off x="393308" y="2840265"/>
            <a:ext cx="5559480" cy="311633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693B531-2D2C-8B79-3AF5-107AE753526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35" t="21020" r="53852" b="17483"/>
          <a:stretch/>
        </p:blipFill>
        <p:spPr>
          <a:xfrm>
            <a:off x="6251736" y="2892681"/>
            <a:ext cx="5546955" cy="3019672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B6AFA3C5-AEB8-BEC6-3EFE-00D1FDECEAA5}"/>
              </a:ext>
            </a:extLst>
          </p:cNvPr>
          <p:cNvSpPr txBox="1"/>
          <p:nvPr/>
        </p:nvSpPr>
        <p:spPr>
          <a:xfrm>
            <a:off x="585216" y="6044184"/>
            <a:ext cx="10881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/>
              <a:t>En internement ? 145 internés sans droit de séjour comptabilisés début 2022 ( sur 3933 personnes internées – juin 2022) – Combien d’internés étrangers ? </a:t>
            </a:r>
          </a:p>
        </p:txBody>
      </p:sp>
    </p:spTree>
    <p:extLst>
      <p:ext uri="{BB962C8B-B14F-4D97-AF65-F5344CB8AC3E}">
        <p14:creationId xmlns:p14="http://schemas.microsoft.com/office/powerpoint/2010/main" val="1895645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A98503-06EB-137F-6425-A7E41A66F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4800" b="1" dirty="0"/>
              <a:t>Droits des étrangers – bases légales 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3A4AB209-7BEF-26C8-32BA-6D2D942252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ln>
            <a:noFill/>
          </a:ln>
        </p:spPr>
        <p:txBody>
          <a:bodyPr>
            <a:normAutofit fontScale="92500" lnSpcReduction="20000"/>
          </a:bodyPr>
          <a:lstStyle/>
          <a:p>
            <a:pPr marL="0" indent="0" algn="just">
              <a:spcBef>
                <a:spcPts val="2400"/>
              </a:spcBef>
              <a:buClr>
                <a:schemeClr val="accent2"/>
              </a:buClr>
              <a:buNone/>
              <a:defRPr/>
            </a:pPr>
            <a:r>
              <a:rPr lang="fr-BE" sz="2400" dirty="0"/>
              <a:t>  </a:t>
            </a:r>
          </a:p>
          <a:p>
            <a:pPr algn="just">
              <a:spcBef>
                <a:spcPts val="2400"/>
              </a:spcBef>
              <a:buClr>
                <a:schemeClr val="accent2"/>
              </a:buClr>
              <a:buFont typeface="Wingdings" panose="05000000000000000000" pitchFamily="2" charset="2"/>
              <a:buChar char="q"/>
              <a:defRPr/>
            </a:pPr>
            <a:r>
              <a:rPr lang="fr-BE" sz="2400" dirty="0"/>
              <a:t>SOUVERAINTE – PERSONNES – TERRITOIRES – HIERARCHIE </a:t>
            </a:r>
          </a:p>
          <a:p>
            <a:pPr algn="just" eaLnBrk="1" fontAlgn="auto" hangingPunct="1">
              <a:spcBef>
                <a:spcPts val="24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q"/>
              <a:defRPr/>
            </a:pPr>
            <a:r>
              <a:rPr lang="fr-BE" sz="2400" dirty="0"/>
              <a:t>  SOURCES : </a:t>
            </a:r>
            <a:r>
              <a:rPr lang="fr-BE" dirty="0"/>
              <a:t>INSTRUMENTS, ORGANISMES, JURIDICTIONS </a:t>
            </a:r>
            <a:endParaRPr lang="fr-BE" sz="2400" dirty="0"/>
          </a:p>
          <a:p>
            <a:pPr lvl="1" algn="just">
              <a:spcBef>
                <a:spcPts val="2400"/>
              </a:spcBef>
              <a:buClr>
                <a:schemeClr val="accent2"/>
              </a:buClr>
              <a:buFont typeface="Wingdings" panose="05000000000000000000" pitchFamily="2" charset="2"/>
              <a:buChar char="q"/>
              <a:defRPr/>
            </a:pPr>
            <a:r>
              <a:rPr lang="fr-BE" sz="2000" dirty="0"/>
              <a:t>INTERNATIONALES : La convention de 1951 relative au statut des réfugiés et les protocoles additionnels (UN HCR) , la Convention relative aux droits de l’enfant, la Convention de New York du 28 septembre 1954 relative au statut des apatrides …etc.</a:t>
            </a:r>
          </a:p>
          <a:p>
            <a:pPr lvl="1" algn="just">
              <a:spcBef>
                <a:spcPts val="2400"/>
              </a:spcBef>
              <a:buClr>
                <a:schemeClr val="accent2"/>
              </a:buClr>
              <a:buFont typeface="Wingdings" panose="05000000000000000000" pitchFamily="2" charset="2"/>
              <a:buChar char="q"/>
              <a:defRPr/>
            </a:pPr>
            <a:r>
              <a:rPr lang="fr-BE" sz="2000" dirty="0"/>
              <a:t>REGIONALES : CEDH (Conseil de l’Europe), l’Union Européenne (TFUE, Charte des droits fondamentaux de l’UE, code des visas, règlements et directives), etc. </a:t>
            </a:r>
          </a:p>
          <a:p>
            <a:pPr lvl="1" algn="just">
              <a:spcBef>
                <a:spcPts val="2400"/>
              </a:spcBef>
              <a:buClr>
                <a:schemeClr val="accent2"/>
              </a:buClr>
              <a:buFont typeface="Wingdings" panose="05000000000000000000" pitchFamily="2" charset="2"/>
              <a:buChar char="q"/>
              <a:defRPr/>
            </a:pPr>
            <a:r>
              <a:rPr lang="fr-BE" sz="2000" dirty="0"/>
              <a:t>NATIONALES: </a:t>
            </a:r>
            <a:r>
              <a:rPr lang="fr-BE" sz="2000" b="1" dirty="0"/>
              <a:t>Loi du 15 décembre 1980 sur l’accès au territoire, le séjour, l’établissement et l’éloignement des étrangers  </a:t>
            </a:r>
            <a:r>
              <a:rPr lang="fr-BE" sz="2000" dirty="0"/>
              <a:t>+ </a:t>
            </a:r>
            <a:r>
              <a:rPr lang="fr-BE" sz="2000" b="1" dirty="0"/>
              <a:t>Arrêté royal d’exécution du 8 octobre 1981</a:t>
            </a:r>
            <a:r>
              <a:rPr lang="fr-BE" sz="2000" dirty="0"/>
              <a:t>, circulaires, etc. </a:t>
            </a:r>
          </a:p>
          <a:p>
            <a:pPr algn="just">
              <a:spcBef>
                <a:spcPts val="2400"/>
              </a:spcBef>
              <a:buClr>
                <a:schemeClr val="accent2"/>
              </a:buClr>
              <a:buFont typeface="Wingdings" panose="05000000000000000000" pitchFamily="2" charset="2"/>
              <a:buChar char="q"/>
              <a:defRPr/>
            </a:pPr>
            <a:r>
              <a:rPr lang="fr-BE" sz="2400" dirty="0"/>
              <a:t>  DIVERSITE – ILLISIBILITE – EVOLUTION </a:t>
            </a:r>
          </a:p>
          <a:p>
            <a:pPr marL="0" indent="0" algn="just">
              <a:spcBef>
                <a:spcPts val="2400"/>
              </a:spcBef>
              <a:buClr>
                <a:schemeClr val="accent2"/>
              </a:buClr>
              <a:buNone/>
              <a:defRPr/>
            </a:pPr>
            <a:endParaRPr lang="fr-BE" sz="2400" dirty="0"/>
          </a:p>
        </p:txBody>
      </p:sp>
    </p:spTree>
    <p:extLst>
      <p:ext uri="{BB962C8B-B14F-4D97-AF65-F5344CB8AC3E}">
        <p14:creationId xmlns:p14="http://schemas.microsoft.com/office/powerpoint/2010/main" val="3358472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C4BBFC-DE96-9ABC-A58F-D901865A0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4800" b="1" dirty="0"/>
              <a:t>Droit des étrangers – distinctions de base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0646143-77F4-A571-4F2F-D1F514E7DA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33134"/>
          </a:xfrm>
          <a:ln>
            <a:noFill/>
          </a:ln>
        </p:spPr>
        <p:txBody>
          <a:bodyPr>
            <a:normAutofit fontScale="92500" lnSpcReduction="20000"/>
          </a:bodyPr>
          <a:lstStyle/>
          <a:p>
            <a:endParaRPr lang="fr-BE" altLang="fr-FR" sz="2800" dirty="0"/>
          </a:p>
          <a:p>
            <a:r>
              <a:rPr lang="fr-BE" altLang="fr-FR" sz="2600" dirty="0"/>
              <a:t>Le séjour des ressortissants de pays tiers – le séjour des citoyens de l’Union Européenne </a:t>
            </a:r>
          </a:p>
          <a:p>
            <a:r>
              <a:rPr lang="fr-BE" altLang="fr-FR" sz="2600" dirty="0"/>
              <a:t>Le court séjour (max 3 mois sur 6) – le long séjour (+ 3 mois)</a:t>
            </a:r>
          </a:p>
          <a:p>
            <a:r>
              <a:rPr lang="fr-BE" altLang="fr-FR" sz="2600" dirty="0"/>
              <a:t>Le droit au séjour temporaire – le droit au séjour limité – le droit au séjour illimité – le droit d’établissement </a:t>
            </a:r>
          </a:p>
          <a:p>
            <a:r>
              <a:rPr lang="fr-BE" sz="2600" dirty="0"/>
              <a:t>Le visa – le titre de séjour </a:t>
            </a:r>
          </a:p>
          <a:p>
            <a:r>
              <a:rPr lang="fr-BE" sz="2600" dirty="0"/>
              <a:t>Le droit de séjour – le titre de séjour</a:t>
            </a:r>
          </a:p>
          <a:p>
            <a:r>
              <a:rPr lang="fr-BE" sz="2600" dirty="0"/>
              <a:t>Le visa C (visa court séjour) – le visa D (visa long séjour) </a:t>
            </a:r>
          </a:p>
          <a:p>
            <a:r>
              <a:rPr lang="fr-FR" sz="2600" dirty="0"/>
              <a:t>L’admission au séjour (= pas de pouvoir d’appréciation de l’Office des étrangers) - L’autorisation de séjour (= pouvoir discrétionnaire de l’Office des étrangers)</a:t>
            </a:r>
          </a:p>
          <a:p>
            <a:r>
              <a:rPr lang="fr-FR" sz="2600" dirty="0"/>
              <a:t>Le séjour irrégulier – le séjour illégal </a:t>
            </a:r>
          </a:p>
          <a:p>
            <a:endParaRPr lang="fr-FR" sz="2600" dirty="0"/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816296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3F53C7-E997-A4F3-A2BF-BB88A42A8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b="1" dirty="0"/>
              <a:t>Droit des étrangers – principe de base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C8CB8AB-8389-A181-4712-8FC7DF1BA64E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fr-BE" sz="34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fr-BE" sz="3400" b="1" dirty="0">
                <a:solidFill>
                  <a:schemeClr val="accent2"/>
                </a:solidFill>
              </a:rPr>
              <a:t>PRINCIPE DE BASE</a:t>
            </a:r>
            <a:r>
              <a:rPr lang="fr-BE" sz="3400" dirty="0"/>
              <a:t>: le droit d’accès et de </a:t>
            </a:r>
            <a:r>
              <a:rPr lang="fr-BE" altLang="fr-FR" sz="3400" dirty="0"/>
              <a:t>séjour en Belgique doit être demandé depuis l’étranger </a:t>
            </a:r>
            <a:r>
              <a:rPr lang="fr-BE" altLang="fr-FR" sz="3400" b="1" dirty="0">
                <a:solidFill>
                  <a:srgbClr val="00B050"/>
                </a:solidFill>
              </a:rPr>
              <a:t>AVANT</a:t>
            </a:r>
            <a:r>
              <a:rPr lang="fr-BE" altLang="fr-FR" sz="3400" dirty="0"/>
              <a:t> l’arrivée en Belgique</a:t>
            </a:r>
          </a:p>
          <a:p>
            <a:pPr marL="0" indent="0">
              <a:buNone/>
            </a:pPr>
            <a:endParaRPr lang="fr-BE" altLang="fr-FR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fr-BE" sz="3400" b="1" dirty="0">
                <a:solidFill>
                  <a:schemeClr val="accent2"/>
                </a:solidFill>
              </a:rPr>
              <a:t>TEMPERAMENTS AU PRINCIPE DE BASE </a:t>
            </a:r>
            <a:r>
              <a:rPr lang="fr-BE" sz="3400" dirty="0">
                <a:solidFill>
                  <a:schemeClr val="accent2"/>
                </a:solidFill>
              </a:rPr>
              <a:t>: </a:t>
            </a:r>
          </a:p>
          <a:p>
            <a:pPr marL="0" indent="0">
              <a:buNone/>
            </a:pPr>
            <a:endParaRPr lang="fr-BE" sz="2800" dirty="0">
              <a:solidFill>
                <a:schemeClr val="accent2"/>
              </a:solidFill>
            </a:endParaRPr>
          </a:p>
          <a:p>
            <a:r>
              <a:rPr lang="fr-BE" sz="2800" dirty="0"/>
              <a:t>Pour la personne en séjour légal sur le territoire belge (court séjour ou long séjour) : possibilité d’une demande de changement de statut</a:t>
            </a:r>
          </a:p>
          <a:p>
            <a:r>
              <a:rPr lang="fr-BE" sz="2800" dirty="0"/>
              <a:t>Pour le séjour du citoyen européen</a:t>
            </a:r>
          </a:p>
          <a:p>
            <a:r>
              <a:rPr lang="fr-BE" sz="2800" dirty="0"/>
              <a:t>Pour la personne qui introduit une demande de regroupement familial avec un </a:t>
            </a:r>
            <a:r>
              <a:rPr lang="fr-BE" dirty="0"/>
              <a:t>b</a:t>
            </a:r>
            <a:r>
              <a:rPr lang="fr-BE" sz="2800" dirty="0"/>
              <a:t>elge ou un citoyen européen</a:t>
            </a:r>
          </a:p>
          <a:p>
            <a:r>
              <a:rPr lang="fr-BE" sz="2800" dirty="0"/>
              <a:t>Pour la personne qui introduit une demande de protection (PI, 9ter, traite des êtres humains) </a:t>
            </a:r>
          </a:p>
          <a:p>
            <a:r>
              <a:rPr lang="fr-BE" sz="2800" dirty="0"/>
              <a:t>En cas de circonstances exceptionnelles pour les étrangers qui ne sont pas en séjour légal (9bis – 10) </a:t>
            </a:r>
            <a:endParaRPr lang="fr-BE" sz="2800" dirty="0">
              <a:cs typeface="Calibri"/>
            </a:endParaRP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818917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F65B0-7857-DDE0-94B5-38EAE6D7E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4800" b="1" dirty="0"/>
              <a:t>Droit des étrangers – principe de base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C7968CB-484E-3E0D-26BB-05250671F3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 eaLnBrk="1" hangingPunct="1">
              <a:spcBef>
                <a:spcPts val="2400"/>
              </a:spcBef>
            </a:pPr>
            <a:r>
              <a:rPr lang="fr-BE" altLang="fr-FR" sz="2300" dirty="0"/>
              <a:t>Le droit de séjour ou toute décision en matière de séjour est formalisée par une </a:t>
            </a:r>
            <a:r>
              <a:rPr lang="fr-BE" altLang="fr-FR" sz="2300" b="1" dirty="0"/>
              <a:t>annexe</a:t>
            </a:r>
            <a:r>
              <a:rPr lang="fr-BE" altLang="fr-FR" sz="2300" dirty="0"/>
              <a:t> </a:t>
            </a:r>
          </a:p>
          <a:p>
            <a:pPr marL="457200" lvl="2" indent="0" algn="just">
              <a:buNone/>
              <a:defRPr/>
            </a:pPr>
            <a:r>
              <a:rPr lang="fr-BE" altLang="fr-FR" sz="1700" dirty="0"/>
              <a:t>Par exemple :</a:t>
            </a:r>
          </a:p>
          <a:p>
            <a:pPr lvl="2" algn="just">
              <a:buFont typeface="Wingdings" panose="05000000000000000000" pitchFamily="2" charset="2"/>
              <a:buChar char="§"/>
              <a:defRPr/>
            </a:pPr>
            <a:r>
              <a:rPr lang="fr-BE" altLang="fr-FR" sz="1700" dirty="0"/>
              <a:t>Demande de séjour (annexe 19, annexe 19ter)</a:t>
            </a:r>
          </a:p>
          <a:p>
            <a:pPr lvl="2" algn="just">
              <a:buFont typeface="Wingdings" panose="05000000000000000000" pitchFamily="2" charset="2"/>
              <a:buChar char="§"/>
              <a:defRPr/>
            </a:pPr>
            <a:r>
              <a:rPr lang="fr-BE" altLang="fr-FR" sz="1700" dirty="0"/>
              <a:t>Carte de séjour (annexe 6, annexe 8)</a:t>
            </a:r>
          </a:p>
          <a:p>
            <a:pPr lvl="2" algn="just">
              <a:buFont typeface="Wingdings" panose="05000000000000000000" pitchFamily="2" charset="2"/>
              <a:buChar char="§"/>
              <a:defRPr/>
            </a:pPr>
            <a:r>
              <a:rPr lang="fr-BE" altLang="fr-FR" sz="1700" dirty="0"/>
              <a:t>Décision de refus de séjour (annexe 20)</a:t>
            </a:r>
          </a:p>
          <a:p>
            <a:pPr lvl="2" algn="just">
              <a:buFont typeface="Wingdings" panose="05000000000000000000" pitchFamily="2" charset="2"/>
              <a:buChar char="§"/>
              <a:defRPr/>
            </a:pPr>
            <a:r>
              <a:rPr lang="fr-BE" altLang="fr-FR" sz="1700" dirty="0"/>
              <a:t>Ordre de quitter le territoire (annexe 13)</a:t>
            </a:r>
          </a:p>
          <a:p>
            <a:pPr marL="400050" lvl="1" indent="0" algn="just">
              <a:spcBef>
                <a:spcPts val="2400"/>
              </a:spcBef>
              <a:buNone/>
            </a:pPr>
            <a:r>
              <a:rPr lang="fr-BE" altLang="fr-FR" sz="1900" dirty="0"/>
              <a:t>Les</a:t>
            </a:r>
            <a:r>
              <a:rPr lang="fr-BE" altLang="fr-FR" sz="1900" dirty="0">
                <a:solidFill>
                  <a:srgbClr val="FF0000"/>
                </a:solidFill>
              </a:rPr>
              <a:t> </a:t>
            </a:r>
            <a:r>
              <a:rPr lang="fr-BE" altLang="fr-FR" sz="1900" b="1" dirty="0"/>
              <a:t>modèles</a:t>
            </a:r>
            <a:r>
              <a:rPr lang="fr-BE" altLang="fr-FR" sz="2300" b="1" dirty="0"/>
              <a:t> </a:t>
            </a:r>
            <a:r>
              <a:rPr lang="fr-BE" altLang="fr-FR" sz="1900" dirty="0"/>
              <a:t>de ces annexes </a:t>
            </a:r>
          </a:p>
          <a:p>
            <a:pPr lvl="2" algn="just">
              <a:buFont typeface="Wingdings" panose="05000000000000000000" pitchFamily="2" charset="2"/>
              <a:buChar char="§"/>
              <a:defRPr/>
            </a:pPr>
            <a:r>
              <a:rPr lang="fr-BE" altLang="fr-FR" sz="1700" dirty="0"/>
              <a:t>Arrêté royal du 8 octobre 1981</a:t>
            </a:r>
          </a:p>
          <a:p>
            <a:pPr lvl="2" algn="just">
              <a:buFont typeface="Wingdings" panose="05000000000000000000" pitchFamily="2" charset="2"/>
              <a:buChar char="§"/>
              <a:defRPr/>
            </a:pPr>
            <a:r>
              <a:rPr lang="fr-BE" altLang="fr-FR" sz="1700" dirty="0"/>
              <a:t>Accessibles sur le site de l’Office des étrangers (</a:t>
            </a:r>
            <a:r>
              <a:rPr lang="fr-BE" altLang="fr-FR" sz="1700" dirty="0">
                <a:solidFill>
                  <a:schemeClr val="tx2">
                    <a:lumMod val="60000"/>
                    <a:lumOff val="4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https://dofi.ibz.be/fr/themes/propos/legislation/liste-des-annexes-la-loi-du-15-decembre-1980-et-larrete-royal-du-8</a:t>
            </a:r>
            <a:r>
              <a:rPr lang="fr-BE" altLang="fr-FR" sz="1700" dirty="0"/>
              <a:t>)</a:t>
            </a:r>
          </a:p>
          <a:p>
            <a:pPr marL="914400" lvl="2" indent="0" algn="just">
              <a:buNone/>
              <a:defRPr/>
            </a:pPr>
            <a:endParaRPr lang="fr-BE" altLang="fr-FR" sz="1700" dirty="0"/>
          </a:p>
          <a:p>
            <a:r>
              <a:rPr lang="fr-FR" sz="2300" b="1" dirty="0"/>
              <a:t>La régularité du séjour ne conditionne en principe pas les droits civils (mariage, divorce, cohabitation légale, filiation, etc.)</a:t>
            </a:r>
            <a:endParaRPr lang="fr-BE" sz="2300" b="1" dirty="0"/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99114309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3671</Words>
  <Application>Microsoft Office PowerPoint</Application>
  <PresentationFormat>Grand écran</PresentationFormat>
  <Paragraphs>421</Paragraphs>
  <Slides>30</Slides>
  <Notes>11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39" baseType="lpstr">
      <vt:lpstr>-apple-system</vt:lpstr>
      <vt:lpstr>Arial</vt:lpstr>
      <vt:lpstr>Barlow</vt:lpstr>
      <vt:lpstr>Calibri</vt:lpstr>
      <vt:lpstr>Calibri Light</vt:lpstr>
      <vt:lpstr>Courier New</vt:lpstr>
      <vt:lpstr>Times New Roman</vt:lpstr>
      <vt:lpstr>Wingdings</vt:lpstr>
      <vt:lpstr>Thème Office</vt:lpstr>
      <vt:lpstr>   Introduction au droit des étrangers  </vt:lpstr>
      <vt:lpstr>Droit des étrangers – QUI ? </vt:lpstr>
      <vt:lpstr>Présentation PowerPoint</vt:lpstr>
      <vt:lpstr>Quelques chiffres </vt:lpstr>
      <vt:lpstr>Quelques chiffres en prison </vt:lpstr>
      <vt:lpstr>Droits des étrangers – bases légales </vt:lpstr>
      <vt:lpstr>Droit des étrangers – distinctions de base </vt:lpstr>
      <vt:lpstr>Droit des étrangers – principe de base </vt:lpstr>
      <vt:lpstr>Droit des étrangers – principe de base </vt:lpstr>
      <vt:lpstr>Présentation PowerPoint</vt:lpstr>
      <vt:lpstr> COURT SEJOUR : 90 JOURS MAX. SUR 180 JOURS </vt:lpstr>
      <vt:lpstr>COURT SEJOUR – prolongation ? </vt:lpstr>
      <vt:lpstr>LONG SÉJOUR: CITOYENS EUROPÉENS (+ NORVÈGE, LICHTENSTEIN, ISLANDE ET SUISSE) </vt:lpstr>
      <vt:lpstr>FOCUS REDEVANCE </vt:lpstr>
      <vt:lpstr>LONG SEJOUR – CATÉGORIE RÉSIDUAIRE (SÉJOUR HUMANITAIRE) </vt:lpstr>
      <vt:lpstr> Autorisation de séjour limitée avec accès au marché du travail illimité, renouvelable (carte A valable une année)   Conditions et modalités de renouvellement  dans la décision     souvent attestation de non émargement au CPAS (AIDE SOCIALE)  </vt:lpstr>
      <vt:lpstr>LONG SEJOUR: LE REGROUPEMENT FAMILIAL </vt:lpstr>
      <vt:lpstr>LE REGROUPEMENT FAMILIAL </vt:lpstr>
      <vt:lpstr>LE REGROUPEMENT FAMILIAL </vt:lpstr>
      <vt:lpstr>LE REGROUPEMENT FAMILIAL </vt:lpstr>
      <vt:lpstr>LE REGROUPEMENT FAMILIAL </vt:lpstr>
      <vt:lpstr>LONG SEJOUR: TRAVAIL </vt:lpstr>
      <vt:lpstr>Présentation PowerPoint</vt:lpstr>
      <vt:lpstr>LONG SEJOUR: LES APATRIDES </vt:lpstr>
      <vt:lpstr>LONG SEJOUR : LES MENA </vt:lpstr>
      <vt:lpstr>SEJOUR ILLIMITE : CARTE B </vt:lpstr>
      <vt:lpstr>SEJOUR ILLIMITE :  RÉSIDENT LONGUE DURÉE UE</vt:lpstr>
      <vt:lpstr>Présentation PowerPoint</vt:lpstr>
      <vt:lpstr>Présentation PowerPoint</vt:lpstr>
      <vt:lpstr>Ressources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au droit des étrangers </dc:title>
  <dc:creator>Elisabeth Destain</dc:creator>
  <cp:lastModifiedBy>Elisabeth Destain</cp:lastModifiedBy>
  <cp:revision>1</cp:revision>
  <dcterms:created xsi:type="dcterms:W3CDTF">2023-02-08T06:51:45Z</dcterms:created>
  <dcterms:modified xsi:type="dcterms:W3CDTF">2023-02-08T13:48:51Z</dcterms:modified>
</cp:coreProperties>
</file>