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3.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9.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0.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6" r:id="rId1"/>
    <p:sldMasterId id="2147483706" r:id="rId2"/>
    <p:sldMasterId id="2147483712" r:id="rId3"/>
    <p:sldMasterId id="2147483724" r:id="rId4"/>
  </p:sldMasterIdLst>
  <p:notesMasterIdLst>
    <p:notesMasterId r:id="rId29"/>
  </p:notesMasterIdLst>
  <p:handoutMasterIdLst>
    <p:handoutMasterId r:id="rId30"/>
  </p:handoutMasterIdLst>
  <p:sldIdLst>
    <p:sldId id="446" r:id="rId5"/>
    <p:sldId id="490" r:id="rId6"/>
    <p:sldId id="278" r:id="rId7"/>
    <p:sldId id="281" r:id="rId8"/>
    <p:sldId id="478" r:id="rId9"/>
    <p:sldId id="488" r:id="rId10"/>
    <p:sldId id="455" r:id="rId11"/>
    <p:sldId id="492" r:id="rId12"/>
    <p:sldId id="493" r:id="rId13"/>
    <p:sldId id="489" r:id="rId14"/>
    <p:sldId id="467" r:id="rId15"/>
    <p:sldId id="461" r:id="rId16"/>
    <p:sldId id="494" r:id="rId17"/>
    <p:sldId id="459" r:id="rId18"/>
    <p:sldId id="495" r:id="rId19"/>
    <p:sldId id="477" r:id="rId20"/>
    <p:sldId id="497" r:id="rId21"/>
    <p:sldId id="486" r:id="rId22"/>
    <p:sldId id="476" r:id="rId23"/>
    <p:sldId id="485" r:id="rId24"/>
    <p:sldId id="496" r:id="rId25"/>
    <p:sldId id="484" r:id="rId26"/>
    <p:sldId id="456" r:id="rId27"/>
    <p:sldId id="469"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672" userDrawn="1">
          <p15:clr>
            <a:srgbClr val="A4A3A4"/>
          </p15:clr>
        </p15:guide>
        <p15:guide id="2" pos="288" userDrawn="1">
          <p15:clr>
            <a:srgbClr val="F26B43"/>
          </p15:clr>
        </p15:guide>
        <p15:guide id="3" orient="horz" pos="4056" userDrawn="1">
          <p15:clr>
            <a:srgbClr val="F26B43"/>
          </p15:clr>
        </p15:guide>
        <p15:guide id="4" orient="horz" pos="1488" userDrawn="1">
          <p15:clr>
            <a:srgbClr val="A4A3A4"/>
          </p15:clr>
        </p15:guide>
        <p15:guide id="5" pos="3816" userDrawn="1">
          <p15:clr>
            <a:srgbClr val="A4A3A4"/>
          </p15:clr>
        </p15:guide>
        <p15:guide id="6" pos="7416" userDrawn="1">
          <p15:clr>
            <a:srgbClr val="F26B43"/>
          </p15:clr>
        </p15:guide>
        <p15:guide id="7" orient="horz" pos="312" userDrawn="1">
          <p15:clr>
            <a:srgbClr val="F26B43"/>
          </p15:clr>
        </p15:guide>
        <p15:guide id="8" orient="horz" pos="2160" userDrawn="1">
          <p15:clr>
            <a:srgbClr val="A4A3A4"/>
          </p15:clr>
        </p15:guide>
        <p15:guide id="9" orient="horz" pos="2304"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67AB"/>
    <a:srgbClr val="A1CAC9"/>
    <a:srgbClr val="8C5896"/>
    <a:srgbClr val="7C6560"/>
    <a:srgbClr val="29282D"/>
    <a:srgbClr val="E288B6"/>
    <a:srgbClr val="D75078"/>
    <a:srgbClr val="B38F6A"/>
    <a:srgbClr val="BBBBBB"/>
    <a:srgbClr val="B9B9B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74" autoAdjust="0"/>
    <p:restoredTop sz="94660"/>
  </p:normalViewPr>
  <p:slideViewPr>
    <p:cSldViewPr snapToGrid="0">
      <p:cViewPr varScale="1">
        <p:scale>
          <a:sx n="67" d="100"/>
          <a:sy n="67" d="100"/>
        </p:scale>
        <p:origin x="616" y="56"/>
      </p:cViewPr>
      <p:guideLst>
        <p:guide orient="horz" pos="3672"/>
        <p:guide pos="288"/>
        <p:guide orient="horz" pos="4056"/>
        <p:guide orient="horz" pos="1488"/>
        <p:guide pos="3816"/>
        <p:guide pos="7416"/>
        <p:guide orient="horz" pos="312"/>
        <p:guide orient="horz" pos="2160"/>
        <p:guide orient="horz" pos="2304"/>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p:scale>
          <a:sx n="1" d="2"/>
          <a:sy n="1" d="2"/>
        </p:scale>
        <p:origin x="2640" y="-6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 Id="rId35" Type="http://schemas.microsoft.com/office/2018/10/relationships/authors" Target="authors.xml"/><Relationship Id="rId8" Type="http://schemas.openxmlformats.org/officeDocument/2006/relationships/slide" Target="slides/slide4.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FA4BA8C-DBF7-4D49-9618-331534EC42FF}" type="doc">
      <dgm:prSet loTypeId="urn:microsoft.com/office/officeart/2005/8/layout/equation2" loCatId="process" qsTypeId="urn:microsoft.com/office/officeart/2005/8/quickstyle/simple5" qsCatId="simple" csTypeId="urn:microsoft.com/office/officeart/2005/8/colors/colorful4" csCatId="colorful" phldr="1"/>
      <dgm:spPr/>
    </dgm:pt>
    <dgm:pt modelId="{13DE12AD-1EE7-494C-A21D-3B05A0248579}">
      <dgm:prSet phldrT="[Text]"/>
      <dgm:spPr/>
      <dgm:t>
        <a:bodyPr/>
        <a:lstStyle/>
        <a:p>
          <a:r>
            <a:rPr lang="en-US" dirty="0"/>
            <a:t>Autonomy</a:t>
          </a:r>
        </a:p>
      </dgm:t>
    </dgm:pt>
    <dgm:pt modelId="{6F59139F-591C-4F8D-8413-F8BCB8888695}" type="parTrans" cxnId="{4B5AF962-1EC6-4212-A557-0306BF46DA6C}">
      <dgm:prSet/>
      <dgm:spPr/>
      <dgm:t>
        <a:bodyPr/>
        <a:lstStyle/>
        <a:p>
          <a:endParaRPr lang="en-US"/>
        </a:p>
      </dgm:t>
    </dgm:pt>
    <dgm:pt modelId="{D4E01430-482D-4801-BCB0-DEADD6E36528}" type="sibTrans" cxnId="{4B5AF962-1EC6-4212-A557-0306BF46DA6C}">
      <dgm:prSet/>
      <dgm:spPr/>
      <dgm:t>
        <a:bodyPr/>
        <a:lstStyle/>
        <a:p>
          <a:endParaRPr lang="en-US"/>
        </a:p>
      </dgm:t>
    </dgm:pt>
    <dgm:pt modelId="{62AEE4B3-3650-4ED1-BD01-7331616E4991}">
      <dgm:prSet phldrT="[Text]"/>
      <dgm:spPr/>
      <dgm:t>
        <a:bodyPr/>
        <a:lstStyle/>
        <a:p>
          <a:r>
            <a:rPr lang="en-US" dirty="0"/>
            <a:t>Self-learning</a:t>
          </a:r>
        </a:p>
      </dgm:t>
    </dgm:pt>
    <dgm:pt modelId="{8369F808-4BE2-436D-B79B-ED37CAD55D7F}" type="parTrans" cxnId="{52AF8FE4-E8BC-448F-8AE1-4193080CAEF3}">
      <dgm:prSet/>
      <dgm:spPr/>
      <dgm:t>
        <a:bodyPr/>
        <a:lstStyle/>
        <a:p>
          <a:endParaRPr lang="en-US"/>
        </a:p>
      </dgm:t>
    </dgm:pt>
    <dgm:pt modelId="{EC5AB234-337E-46D8-8ACC-D2BDD37EA97B}" type="sibTrans" cxnId="{52AF8FE4-E8BC-448F-8AE1-4193080CAEF3}">
      <dgm:prSet/>
      <dgm:spPr/>
      <dgm:t>
        <a:bodyPr/>
        <a:lstStyle/>
        <a:p>
          <a:endParaRPr lang="en-US"/>
        </a:p>
      </dgm:t>
    </dgm:pt>
    <dgm:pt modelId="{27C0C71A-7181-4605-9234-F4D0DF00CE85}">
      <dgm:prSet phldrT="[Text]"/>
      <dgm:spPr/>
      <dgm:t>
        <a:bodyPr/>
        <a:lstStyle/>
        <a:p>
          <a:pPr>
            <a:buFont typeface="Arial" panose="020B0604020202020204" pitchFamily="34" charset="0"/>
            <a:buChar char="•"/>
          </a:pPr>
          <a:r>
            <a:rPr lang="en-US" dirty="0"/>
            <a:t>Multiple legal issues: </a:t>
          </a:r>
        </a:p>
        <a:p>
          <a:pPr>
            <a:buFont typeface="Arial" panose="020B0604020202020204" pitchFamily="34" charset="0"/>
            <a:buChar char="•"/>
          </a:pPr>
          <a:r>
            <a:rPr lang="en-US" b="1" dirty="0"/>
            <a:t>Liability</a:t>
          </a:r>
        </a:p>
        <a:p>
          <a:pPr>
            <a:buFont typeface="Arial" panose="020B0604020202020204" pitchFamily="34" charset="0"/>
            <a:buChar char="•"/>
          </a:pPr>
          <a:r>
            <a:rPr lang="en-US" b="1" dirty="0"/>
            <a:t>Discrimination</a:t>
          </a:r>
        </a:p>
        <a:p>
          <a:pPr>
            <a:buFont typeface="Arial" panose="020B0604020202020204" pitchFamily="34" charset="0"/>
            <a:buChar char="•"/>
          </a:pPr>
          <a:r>
            <a:rPr lang="en-US" b="1" dirty="0"/>
            <a:t>Intellectual property</a:t>
          </a:r>
        </a:p>
        <a:p>
          <a:pPr>
            <a:buFont typeface="Arial" panose="020B0604020202020204" pitchFamily="34" charset="0"/>
            <a:buChar char="•"/>
          </a:pPr>
          <a:r>
            <a:rPr lang="en-US" b="1" dirty="0"/>
            <a:t>Lack of procedural safeguards</a:t>
          </a:r>
        </a:p>
      </dgm:t>
    </dgm:pt>
    <dgm:pt modelId="{97A9186B-7A03-4E9A-93AD-BC6832CFE6B5}" type="parTrans" cxnId="{AA912ACC-F963-4535-B0F1-81AF5BA6BF49}">
      <dgm:prSet/>
      <dgm:spPr/>
      <dgm:t>
        <a:bodyPr/>
        <a:lstStyle/>
        <a:p>
          <a:endParaRPr lang="en-US"/>
        </a:p>
      </dgm:t>
    </dgm:pt>
    <dgm:pt modelId="{F0CC1F0B-173C-47A6-A119-462F42528B44}" type="sibTrans" cxnId="{AA912ACC-F963-4535-B0F1-81AF5BA6BF49}">
      <dgm:prSet/>
      <dgm:spPr/>
      <dgm:t>
        <a:bodyPr/>
        <a:lstStyle/>
        <a:p>
          <a:endParaRPr lang="en-US"/>
        </a:p>
      </dgm:t>
    </dgm:pt>
    <dgm:pt modelId="{1CD09127-41D6-4D2D-82BB-8EC2F8C3452E}">
      <dgm:prSet phldrT="[Text]"/>
      <dgm:spPr/>
      <dgm:t>
        <a:bodyPr/>
        <a:lstStyle/>
        <a:p>
          <a:r>
            <a:rPr lang="en-US" dirty="0"/>
            <a:t>Adaptivity</a:t>
          </a:r>
        </a:p>
      </dgm:t>
    </dgm:pt>
    <dgm:pt modelId="{4D50667F-5AB2-4491-93F6-29ABEA2263DA}" type="parTrans" cxnId="{6C2B3638-5036-4A6C-BF6A-A365561CEF11}">
      <dgm:prSet/>
      <dgm:spPr/>
      <dgm:t>
        <a:bodyPr/>
        <a:lstStyle/>
        <a:p>
          <a:endParaRPr lang="en-US"/>
        </a:p>
      </dgm:t>
    </dgm:pt>
    <dgm:pt modelId="{4CD829C3-10BF-4EFD-BBAC-83A3899B6C06}" type="sibTrans" cxnId="{6C2B3638-5036-4A6C-BF6A-A365561CEF11}">
      <dgm:prSet/>
      <dgm:spPr/>
      <dgm:t>
        <a:bodyPr/>
        <a:lstStyle/>
        <a:p>
          <a:endParaRPr lang="en-US"/>
        </a:p>
      </dgm:t>
    </dgm:pt>
    <dgm:pt modelId="{EA84F8A0-C2B0-4849-B21E-95490F2193B3}" type="pres">
      <dgm:prSet presAssocID="{AFA4BA8C-DBF7-4D49-9618-331534EC42FF}" presName="Name0" presStyleCnt="0">
        <dgm:presLayoutVars>
          <dgm:dir/>
          <dgm:resizeHandles val="exact"/>
        </dgm:presLayoutVars>
      </dgm:prSet>
      <dgm:spPr/>
    </dgm:pt>
    <dgm:pt modelId="{E489FE82-EB89-46DA-8936-6AE14402ED09}" type="pres">
      <dgm:prSet presAssocID="{AFA4BA8C-DBF7-4D49-9618-331534EC42FF}" presName="vNodes" presStyleCnt="0"/>
      <dgm:spPr/>
    </dgm:pt>
    <dgm:pt modelId="{D52E22E0-4272-409C-9C36-E9820FCE7F32}" type="pres">
      <dgm:prSet presAssocID="{13DE12AD-1EE7-494C-A21D-3B05A0248579}" presName="node" presStyleLbl="node1" presStyleIdx="0" presStyleCnt="4" custLinFactY="12390" custLinFactNeighborX="1361" custLinFactNeighborY="100000">
        <dgm:presLayoutVars>
          <dgm:bulletEnabled val="1"/>
        </dgm:presLayoutVars>
      </dgm:prSet>
      <dgm:spPr/>
    </dgm:pt>
    <dgm:pt modelId="{CE81D105-7D26-470E-A4AA-ECE029FC89B3}" type="pres">
      <dgm:prSet presAssocID="{D4E01430-482D-4801-BCB0-DEADD6E36528}" presName="spacerT" presStyleCnt="0"/>
      <dgm:spPr/>
    </dgm:pt>
    <dgm:pt modelId="{9562616E-384F-48E4-8FBD-76F856B92BC9}" type="pres">
      <dgm:prSet presAssocID="{D4E01430-482D-4801-BCB0-DEADD6E36528}" presName="sibTrans" presStyleLbl="sibTrans2D1" presStyleIdx="0" presStyleCnt="3" custScaleX="90154" custScaleY="94154" custLinFactY="3095" custLinFactNeighborX="-73052" custLinFactNeighborY="100000"/>
      <dgm:spPr/>
    </dgm:pt>
    <dgm:pt modelId="{D4FC88BA-9876-49CE-9673-55CEB4A9D34B}" type="pres">
      <dgm:prSet presAssocID="{D4E01430-482D-4801-BCB0-DEADD6E36528}" presName="spacerB" presStyleCnt="0"/>
      <dgm:spPr/>
    </dgm:pt>
    <dgm:pt modelId="{58BE0D2D-14ED-4424-A91F-5B9FAEA196BD}" type="pres">
      <dgm:prSet presAssocID="{1CD09127-41D6-4D2D-82BB-8EC2F8C3452E}" presName="node" presStyleLbl="node1" presStyleIdx="1" presStyleCnt="4" custLinFactNeighborX="-44410" custLinFactNeighborY="94028">
        <dgm:presLayoutVars>
          <dgm:bulletEnabled val="1"/>
        </dgm:presLayoutVars>
      </dgm:prSet>
      <dgm:spPr/>
    </dgm:pt>
    <dgm:pt modelId="{5CD85009-A9FB-4980-8FD0-FE69777C851E}" type="pres">
      <dgm:prSet presAssocID="{4CD829C3-10BF-4EFD-BBAC-83A3899B6C06}" presName="spacerT" presStyleCnt="0"/>
      <dgm:spPr/>
    </dgm:pt>
    <dgm:pt modelId="{A61F9A0F-765F-4680-8A2F-AE7F1A38641B}" type="pres">
      <dgm:prSet presAssocID="{4CD829C3-10BF-4EFD-BBAC-83A3899B6C06}" presName="sibTrans" presStyleLbl="sibTrans2D1" presStyleIdx="1" presStyleCnt="3" custScaleX="91390" custScaleY="87327" custLinFactNeighborX="-73052" custLinFactNeighborY="69175"/>
      <dgm:spPr/>
    </dgm:pt>
    <dgm:pt modelId="{466DA3B0-F869-4EF9-BA00-6F7D9C1DC599}" type="pres">
      <dgm:prSet presAssocID="{4CD829C3-10BF-4EFD-BBAC-83A3899B6C06}" presName="spacerB" presStyleCnt="0"/>
      <dgm:spPr/>
    </dgm:pt>
    <dgm:pt modelId="{DFD60AB6-AA68-4327-A959-31E8BE0B57FB}" type="pres">
      <dgm:prSet presAssocID="{62AEE4B3-3650-4ED1-BD01-7331616E4991}" presName="node" presStyleLbl="node1" presStyleIdx="2" presStyleCnt="4" custLinFactNeighborX="2492" custLinFactNeighborY="-55558">
        <dgm:presLayoutVars>
          <dgm:bulletEnabled val="1"/>
        </dgm:presLayoutVars>
      </dgm:prSet>
      <dgm:spPr/>
    </dgm:pt>
    <dgm:pt modelId="{CFD7FBD2-8E7F-4208-83BD-6A6584D3CFDC}" type="pres">
      <dgm:prSet presAssocID="{AFA4BA8C-DBF7-4D49-9618-331534EC42FF}" presName="sibTransLast" presStyleLbl="sibTrans2D1" presStyleIdx="2" presStyleCnt="3" custScaleX="151367" custScaleY="142166" custLinFactNeighborX="-14627" custLinFactNeighborY="-5158"/>
      <dgm:spPr/>
    </dgm:pt>
    <dgm:pt modelId="{533F4747-199C-492A-9CEC-68084551C50B}" type="pres">
      <dgm:prSet presAssocID="{AFA4BA8C-DBF7-4D49-9618-331534EC42FF}" presName="connectorText" presStyleLbl="sibTrans2D1" presStyleIdx="2" presStyleCnt="3"/>
      <dgm:spPr/>
    </dgm:pt>
    <dgm:pt modelId="{6E932596-A21E-4657-86C3-F1DE05666EAC}" type="pres">
      <dgm:prSet presAssocID="{AFA4BA8C-DBF7-4D49-9618-331534EC42FF}" presName="lastNode" presStyleLbl="node1" presStyleIdx="3" presStyleCnt="4" custScaleX="108905" custScaleY="109479" custLinFactNeighborX="84400" custLinFactNeighborY="-924">
        <dgm:presLayoutVars>
          <dgm:bulletEnabled val="1"/>
        </dgm:presLayoutVars>
      </dgm:prSet>
      <dgm:spPr/>
    </dgm:pt>
  </dgm:ptLst>
  <dgm:cxnLst>
    <dgm:cxn modelId="{E73C6106-1617-47B7-ACBA-33B7732FB242}" type="presOf" srcId="{EC5AB234-337E-46D8-8ACC-D2BDD37EA97B}" destId="{CFD7FBD2-8E7F-4208-83BD-6A6584D3CFDC}" srcOrd="0" destOrd="0" presId="urn:microsoft.com/office/officeart/2005/8/layout/equation2"/>
    <dgm:cxn modelId="{F779A40C-CB69-42FE-AF0F-66E88AC396B2}" type="presOf" srcId="{27C0C71A-7181-4605-9234-F4D0DF00CE85}" destId="{6E932596-A21E-4657-86C3-F1DE05666EAC}" srcOrd="0" destOrd="0" presId="urn:microsoft.com/office/officeart/2005/8/layout/equation2"/>
    <dgm:cxn modelId="{6C2B3638-5036-4A6C-BF6A-A365561CEF11}" srcId="{AFA4BA8C-DBF7-4D49-9618-331534EC42FF}" destId="{1CD09127-41D6-4D2D-82BB-8EC2F8C3452E}" srcOrd="1" destOrd="0" parTransId="{4D50667F-5AB2-4491-93F6-29ABEA2263DA}" sibTransId="{4CD829C3-10BF-4EFD-BBAC-83A3899B6C06}"/>
    <dgm:cxn modelId="{4B5AF962-1EC6-4212-A557-0306BF46DA6C}" srcId="{AFA4BA8C-DBF7-4D49-9618-331534EC42FF}" destId="{13DE12AD-1EE7-494C-A21D-3B05A0248579}" srcOrd="0" destOrd="0" parTransId="{6F59139F-591C-4F8D-8413-F8BCB8888695}" sibTransId="{D4E01430-482D-4801-BCB0-DEADD6E36528}"/>
    <dgm:cxn modelId="{EB9D2043-D095-4537-8EFD-52C60E10508A}" type="presOf" srcId="{D4E01430-482D-4801-BCB0-DEADD6E36528}" destId="{9562616E-384F-48E4-8FBD-76F856B92BC9}" srcOrd="0" destOrd="0" presId="urn:microsoft.com/office/officeart/2005/8/layout/equation2"/>
    <dgm:cxn modelId="{9065B743-80C5-459E-8991-69298B11815F}" type="presOf" srcId="{62AEE4B3-3650-4ED1-BD01-7331616E4991}" destId="{DFD60AB6-AA68-4327-A959-31E8BE0B57FB}" srcOrd="0" destOrd="0" presId="urn:microsoft.com/office/officeart/2005/8/layout/equation2"/>
    <dgm:cxn modelId="{650F0B53-EAC8-4D7B-95D1-9EF4D9542030}" type="presOf" srcId="{AFA4BA8C-DBF7-4D49-9618-331534EC42FF}" destId="{EA84F8A0-C2B0-4849-B21E-95490F2193B3}" srcOrd="0" destOrd="0" presId="urn:microsoft.com/office/officeart/2005/8/layout/equation2"/>
    <dgm:cxn modelId="{D41C1086-F311-404E-B144-09CBC28DBDC1}" type="presOf" srcId="{1CD09127-41D6-4D2D-82BB-8EC2F8C3452E}" destId="{58BE0D2D-14ED-4424-A91F-5B9FAEA196BD}" srcOrd="0" destOrd="0" presId="urn:microsoft.com/office/officeart/2005/8/layout/equation2"/>
    <dgm:cxn modelId="{05110995-4B23-4544-983A-4D98B3F2B3FD}" type="presOf" srcId="{13DE12AD-1EE7-494C-A21D-3B05A0248579}" destId="{D52E22E0-4272-409C-9C36-E9820FCE7F32}" srcOrd="0" destOrd="0" presId="urn:microsoft.com/office/officeart/2005/8/layout/equation2"/>
    <dgm:cxn modelId="{71F0C8A2-8268-471E-B202-29C46A126CB0}" type="presOf" srcId="{EC5AB234-337E-46D8-8ACC-D2BDD37EA97B}" destId="{533F4747-199C-492A-9CEC-68084551C50B}" srcOrd="1" destOrd="0" presId="urn:microsoft.com/office/officeart/2005/8/layout/equation2"/>
    <dgm:cxn modelId="{8592A9A7-44E9-4058-B900-2A97D1DD9F40}" type="presOf" srcId="{4CD829C3-10BF-4EFD-BBAC-83A3899B6C06}" destId="{A61F9A0F-765F-4680-8A2F-AE7F1A38641B}" srcOrd="0" destOrd="0" presId="urn:microsoft.com/office/officeart/2005/8/layout/equation2"/>
    <dgm:cxn modelId="{AA912ACC-F963-4535-B0F1-81AF5BA6BF49}" srcId="{AFA4BA8C-DBF7-4D49-9618-331534EC42FF}" destId="{27C0C71A-7181-4605-9234-F4D0DF00CE85}" srcOrd="3" destOrd="0" parTransId="{97A9186B-7A03-4E9A-93AD-BC6832CFE6B5}" sibTransId="{F0CC1F0B-173C-47A6-A119-462F42528B44}"/>
    <dgm:cxn modelId="{52AF8FE4-E8BC-448F-8AE1-4193080CAEF3}" srcId="{AFA4BA8C-DBF7-4D49-9618-331534EC42FF}" destId="{62AEE4B3-3650-4ED1-BD01-7331616E4991}" srcOrd="2" destOrd="0" parTransId="{8369F808-4BE2-436D-B79B-ED37CAD55D7F}" sibTransId="{EC5AB234-337E-46D8-8ACC-D2BDD37EA97B}"/>
    <dgm:cxn modelId="{ADAEAC8A-209B-4B8F-A1A1-DA992A908BC6}" type="presParOf" srcId="{EA84F8A0-C2B0-4849-B21E-95490F2193B3}" destId="{E489FE82-EB89-46DA-8936-6AE14402ED09}" srcOrd="0" destOrd="0" presId="urn:microsoft.com/office/officeart/2005/8/layout/equation2"/>
    <dgm:cxn modelId="{CEC82F44-6B73-495B-95E8-76181DB1EFAE}" type="presParOf" srcId="{E489FE82-EB89-46DA-8936-6AE14402ED09}" destId="{D52E22E0-4272-409C-9C36-E9820FCE7F32}" srcOrd="0" destOrd="0" presId="urn:microsoft.com/office/officeart/2005/8/layout/equation2"/>
    <dgm:cxn modelId="{B065BF8E-35F4-4695-8797-EB059204010D}" type="presParOf" srcId="{E489FE82-EB89-46DA-8936-6AE14402ED09}" destId="{CE81D105-7D26-470E-A4AA-ECE029FC89B3}" srcOrd="1" destOrd="0" presId="urn:microsoft.com/office/officeart/2005/8/layout/equation2"/>
    <dgm:cxn modelId="{09EBA439-1958-4FB1-A3B0-6C6E8390DA3A}" type="presParOf" srcId="{E489FE82-EB89-46DA-8936-6AE14402ED09}" destId="{9562616E-384F-48E4-8FBD-76F856B92BC9}" srcOrd="2" destOrd="0" presId="urn:microsoft.com/office/officeart/2005/8/layout/equation2"/>
    <dgm:cxn modelId="{A93DE049-92DC-4570-AF81-2AA32ACC2492}" type="presParOf" srcId="{E489FE82-EB89-46DA-8936-6AE14402ED09}" destId="{D4FC88BA-9876-49CE-9673-55CEB4A9D34B}" srcOrd="3" destOrd="0" presId="urn:microsoft.com/office/officeart/2005/8/layout/equation2"/>
    <dgm:cxn modelId="{D9129D98-3814-4B19-8B2F-09ED0B4A9F53}" type="presParOf" srcId="{E489FE82-EB89-46DA-8936-6AE14402ED09}" destId="{58BE0D2D-14ED-4424-A91F-5B9FAEA196BD}" srcOrd="4" destOrd="0" presId="urn:microsoft.com/office/officeart/2005/8/layout/equation2"/>
    <dgm:cxn modelId="{CF2B96A2-2FB8-4770-9F59-1DBFCCAC870B}" type="presParOf" srcId="{E489FE82-EB89-46DA-8936-6AE14402ED09}" destId="{5CD85009-A9FB-4980-8FD0-FE69777C851E}" srcOrd="5" destOrd="0" presId="urn:microsoft.com/office/officeart/2005/8/layout/equation2"/>
    <dgm:cxn modelId="{40AB8D3B-6567-4822-8451-3B6021FCDA9F}" type="presParOf" srcId="{E489FE82-EB89-46DA-8936-6AE14402ED09}" destId="{A61F9A0F-765F-4680-8A2F-AE7F1A38641B}" srcOrd="6" destOrd="0" presId="urn:microsoft.com/office/officeart/2005/8/layout/equation2"/>
    <dgm:cxn modelId="{5B9187D4-EA37-472A-A69E-90D1D0094D7E}" type="presParOf" srcId="{E489FE82-EB89-46DA-8936-6AE14402ED09}" destId="{466DA3B0-F869-4EF9-BA00-6F7D9C1DC599}" srcOrd="7" destOrd="0" presId="urn:microsoft.com/office/officeart/2005/8/layout/equation2"/>
    <dgm:cxn modelId="{931D1C46-DDF3-4043-BE7A-1E4EC15D84E5}" type="presParOf" srcId="{E489FE82-EB89-46DA-8936-6AE14402ED09}" destId="{DFD60AB6-AA68-4327-A959-31E8BE0B57FB}" srcOrd="8" destOrd="0" presId="urn:microsoft.com/office/officeart/2005/8/layout/equation2"/>
    <dgm:cxn modelId="{22BC0FC1-A869-41BD-A6FC-066C4663F97A}" type="presParOf" srcId="{EA84F8A0-C2B0-4849-B21E-95490F2193B3}" destId="{CFD7FBD2-8E7F-4208-83BD-6A6584D3CFDC}" srcOrd="1" destOrd="0" presId="urn:microsoft.com/office/officeart/2005/8/layout/equation2"/>
    <dgm:cxn modelId="{3AAABD85-5A39-4A52-A43E-4DAFAA49E0A3}" type="presParOf" srcId="{CFD7FBD2-8E7F-4208-83BD-6A6584D3CFDC}" destId="{533F4747-199C-492A-9CEC-68084551C50B}" srcOrd="0" destOrd="0" presId="urn:microsoft.com/office/officeart/2005/8/layout/equation2"/>
    <dgm:cxn modelId="{B38026D3-4B3F-4CC9-AA04-6C2BDFE5F944}" type="presParOf" srcId="{EA84F8A0-C2B0-4849-B21E-95490F2193B3}" destId="{6E932596-A21E-4657-86C3-F1DE05666EAC}" srcOrd="2" destOrd="0" presId="urn:microsoft.com/office/officeart/2005/8/layout/equati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3F6E25AA-3940-49A6-88BA-33E717E109B6}" type="doc">
      <dgm:prSet loTypeId="urn:microsoft.com/office/officeart/2005/8/layout/venn2" loCatId="relationship" qsTypeId="urn:microsoft.com/office/officeart/2005/8/quickstyle/simple1" qsCatId="simple" csTypeId="urn:microsoft.com/office/officeart/2005/8/colors/accent5_2" csCatId="accent5" phldr="1"/>
      <dgm:spPr/>
      <dgm:t>
        <a:bodyPr/>
        <a:lstStyle/>
        <a:p>
          <a:endParaRPr lang="en-US"/>
        </a:p>
      </dgm:t>
    </dgm:pt>
    <dgm:pt modelId="{244483D9-147E-4550-9947-834717C6867A}">
      <dgm:prSet phldrT="[Text]"/>
      <dgm:spPr>
        <a:solidFill>
          <a:schemeClr val="accent5"/>
        </a:solidFill>
      </dgm:spPr>
      <dgm:t>
        <a:bodyPr/>
        <a:lstStyle/>
        <a:p>
          <a:r>
            <a:rPr lang="en-US" dirty="0"/>
            <a:t>Law in general</a:t>
          </a:r>
        </a:p>
      </dgm:t>
    </dgm:pt>
    <dgm:pt modelId="{DBD95400-BC6F-468F-8CEF-1915C2B7063F}" type="parTrans" cxnId="{B39AB147-1B67-4DA2-90C2-725410E37F04}">
      <dgm:prSet/>
      <dgm:spPr/>
      <dgm:t>
        <a:bodyPr/>
        <a:lstStyle/>
        <a:p>
          <a:endParaRPr lang="en-US"/>
        </a:p>
      </dgm:t>
    </dgm:pt>
    <dgm:pt modelId="{FFB00DA5-E57B-4F9E-9568-41CC9E5A2505}" type="sibTrans" cxnId="{B39AB147-1B67-4DA2-90C2-725410E37F04}">
      <dgm:prSet/>
      <dgm:spPr/>
      <dgm:t>
        <a:bodyPr/>
        <a:lstStyle/>
        <a:p>
          <a:endParaRPr lang="en-US"/>
        </a:p>
      </dgm:t>
    </dgm:pt>
    <dgm:pt modelId="{6F0971CD-83AF-4DE8-8886-6177841BBB65}">
      <dgm:prSet phldrT="[Text]"/>
      <dgm:spPr>
        <a:solidFill>
          <a:schemeClr val="accent5"/>
        </a:solidFill>
      </dgm:spPr>
      <dgm:t>
        <a:bodyPr/>
        <a:lstStyle/>
        <a:p>
          <a:r>
            <a:rPr lang="en-US" dirty="0"/>
            <a:t>Legal ontology</a:t>
          </a:r>
        </a:p>
      </dgm:t>
    </dgm:pt>
    <dgm:pt modelId="{BBB04E81-AF6F-426B-ABAA-5CE73583308E}" type="parTrans" cxnId="{7FD81096-A7AA-4EC0-992D-306F318E2355}">
      <dgm:prSet/>
      <dgm:spPr/>
      <dgm:t>
        <a:bodyPr/>
        <a:lstStyle/>
        <a:p>
          <a:endParaRPr lang="en-US"/>
        </a:p>
      </dgm:t>
    </dgm:pt>
    <dgm:pt modelId="{8B95200B-1E4F-40D5-B40A-AFDC4B7D115F}" type="sibTrans" cxnId="{7FD81096-A7AA-4EC0-992D-306F318E2355}">
      <dgm:prSet/>
      <dgm:spPr/>
      <dgm:t>
        <a:bodyPr/>
        <a:lstStyle/>
        <a:p>
          <a:endParaRPr lang="en-US"/>
        </a:p>
      </dgm:t>
    </dgm:pt>
    <dgm:pt modelId="{1E1BBA9E-DD59-4377-8FA0-98127F1BAEBB}">
      <dgm:prSet phldrT="[Text]"/>
      <dgm:spPr>
        <a:solidFill>
          <a:schemeClr val="accent5"/>
        </a:solidFill>
      </dgm:spPr>
      <dgm:t>
        <a:bodyPr/>
        <a:lstStyle/>
        <a:p>
          <a:r>
            <a:rPr lang="en-US" dirty="0"/>
            <a:t>Meta-institutional</a:t>
          </a:r>
        </a:p>
      </dgm:t>
    </dgm:pt>
    <dgm:pt modelId="{49CE5232-F4E2-47C3-8C72-E47D20C61C4B}" type="parTrans" cxnId="{CDABA7E4-CB64-456D-AD82-0ECA4475C8D3}">
      <dgm:prSet/>
      <dgm:spPr/>
      <dgm:t>
        <a:bodyPr/>
        <a:lstStyle/>
        <a:p>
          <a:endParaRPr lang="en-US"/>
        </a:p>
      </dgm:t>
    </dgm:pt>
    <dgm:pt modelId="{9095C227-466E-43D1-AF47-2B1BB7D9D8BA}" type="sibTrans" cxnId="{CDABA7E4-CB64-456D-AD82-0ECA4475C8D3}">
      <dgm:prSet/>
      <dgm:spPr/>
      <dgm:t>
        <a:bodyPr/>
        <a:lstStyle/>
        <a:p>
          <a:endParaRPr lang="en-US"/>
        </a:p>
      </dgm:t>
    </dgm:pt>
    <dgm:pt modelId="{399C524F-6FCE-472B-A12D-BB63DEC21D4D}">
      <dgm:prSet phldrT="[Text]"/>
      <dgm:spPr>
        <a:solidFill>
          <a:schemeClr val="accent5">
            <a:lumMod val="60000"/>
            <a:lumOff val="40000"/>
          </a:schemeClr>
        </a:solidFill>
      </dgm:spPr>
      <dgm:t>
        <a:bodyPr/>
        <a:lstStyle/>
        <a:p>
          <a:r>
            <a:rPr lang="en-US" dirty="0"/>
            <a:t>Institutional</a:t>
          </a:r>
        </a:p>
      </dgm:t>
    </dgm:pt>
    <dgm:pt modelId="{1DC901CA-5E74-4CA1-83C2-54E0CE859AFF}" type="parTrans" cxnId="{600722EC-F736-4D14-9485-4325C022309B}">
      <dgm:prSet/>
      <dgm:spPr/>
      <dgm:t>
        <a:bodyPr/>
        <a:lstStyle/>
        <a:p>
          <a:endParaRPr lang="en-US"/>
        </a:p>
      </dgm:t>
    </dgm:pt>
    <dgm:pt modelId="{8BED68B2-CA98-424C-AECA-73FACF5D4BF7}" type="sibTrans" cxnId="{600722EC-F736-4D14-9485-4325C022309B}">
      <dgm:prSet/>
      <dgm:spPr/>
      <dgm:t>
        <a:bodyPr/>
        <a:lstStyle/>
        <a:p>
          <a:endParaRPr lang="en-US"/>
        </a:p>
      </dgm:t>
    </dgm:pt>
    <dgm:pt modelId="{1E49E3FD-5E26-4761-AE97-4A123C363393}" type="pres">
      <dgm:prSet presAssocID="{3F6E25AA-3940-49A6-88BA-33E717E109B6}" presName="Name0" presStyleCnt="0">
        <dgm:presLayoutVars>
          <dgm:chMax val="7"/>
          <dgm:resizeHandles val="exact"/>
        </dgm:presLayoutVars>
      </dgm:prSet>
      <dgm:spPr/>
    </dgm:pt>
    <dgm:pt modelId="{4AE67752-6C52-477F-8FA9-6D17184C243A}" type="pres">
      <dgm:prSet presAssocID="{3F6E25AA-3940-49A6-88BA-33E717E109B6}" presName="comp1" presStyleCnt="0"/>
      <dgm:spPr/>
    </dgm:pt>
    <dgm:pt modelId="{0C599BE3-282B-46EA-9457-470E092F576F}" type="pres">
      <dgm:prSet presAssocID="{3F6E25AA-3940-49A6-88BA-33E717E109B6}" presName="circle1" presStyleLbl="node1" presStyleIdx="0" presStyleCnt="4"/>
      <dgm:spPr/>
    </dgm:pt>
    <dgm:pt modelId="{BA9C8102-617C-487C-B437-9592A3126545}" type="pres">
      <dgm:prSet presAssocID="{3F6E25AA-3940-49A6-88BA-33E717E109B6}" presName="c1text" presStyleLbl="node1" presStyleIdx="0" presStyleCnt="4">
        <dgm:presLayoutVars>
          <dgm:bulletEnabled val="1"/>
        </dgm:presLayoutVars>
      </dgm:prSet>
      <dgm:spPr/>
    </dgm:pt>
    <dgm:pt modelId="{9D214479-B42B-427A-8353-C277DF24FBFF}" type="pres">
      <dgm:prSet presAssocID="{3F6E25AA-3940-49A6-88BA-33E717E109B6}" presName="comp2" presStyleCnt="0"/>
      <dgm:spPr/>
    </dgm:pt>
    <dgm:pt modelId="{58EDD7FF-460C-444D-8232-F41A221C58CC}" type="pres">
      <dgm:prSet presAssocID="{3F6E25AA-3940-49A6-88BA-33E717E109B6}" presName="circle2" presStyleLbl="node1" presStyleIdx="1" presStyleCnt="4"/>
      <dgm:spPr/>
    </dgm:pt>
    <dgm:pt modelId="{8C64F2FE-17C6-423D-87AC-B04B57CE0AAA}" type="pres">
      <dgm:prSet presAssocID="{3F6E25AA-3940-49A6-88BA-33E717E109B6}" presName="c2text" presStyleLbl="node1" presStyleIdx="1" presStyleCnt="4">
        <dgm:presLayoutVars>
          <dgm:bulletEnabled val="1"/>
        </dgm:presLayoutVars>
      </dgm:prSet>
      <dgm:spPr/>
    </dgm:pt>
    <dgm:pt modelId="{6FE1B2A1-0BC8-45DE-967D-212F7CED7CF5}" type="pres">
      <dgm:prSet presAssocID="{3F6E25AA-3940-49A6-88BA-33E717E109B6}" presName="comp3" presStyleCnt="0"/>
      <dgm:spPr/>
    </dgm:pt>
    <dgm:pt modelId="{C7FFF1D6-5D1D-4FD6-83FA-A849CD24C757}" type="pres">
      <dgm:prSet presAssocID="{3F6E25AA-3940-49A6-88BA-33E717E109B6}" presName="circle3" presStyleLbl="node1" presStyleIdx="2" presStyleCnt="4"/>
      <dgm:spPr/>
    </dgm:pt>
    <dgm:pt modelId="{9ABF8293-16FF-409F-A000-15ABD65E203D}" type="pres">
      <dgm:prSet presAssocID="{3F6E25AA-3940-49A6-88BA-33E717E109B6}" presName="c3text" presStyleLbl="node1" presStyleIdx="2" presStyleCnt="4">
        <dgm:presLayoutVars>
          <dgm:bulletEnabled val="1"/>
        </dgm:presLayoutVars>
      </dgm:prSet>
      <dgm:spPr/>
    </dgm:pt>
    <dgm:pt modelId="{FC20DAEC-62B1-4B89-B625-EC8BCBC291DE}" type="pres">
      <dgm:prSet presAssocID="{3F6E25AA-3940-49A6-88BA-33E717E109B6}" presName="comp4" presStyleCnt="0"/>
      <dgm:spPr/>
    </dgm:pt>
    <dgm:pt modelId="{53F94F7C-E7F6-44FB-8725-CA69FD2EBFFB}" type="pres">
      <dgm:prSet presAssocID="{3F6E25AA-3940-49A6-88BA-33E717E109B6}" presName="circle4" presStyleLbl="node1" presStyleIdx="3" presStyleCnt="4"/>
      <dgm:spPr/>
    </dgm:pt>
    <dgm:pt modelId="{7107AF4C-5909-4346-9BCA-B144DF72D5FA}" type="pres">
      <dgm:prSet presAssocID="{3F6E25AA-3940-49A6-88BA-33E717E109B6}" presName="c4text" presStyleLbl="node1" presStyleIdx="3" presStyleCnt="4">
        <dgm:presLayoutVars>
          <dgm:bulletEnabled val="1"/>
        </dgm:presLayoutVars>
      </dgm:prSet>
      <dgm:spPr/>
    </dgm:pt>
  </dgm:ptLst>
  <dgm:cxnLst>
    <dgm:cxn modelId="{6026280D-32A7-4CD7-81B4-ED2887EDE421}" type="presOf" srcId="{1E1BBA9E-DD59-4377-8FA0-98127F1BAEBB}" destId="{9ABF8293-16FF-409F-A000-15ABD65E203D}" srcOrd="1" destOrd="0" presId="urn:microsoft.com/office/officeart/2005/8/layout/venn2"/>
    <dgm:cxn modelId="{07632D37-1F38-4228-B9CE-6AC4146601C2}" type="presOf" srcId="{6F0971CD-83AF-4DE8-8886-6177841BBB65}" destId="{58EDD7FF-460C-444D-8232-F41A221C58CC}" srcOrd="0" destOrd="0" presId="urn:microsoft.com/office/officeart/2005/8/layout/venn2"/>
    <dgm:cxn modelId="{B39AB147-1B67-4DA2-90C2-725410E37F04}" srcId="{3F6E25AA-3940-49A6-88BA-33E717E109B6}" destId="{244483D9-147E-4550-9947-834717C6867A}" srcOrd="0" destOrd="0" parTransId="{DBD95400-BC6F-468F-8CEF-1915C2B7063F}" sibTransId="{FFB00DA5-E57B-4F9E-9568-41CC9E5A2505}"/>
    <dgm:cxn modelId="{6357EB57-ABBA-46BB-993A-9445FC43B001}" type="presOf" srcId="{1E1BBA9E-DD59-4377-8FA0-98127F1BAEBB}" destId="{C7FFF1D6-5D1D-4FD6-83FA-A849CD24C757}" srcOrd="0" destOrd="0" presId="urn:microsoft.com/office/officeart/2005/8/layout/venn2"/>
    <dgm:cxn modelId="{DC3B8759-70ED-47F8-935C-A0201666890A}" type="presOf" srcId="{244483D9-147E-4550-9947-834717C6867A}" destId="{0C599BE3-282B-46EA-9457-470E092F576F}" srcOrd="0" destOrd="0" presId="urn:microsoft.com/office/officeart/2005/8/layout/venn2"/>
    <dgm:cxn modelId="{67F68B94-BB0F-463F-8D23-6F2BBAE8953B}" type="presOf" srcId="{399C524F-6FCE-472B-A12D-BB63DEC21D4D}" destId="{7107AF4C-5909-4346-9BCA-B144DF72D5FA}" srcOrd="1" destOrd="0" presId="urn:microsoft.com/office/officeart/2005/8/layout/venn2"/>
    <dgm:cxn modelId="{7FD81096-A7AA-4EC0-992D-306F318E2355}" srcId="{3F6E25AA-3940-49A6-88BA-33E717E109B6}" destId="{6F0971CD-83AF-4DE8-8886-6177841BBB65}" srcOrd="1" destOrd="0" parTransId="{BBB04E81-AF6F-426B-ABAA-5CE73583308E}" sibTransId="{8B95200B-1E4F-40D5-B40A-AFDC4B7D115F}"/>
    <dgm:cxn modelId="{F6B664A4-9E5E-48C3-ABC2-E0C9BDAB34DF}" type="presOf" srcId="{3F6E25AA-3940-49A6-88BA-33E717E109B6}" destId="{1E49E3FD-5E26-4761-AE97-4A123C363393}" srcOrd="0" destOrd="0" presId="urn:microsoft.com/office/officeart/2005/8/layout/venn2"/>
    <dgm:cxn modelId="{BD1E5BAB-C818-4C46-8BCD-5BDD9668FE56}" type="presOf" srcId="{244483D9-147E-4550-9947-834717C6867A}" destId="{BA9C8102-617C-487C-B437-9592A3126545}" srcOrd="1" destOrd="0" presId="urn:microsoft.com/office/officeart/2005/8/layout/venn2"/>
    <dgm:cxn modelId="{80FB69D9-4B45-4E1C-8AEA-3EA51C650DE6}" type="presOf" srcId="{6F0971CD-83AF-4DE8-8886-6177841BBB65}" destId="{8C64F2FE-17C6-423D-87AC-B04B57CE0AAA}" srcOrd="1" destOrd="0" presId="urn:microsoft.com/office/officeart/2005/8/layout/venn2"/>
    <dgm:cxn modelId="{CDABA7E4-CB64-456D-AD82-0ECA4475C8D3}" srcId="{3F6E25AA-3940-49A6-88BA-33E717E109B6}" destId="{1E1BBA9E-DD59-4377-8FA0-98127F1BAEBB}" srcOrd="2" destOrd="0" parTransId="{49CE5232-F4E2-47C3-8C72-E47D20C61C4B}" sibTransId="{9095C227-466E-43D1-AF47-2B1BB7D9D8BA}"/>
    <dgm:cxn modelId="{0D0302E6-88A8-4B75-828F-1598A0AA68E8}" type="presOf" srcId="{399C524F-6FCE-472B-A12D-BB63DEC21D4D}" destId="{53F94F7C-E7F6-44FB-8725-CA69FD2EBFFB}" srcOrd="0" destOrd="0" presId="urn:microsoft.com/office/officeart/2005/8/layout/venn2"/>
    <dgm:cxn modelId="{600722EC-F736-4D14-9485-4325C022309B}" srcId="{3F6E25AA-3940-49A6-88BA-33E717E109B6}" destId="{399C524F-6FCE-472B-A12D-BB63DEC21D4D}" srcOrd="3" destOrd="0" parTransId="{1DC901CA-5E74-4CA1-83C2-54E0CE859AFF}" sibTransId="{8BED68B2-CA98-424C-AECA-73FACF5D4BF7}"/>
    <dgm:cxn modelId="{7208CC2A-507E-44A0-B9D9-BE8B911167D2}" type="presParOf" srcId="{1E49E3FD-5E26-4761-AE97-4A123C363393}" destId="{4AE67752-6C52-477F-8FA9-6D17184C243A}" srcOrd="0" destOrd="0" presId="urn:microsoft.com/office/officeart/2005/8/layout/venn2"/>
    <dgm:cxn modelId="{2397007E-966D-49D3-8832-B268419DA714}" type="presParOf" srcId="{4AE67752-6C52-477F-8FA9-6D17184C243A}" destId="{0C599BE3-282B-46EA-9457-470E092F576F}" srcOrd="0" destOrd="0" presId="urn:microsoft.com/office/officeart/2005/8/layout/venn2"/>
    <dgm:cxn modelId="{CA2E3FE8-3E3B-4F73-90AA-A12EE51561DD}" type="presParOf" srcId="{4AE67752-6C52-477F-8FA9-6D17184C243A}" destId="{BA9C8102-617C-487C-B437-9592A3126545}" srcOrd="1" destOrd="0" presId="urn:microsoft.com/office/officeart/2005/8/layout/venn2"/>
    <dgm:cxn modelId="{0DCA374B-9ED0-4A65-8DAD-E581FA180538}" type="presParOf" srcId="{1E49E3FD-5E26-4761-AE97-4A123C363393}" destId="{9D214479-B42B-427A-8353-C277DF24FBFF}" srcOrd="1" destOrd="0" presId="urn:microsoft.com/office/officeart/2005/8/layout/venn2"/>
    <dgm:cxn modelId="{DA5BF211-B406-4440-ACFB-97EF22022D98}" type="presParOf" srcId="{9D214479-B42B-427A-8353-C277DF24FBFF}" destId="{58EDD7FF-460C-444D-8232-F41A221C58CC}" srcOrd="0" destOrd="0" presId="urn:microsoft.com/office/officeart/2005/8/layout/venn2"/>
    <dgm:cxn modelId="{EC3D1D39-2E74-41ED-B6AD-2222262A0552}" type="presParOf" srcId="{9D214479-B42B-427A-8353-C277DF24FBFF}" destId="{8C64F2FE-17C6-423D-87AC-B04B57CE0AAA}" srcOrd="1" destOrd="0" presId="urn:microsoft.com/office/officeart/2005/8/layout/venn2"/>
    <dgm:cxn modelId="{27706B60-BF48-4A83-864C-31D486AC84E2}" type="presParOf" srcId="{1E49E3FD-5E26-4761-AE97-4A123C363393}" destId="{6FE1B2A1-0BC8-45DE-967D-212F7CED7CF5}" srcOrd="2" destOrd="0" presId="urn:microsoft.com/office/officeart/2005/8/layout/venn2"/>
    <dgm:cxn modelId="{ABB646CC-4CB4-409C-AC90-0CF50BD82B6F}" type="presParOf" srcId="{6FE1B2A1-0BC8-45DE-967D-212F7CED7CF5}" destId="{C7FFF1D6-5D1D-4FD6-83FA-A849CD24C757}" srcOrd="0" destOrd="0" presId="urn:microsoft.com/office/officeart/2005/8/layout/venn2"/>
    <dgm:cxn modelId="{D4D21EA0-1644-4BC0-915B-77027A6D1400}" type="presParOf" srcId="{6FE1B2A1-0BC8-45DE-967D-212F7CED7CF5}" destId="{9ABF8293-16FF-409F-A000-15ABD65E203D}" srcOrd="1" destOrd="0" presId="urn:microsoft.com/office/officeart/2005/8/layout/venn2"/>
    <dgm:cxn modelId="{0AE63A8F-6079-4949-BBD9-119A94163B47}" type="presParOf" srcId="{1E49E3FD-5E26-4761-AE97-4A123C363393}" destId="{FC20DAEC-62B1-4B89-B625-EC8BCBC291DE}" srcOrd="3" destOrd="0" presId="urn:microsoft.com/office/officeart/2005/8/layout/venn2"/>
    <dgm:cxn modelId="{3CA2B1E4-8C90-4C24-9161-BFC4A617EED6}" type="presParOf" srcId="{FC20DAEC-62B1-4B89-B625-EC8BCBC291DE}" destId="{53F94F7C-E7F6-44FB-8725-CA69FD2EBFFB}" srcOrd="0" destOrd="0" presId="urn:microsoft.com/office/officeart/2005/8/layout/venn2"/>
    <dgm:cxn modelId="{86924DF4-644D-4CD2-8ACE-24BB6134E04D}" type="presParOf" srcId="{FC20DAEC-62B1-4B89-B625-EC8BCBC291DE}" destId="{7107AF4C-5909-4346-9BCA-B144DF72D5FA}" srcOrd="1" destOrd="0" presId="urn:microsoft.com/office/officeart/2005/8/layout/venn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D4827B3-71B6-4464-8742-62AB1B4E2C5E}" type="doc">
      <dgm:prSet loTypeId="urn:microsoft.com/office/officeart/2009/3/layout/OpposingIdeas" loCatId="relationship" qsTypeId="urn:microsoft.com/office/officeart/2005/8/quickstyle/simple2" qsCatId="simple" csTypeId="urn:microsoft.com/office/officeart/2005/8/colors/accent6_5" csCatId="accent6" phldr="1"/>
      <dgm:spPr/>
      <dgm:t>
        <a:bodyPr/>
        <a:lstStyle/>
        <a:p>
          <a:endParaRPr lang="en-US"/>
        </a:p>
      </dgm:t>
    </dgm:pt>
    <dgm:pt modelId="{A7A080E0-4F29-4AD8-81B2-4D9DCC4EB8E1}">
      <dgm:prSet phldrT="[Text]"/>
      <dgm:spPr/>
      <dgm:t>
        <a:bodyPr/>
        <a:lstStyle/>
        <a:p>
          <a:r>
            <a:rPr lang="en-US" dirty="0"/>
            <a:t>Faithful rendition</a:t>
          </a:r>
        </a:p>
      </dgm:t>
    </dgm:pt>
    <dgm:pt modelId="{B447A401-F2DB-4EED-A016-10FC7B3A4DE8}" type="parTrans" cxnId="{FA802D07-C341-4A01-8E8E-4508E338B685}">
      <dgm:prSet/>
      <dgm:spPr/>
      <dgm:t>
        <a:bodyPr/>
        <a:lstStyle/>
        <a:p>
          <a:endParaRPr lang="en-US"/>
        </a:p>
      </dgm:t>
    </dgm:pt>
    <dgm:pt modelId="{CA09A893-79D9-4182-B0B1-614FF77C1DCB}" type="sibTrans" cxnId="{FA802D07-C341-4A01-8E8E-4508E338B685}">
      <dgm:prSet/>
      <dgm:spPr/>
      <dgm:t>
        <a:bodyPr/>
        <a:lstStyle/>
        <a:p>
          <a:endParaRPr lang="en-US"/>
        </a:p>
      </dgm:t>
    </dgm:pt>
    <dgm:pt modelId="{628610CF-2E60-4717-AE8F-E92670D70984}">
      <dgm:prSet phldrT="[Text]"/>
      <dgm:spPr/>
      <dgm:t>
        <a:bodyPr/>
        <a:lstStyle/>
        <a:p>
          <a:r>
            <a:rPr lang="en-US" dirty="0">
              <a:solidFill>
                <a:schemeClr val="bg1"/>
              </a:solidFill>
            </a:rPr>
            <a:t>Law</a:t>
          </a:r>
          <a:r>
            <a:rPr lang="en-US" baseline="0" dirty="0">
              <a:solidFill>
                <a:schemeClr val="bg1"/>
              </a:solidFill>
            </a:rPr>
            <a:t> is a matter of accurately framing realities</a:t>
          </a:r>
          <a:endParaRPr lang="en-US" dirty="0">
            <a:solidFill>
              <a:schemeClr val="bg1"/>
            </a:solidFill>
          </a:endParaRPr>
        </a:p>
      </dgm:t>
    </dgm:pt>
    <dgm:pt modelId="{F692DFF9-C81C-4A84-B42A-D7C1CAAA9894}" type="parTrans" cxnId="{43B8C406-96EA-4537-BD35-81AAB2C8E329}">
      <dgm:prSet/>
      <dgm:spPr/>
      <dgm:t>
        <a:bodyPr/>
        <a:lstStyle/>
        <a:p>
          <a:endParaRPr lang="en-US"/>
        </a:p>
      </dgm:t>
    </dgm:pt>
    <dgm:pt modelId="{AB4BD68B-DA8E-4545-88FD-418677CECCF1}" type="sibTrans" cxnId="{43B8C406-96EA-4537-BD35-81AAB2C8E329}">
      <dgm:prSet/>
      <dgm:spPr/>
      <dgm:t>
        <a:bodyPr/>
        <a:lstStyle/>
        <a:p>
          <a:endParaRPr lang="en-US"/>
        </a:p>
      </dgm:t>
    </dgm:pt>
    <dgm:pt modelId="{18DF758A-4CB2-436D-BFBD-603761F62738}">
      <dgm:prSet phldrT="[Text]"/>
      <dgm:spPr/>
      <dgm:t>
        <a:bodyPr/>
        <a:lstStyle/>
        <a:p>
          <a:r>
            <a:rPr lang="en-US" dirty="0"/>
            <a:t>Reinterpretation</a:t>
          </a:r>
        </a:p>
      </dgm:t>
    </dgm:pt>
    <dgm:pt modelId="{81037BB4-9D3F-4BE3-85FF-630E83D9CD5D}" type="parTrans" cxnId="{DE2C0828-334E-48E2-B691-AC30E7660684}">
      <dgm:prSet/>
      <dgm:spPr/>
      <dgm:t>
        <a:bodyPr/>
        <a:lstStyle/>
        <a:p>
          <a:endParaRPr lang="en-US"/>
        </a:p>
      </dgm:t>
    </dgm:pt>
    <dgm:pt modelId="{0BAC9532-EBE3-4E51-A2D6-572100B744F9}" type="sibTrans" cxnId="{DE2C0828-334E-48E2-B691-AC30E7660684}">
      <dgm:prSet/>
      <dgm:spPr/>
      <dgm:t>
        <a:bodyPr/>
        <a:lstStyle/>
        <a:p>
          <a:endParaRPr lang="en-US"/>
        </a:p>
      </dgm:t>
    </dgm:pt>
    <dgm:pt modelId="{A8D5E45E-9F66-4BD5-9543-11EE94F8D747}">
      <dgm:prSet phldrT="[Text]"/>
      <dgm:spPr/>
      <dgm:t>
        <a:bodyPr/>
        <a:lstStyle/>
        <a:p>
          <a:r>
            <a:rPr lang="en-US" dirty="0">
              <a:solidFill>
                <a:schemeClr val="bg1"/>
              </a:solidFill>
            </a:rPr>
            <a:t>Law is a matter of procuring legal convenience</a:t>
          </a:r>
        </a:p>
      </dgm:t>
    </dgm:pt>
    <dgm:pt modelId="{E4838AE9-C793-4829-8C24-5BF859B06F6F}" type="parTrans" cxnId="{36288E99-148D-4B91-AB0F-DD71ADF41C63}">
      <dgm:prSet/>
      <dgm:spPr/>
      <dgm:t>
        <a:bodyPr/>
        <a:lstStyle/>
        <a:p>
          <a:endParaRPr lang="en-US"/>
        </a:p>
      </dgm:t>
    </dgm:pt>
    <dgm:pt modelId="{37BB5E52-BE2B-4ECE-96A5-2F3F9C375948}" type="sibTrans" cxnId="{36288E99-148D-4B91-AB0F-DD71ADF41C63}">
      <dgm:prSet/>
      <dgm:spPr/>
      <dgm:t>
        <a:bodyPr/>
        <a:lstStyle/>
        <a:p>
          <a:endParaRPr lang="en-US"/>
        </a:p>
      </dgm:t>
    </dgm:pt>
    <dgm:pt modelId="{A116A480-2BFF-45E4-ADBB-38DF91B02C20}" type="pres">
      <dgm:prSet presAssocID="{5D4827B3-71B6-4464-8742-62AB1B4E2C5E}" presName="Name0" presStyleCnt="0">
        <dgm:presLayoutVars>
          <dgm:chMax val="2"/>
          <dgm:dir/>
          <dgm:animOne val="branch"/>
          <dgm:animLvl val="lvl"/>
          <dgm:resizeHandles val="exact"/>
        </dgm:presLayoutVars>
      </dgm:prSet>
      <dgm:spPr/>
    </dgm:pt>
    <dgm:pt modelId="{C4A1234F-BDA7-4262-9322-C24DC2AD7962}" type="pres">
      <dgm:prSet presAssocID="{5D4827B3-71B6-4464-8742-62AB1B4E2C5E}" presName="Background" presStyleLbl="node1" presStyleIdx="0" presStyleCnt="1"/>
      <dgm:spPr/>
    </dgm:pt>
    <dgm:pt modelId="{9BC1DB7F-DFBF-4A4B-A7F3-97BB65CE76B1}" type="pres">
      <dgm:prSet presAssocID="{5D4827B3-71B6-4464-8742-62AB1B4E2C5E}" presName="Divider" presStyleLbl="callout" presStyleIdx="0" presStyleCnt="1"/>
      <dgm:spPr/>
    </dgm:pt>
    <dgm:pt modelId="{87D41AA0-9F9F-4B00-94DB-7AD669889AB3}" type="pres">
      <dgm:prSet presAssocID="{5D4827B3-71B6-4464-8742-62AB1B4E2C5E}" presName="ChildText1" presStyleLbl="revTx" presStyleIdx="0" presStyleCnt="0">
        <dgm:presLayoutVars>
          <dgm:chMax val="0"/>
          <dgm:chPref val="0"/>
          <dgm:bulletEnabled val="1"/>
        </dgm:presLayoutVars>
      </dgm:prSet>
      <dgm:spPr/>
    </dgm:pt>
    <dgm:pt modelId="{AF7B0F2A-4918-4A57-9756-B915F49A7537}" type="pres">
      <dgm:prSet presAssocID="{5D4827B3-71B6-4464-8742-62AB1B4E2C5E}" presName="ChildText2" presStyleLbl="revTx" presStyleIdx="0" presStyleCnt="0">
        <dgm:presLayoutVars>
          <dgm:chMax val="0"/>
          <dgm:chPref val="0"/>
          <dgm:bulletEnabled val="1"/>
        </dgm:presLayoutVars>
      </dgm:prSet>
      <dgm:spPr/>
    </dgm:pt>
    <dgm:pt modelId="{4F30A056-B889-44FA-B81C-0E69818E54C9}" type="pres">
      <dgm:prSet presAssocID="{5D4827B3-71B6-4464-8742-62AB1B4E2C5E}" presName="ParentText1" presStyleLbl="revTx" presStyleIdx="0" presStyleCnt="0">
        <dgm:presLayoutVars>
          <dgm:chMax val="1"/>
          <dgm:chPref val="1"/>
        </dgm:presLayoutVars>
      </dgm:prSet>
      <dgm:spPr/>
    </dgm:pt>
    <dgm:pt modelId="{C8678CB8-3B95-415A-8477-38255B32DDBA}" type="pres">
      <dgm:prSet presAssocID="{5D4827B3-71B6-4464-8742-62AB1B4E2C5E}" presName="ParentShape1" presStyleLbl="alignImgPlace1" presStyleIdx="0" presStyleCnt="2">
        <dgm:presLayoutVars/>
      </dgm:prSet>
      <dgm:spPr/>
    </dgm:pt>
    <dgm:pt modelId="{0846F741-287B-478C-A41C-8A36762704A2}" type="pres">
      <dgm:prSet presAssocID="{5D4827B3-71B6-4464-8742-62AB1B4E2C5E}" presName="ParentText2" presStyleLbl="revTx" presStyleIdx="0" presStyleCnt="0">
        <dgm:presLayoutVars>
          <dgm:chMax val="1"/>
          <dgm:chPref val="1"/>
        </dgm:presLayoutVars>
      </dgm:prSet>
      <dgm:spPr/>
    </dgm:pt>
    <dgm:pt modelId="{35A2E910-0035-448B-8F65-D3DD380A1EFD}" type="pres">
      <dgm:prSet presAssocID="{5D4827B3-71B6-4464-8742-62AB1B4E2C5E}" presName="ParentShape2" presStyleLbl="alignImgPlace1" presStyleIdx="1" presStyleCnt="2">
        <dgm:presLayoutVars/>
      </dgm:prSet>
      <dgm:spPr/>
    </dgm:pt>
  </dgm:ptLst>
  <dgm:cxnLst>
    <dgm:cxn modelId="{43B8C406-96EA-4537-BD35-81AAB2C8E329}" srcId="{A7A080E0-4F29-4AD8-81B2-4D9DCC4EB8E1}" destId="{628610CF-2E60-4717-AE8F-E92670D70984}" srcOrd="0" destOrd="0" parTransId="{F692DFF9-C81C-4A84-B42A-D7C1CAAA9894}" sibTransId="{AB4BD68B-DA8E-4545-88FD-418677CECCF1}"/>
    <dgm:cxn modelId="{FA802D07-C341-4A01-8E8E-4508E338B685}" srcId="{5D4827B3-71B6-4464-8742-62AB1B4E2C5E}" destId="{A7A080E0-4F29-4AD8-81B2-4D9DCC4EB8E1}" srcOrd="0" destOrd="0" parTransId="{B447A401-F2DB-4EED-A016-10FC7B3A4DE8}" sibTransId="{CA09A893-79D9-4182-B0B1-614FF77C1DCB}"/>
    <dgm:cxn modelId="{DE2C0828-334E-48E2-B691-AC30E7660684}" srcId="{5D4827B3-71B6-4464-8742-62AB1B4E2C5E}" destId="{18DF758A-4CB2-436D-BFBD-603761F62738}" srcOrd="1" destOrd="0" parTransId="{81037BB4-9D3F-4BE3-85FF-630E83D9CD5D}" sibTransId="{0BAC9532-EBE3-4E51-A2D6-572100B744F9}"/>
    <dgm:cxn modelId="{F47B5933-5A48-4EC4-9801-A8BE747A17DB}" type="presOf" srcId="{628610CF-2E60-4717-AE8F-E92670D70984}" destId="{87D41AA0-9F9F-4B00-94DB-7AD669889AB3}" srcOrd="0" destOrd="0" presId="urn:microsoft.com/office/officeart/2009/3/layout/OpposingIdeas"/>
    <dgm:cxn modelId="{417C3036-9F49-431A-902C-90A059346295}" type="presOf" srcId="{A7A080E0-4F29-4AD8-81B2-4D9DCC4EB8E1}" destId="{C8678CB8-3B95-415A-8477-38255B32DDBA}" srcOrd="1" destOrd="0" presId="urn:microsoft.com/office/officeart/2009/3/layout/OpposingIdeas"/>
    <dgm:cxn modelId="{36577E72-3729-4767-93B1-4060F71435AE}" type="presOf" srcId="{5D4827B3-71B6-4464-8742-62AB1B4E2C5E}" destId="{A116A480-2BFF-45E4-ADBB-38DF91B02C20}" srcOrd="0" destOrd="0" presId="urn:microsoft.com/office/officeart/2009/3/layout/OpposingIdeas"/>
    <dgm:cxn modelId="{3CFA3C98-D8E4-48E6-AB2E-C0C46BA888AA}" type="presOf" srcId="{18DF758A-4CB2-436D-BFBD-603761F62738}" destId="{0846F741-287B-478C-A41C-8A36762704A2}" srcOrd="0" destOrd="0" presId="urn:microsoft.com/office/officeart/2009/3/layout/OpposingIdeas"/>
    <dgm:cxn modelId="{36288E99-148D-4B91-AB0F-DD71ADF41C63}" srcId="{18DF758A-4CB2-436D-BFBD-603761F62738}" destId="{A8D5E45E-9F66-4BD5-9543-11EE94F8D747}" srcOrd="0" destOrd="0" parTransId="{E4838AE9-C793-4829-8C24-5BF859B06F6F}" sibTransId="{37BB5E52-BE2B-4ECE-96A5-2F3F9C375948}"/>
    <dgm:cxn modelId="{F9A811AB-C324-4302-8B59-D1CBBB6A0FAC}" type="presOf" srcId="{A7A080E0-4F29-4AD8-81B2-4D9DCC4EB8E1}" destId="{4F30A056-B889-44FA-B81C-0E69818E54C9}" srcOrd="0" destOrd="0" presId="urn:microsoft.com/office/officeart/2009/3/layout/OpposingIdeas"/>
    <dgm:cxn modelId="{D84ABCCD-6D18-46DE-9615-58998C8EC378}" type="presOf" srcId="{18DF758A-4CB2-436D-BFBD-603761F62738}" destId="{35A2E910-0035-448B-8F65-D3DD380A1EFD}" srcOrd="1" destOrd="0" presId="urn:microsoft.com/office/officeart/2009/3/layout/OpposingIdeas"/>
    <dgm:cxn modelId="{C9F5C0D3-097B-48C4-941F-136576D75D6A}" type="presOf" srcId="{A8D5E45E-9F66-4BD5-9543-11EE94F8D747}" destId="{AF7B0F2A-4918-4A57-9756-B915F49A7537}" srcOrd="0" destOrd="0" presId="urn:microsoft.com/office/officeart/2009/3/layout/OpposingIdeas"/>
    <dgm:cxn modelId="{AC2E242E-F8CE-468A-80B8-2A81946CE9DC}" type="presParOf" srcId="{A116A480-2BFF-45E4-ADBB-38DF91B02C20}" destId="{C4A1234F-BDA7-4262-9322-C24DC2AD7962}" srcOrd="0" destOrd="0" presId="urn:microsoft.com/office/officeart/2009/3/layout/OpposingIdeas"/>
    <dgm:cxn modelId="{10EBF636-DBE2-4821-B2B4-46ADE4D5F1D2}" type="presParOf" srcId="{A116A480-2BFF-45E4-ADBB-38DF91B02C20}" destId="{9BC1DB7F-DFBF-4A4B-A7F3-97BB65CE76B1}" srcOrd="1" destOrd="0" presId="urn:microsoft.com/office/officeart/2009/3/layout/OpposingIdeas"/>
    <dgm:cxn modelId="{AF477C2F-4889-40ED-892E-8A5D793DF425}" type="presParOf" srcId="{A116A480-2BFF-45E4-ADBB-38DF91B02C20}" destId="{87D41AA0-9F9F-4B00-94DB-7AD669889AB3}" srcOrd="2" destOrd="0" presId="urn:microsoft.com/office/officeart/2009/3/layout/OpposingIdeas"/>
    <dgm:cxn modelId="{75F4B3F1-D84F-42E4-BFFC-672D34CF3AF8}" type="presParOf" srcId="{A116A480-2BFF-45E4-ADBB-38DF91B02C20}" destId="{AF7B0F2A-4918-4A57-9756-B915F49A7537}" srcOrd="3" destOrd="0" presId="urn:microsoft.com/office/officeart/2009/3/layout/OpposingIdeas"/>
    <dgm:cxn modelId="{9FFC2909-F781-46A0-A529-22914314D107}" type="presParOf" srcId="{A116A480-2BFF-45E4-ADBB-38DF91B02C20}" destId="{4F30A056-B889-44FA-B81C-0E69818E54C9}" srcOrd="4" destOrd="0" presId="urn:microsoft.com/office/officeart/2009/3/layout/OpposingIdeas"/>
    <dgm:cxn modelId="{9469C2A3-1409-4251-8D5C-B2FE861CA5A6}" type="presParOf" srcId="{A116A480-2BFF-45E4-ADBB-38DF91B02C20}" destId="{C8678CB8-3B95-415A-8477-38255B32DDBA}" srcOrd="5" destOrd="0" presId="urn:microsoft.com/office/officeart/2009/3/layout/OpposingIdeas"/>
    <dgm:cxn modelId="{DE612A2A-5A24-4C5E-B4B0-24204812F3E7}" type="presParOf" srcId="{A116A480-2BFF-45E4-ADBB-38DF91B02C20}" destId="{0846F741-287B-478C-A41C-8A36762704A2}" srcOrd="6" destOrd="0" presId="urn:microsoft.com/office/officeart/2009/3/layout/OpposingIdeas"/>
    <dgm:cxn modelId="{846B3B12-0E8D-45DB-A281-D0B86FEA0303}" type="presParOf" srcId="{A116A480-2BFF-45E4-ADBB-38DF91B02C20}" destId="{35A2E910-0035-448B-8F65-D3DD380A1EFD}" srcOrd="7" destOrd="0" presId="urn:microsoft.com/office/officeart/2009/3/layout/OpposingIdea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F6E25AA-3940-49A6-88BA-33E717E109B6}" type="doc">
      <dgm:prSet loTypeId="urn:microsoft.com/office/officeart/2005/8/layout/venn2" loCatId="relationship" qsTypeId="urn:microsoft.com/office/officeart/2005/8/quickstyle/simple1" qsCatId="simple" csTypeId="urn:microsoft.com/office/officeart/2005/8/colors/accent5_2" csCatId="accent5" phldr="1"/>
      <dgm:spPr/>
      <dgm:t>
        <a:bodyPr/>
        <a:lstStyle/>
        <a:p>
          <a:endParaRPr lang="en-US"/>
        </a:p>
      </dgm:t>
    </dgm:pt>
    <dgm:pt modelId="{244483D9-147E-4550-9947-834717C6867A}">
      <dgm:prSet phldrT="[Text]"/>
      <dgm:spPr>
        <a:solidFill>
          <a:schemeClr val="accent5"/>
        </a:solidFill>
      </dgm:spPr>
      <dgm:t>
        <a:bodyPr/>
        <a:lstStyle/>
        <a:p>
          <a:r>
            <a:rPr lang="en-US" dirty="0"/>
            <a:t>Law in general</a:t>
          </a:r>
        </a:p>
      </dgm:t>
    </dgm:pt>
    <dgm:pt modelId="{DBD95400-BC6F-468F-8CEF-1915C2B7063F}" type="parTrans" cxnId="{B39AB147-1B67-4DA2-90C2-725410E37F04}">
      <dgm:prSet/>
      <dgm:spPr/>
      <dgm:t>
        <a:bodyPr/>
        <a:lstStyle/>
        <a:p>
          <a:endParaRPr lang="en-US"/>
        </a:p>
      </dgm:t>
    </dgm:pt>
    <dgm:pt modelId="{FFB00DA5-E57B-4F9E-9568-41CC9E5A2505}" type="sibTrans" cxnId="{B39AB147-1B67-4DA2-90C2-725410E37F04}">
      <dgm:prSet/>
      <dgm:spPr/>
      <dgm:t>
        <a:bodyPr/>
        <a:lstStyle/>
        <a:p>
          <a:endParaRPr lang="en-US"/>
        </a:p>
      </dgm:t>
    </dgm:pt>
    <dgm:pt modelId="{6F0971CD-83AF-4DE8-8886-6177841BBB65}">
      <dgm:prSet phldrT="[Text]"/>
      <dgm:spPr/>
      <dgm:t>
        <a:bodyPr/>
        <a:lstStyle/>
        <a:p>
          <a:r>
            <a:rPr lang="en-US" dirty="0"/>
            <a:t>Legal ontology</a:t>
          </a:r>
        </a:p>
      </dgm:t>
    </dgm:pt>
    <dgm:pt modelId="{BBB04E81-AF6F-426B-ABAA-5CE73583308E}" type="parTrans" cxnId="{7FD81096-A7AA-4EC0-992D-306F318E2355}">
      <dgm:prSet/>
      <dgm:spPr/>
      <dgm:t>
        <a:bodyPr/>
        <a:lstStyle/>
        <a:p>
          <a:endParaRPr lang="en-US"/>
        </a:p>
      </dgm:t>
    </dgm:pt>
    <dgm:pt modelId="{8B95200B-1E4F-40D5-B40A-AFDC4B7D115F}" type="sibTrans" cxnId="{7FD81096-A7AA-4EC0-992D-306F318E2355}">
      <dgm:prSet/>
      <dgm:spPr/>
      <dgm:t>
        <a:bodyPr/>
        <a:lstStyle/>
        <a:p>
          <a:endParaRPr lang="en-US"/>
        </a:p>
      </dgm:t>
    </dgm:pt>
    <dgm:pt modelId="{1E1BBA9E-DD59-4377-8FA0-98127F1BAEBB}">
      <dgm:prSet phldrT="[Text]"/>
      <dgm:spPr/>
      <dgm:t>
        <a:bodyPr/>
        <a:lstStyle/>
        <a:p>
          <a:r>
            <a:rPr lang="en-US" dirty="0"/>
            <a:t>Meta-institutional</a:t>
          </a:r>
        </a:p>
      </dgm:t>
    </dgm:pt>
    <dgm:pt modelId="{49CE5232-F4E2-47C3-8C72-E47D20C61C4B}" type="parTrans" cxnId="{CDABA7E4-CB64-456D-AD82-0ECA4475C8D3}">
      <dgm:prSet/>
      <dgm:spPr/>
      <dgm:t>
        <a:bodyPr/>
        <a:lstStyle/>
        <a:p>
          <a:endParaRPr lang="en-US"/>
        </a:p>
      </dgm:t>
    </dgm:pt>
    <dgm:pt modelId="{9095C227-466E-43D1-AF47-2B1BB7D9D8BA}" type="sibTrans" cxnId="{CDABA7E4-CB64-456D-AD82-0ECA4475C8D3}">
      <dgm:prSet/>
      <dgm:spPr/>
      <dgm:t>
        <a:bodyPr/>
        <a:lstStyle/>
        <a:p>
          <a:endParaRPr lang="en-US"/>
        </a:p>
      </dgm:t>
    </dgm:pt>
    <dgm:pt modelId="{399C524F-6FCE-472B-A12D-BB63DEC21D4D}">
      <dgm:prSet phldrT="[Text]"/>
      <dgm:spPr/>
      <dgm:t>
        <a:bodyPr/>
        <a:lstStyle/>
        <a:p>
          <a:r>
            <a:rPr lang="en-US" dirty="0"/>
            <a:t>Institutional</a:t>
          </a:r>
        </a:p>
      </dgm:t>
    </dgm:pt>
    <dgm:pt modelId="{1DC901CA-5E74-4CA1-83C2-54E0CE859AFF}" type="parTrans" cxnId="{600722EC-F736-4D14-9485-4325C022309B}">
      <dgm:prSet/>
      <dgm:spPr/>
      <dgm:t>
        <a:bodyPr/>
        <a:lstStyle/>
        <a:p>
          <a:endParaRPr lang="en-US"/>
        </a:p>
      </dgm:t>
    </dgm:pt>
    <dgm:pt modelId="{8BED68B2-CA98-424C-AECA-73FACF5D4BF7}" type="sibTrans" cxnId="{600722EC-F736-4D14-9485-4325C022309B}">
      <dgm:prSet/>
      <dgm:spPr/>
      <dgm:t>
        <a:bodyPr/>
        <a:lstStyle/>
        <a:p>
          <a:endParaRPr lang="en-US"/>
        </a:p>
      </dgm:t>
    </dgm:pt>
    <dgm:pt modelId="{1E49E3FD-5E26-4761-AE97-4A123C363393}" type="pres">
      <dgm:prSet presAssocID="{3F6E25AA-3940-49A6-88BA-33E717E109B6}" presName="Name0" presStyleCnt="0">
        <dgm:presLayoutVars>
          <dgm:chMax val="7"/>
          <dgm:resizeHandles val="exact"/>
        </dgm:presLayoutVars>
      </dgm:prSet>
      <dgm:spPr/>
    </dgm:pt>
    <dgm:pt modelId="{4AE67752-6C52-477F-8FA9-6D17184C243A}" type="pres">
      <dgm:prSet presAssocID="{3F6E25AA-3940-49A6-88BA-33E717E109B6}" presName="comp1" presStyleCnt="0"/>
      <dgm:spPr/>
    </dgm:pt>
    <dgm:pt modelId="{0C599BE3-282B-46EA-9457-470E092F576F}" type="pres">
      <dgm:prSet presAssocID="{3F6E25AA-3940-49A6-88BA-33E717E109B6}" presName="circle1" presStyleLbl="node1" presStyleIdx="0" presStyleCnt="4"/>
      <dgm:spPr/>
    </dgm:pt>
    <dgm:pt modelId="{BA9C8102-617C-487C-B437-9592A3126545}" type="pres">
      <dgm:prSet presAssocID="{3F6E25AA-3940-49A6-88BA-33E717E109B6}" presName="c1text" presStyleLbl="node1" presStyleIdx="0" presStyleCnt="4">
        <dgm:presLayoutVars>
          <dgm:bulletEnabled val="1"/>
        </dgm:presLayoutVars>
      </dgm:prSet>
      <dgm:spPr/>
    </dgm:pt>
    <dgm:pt modelId="{9D214479-B42B-427A-8353-C277DF24FBFF}" type="pres">
      <dgm:prSet presAssocID="{3F6E25AA-3940-49A6-88BA-33E717E109B6}" presName="comp2" presStyleCnt="0"/>
      <dgm:spPr/>
    </dgm:pt>
    <dgm:pt modelId="{58EDD7FF-460C-444D-8232-F41A221C58CC}" type="pres">
      <dgm:prSet presAssocID="{3F6E25AA-3940-49A6-88BA-33E717E109B6}" presName="circle2" presStyleLbl="node1" presStyleIdx="1" presStyleCnt="4"/>
      <dgm:spPr/>
    </dgm:pt>
    <dgm:pt modelId="{8C64F2FE-17C6-423D-87AC-B04B57CE0AAA}" type="pres">
      <dgm:prSet presAssocID="{3F6E25AA-3940-49A6-88BA-33E717E109B6}" presName="c2text" presStyleLbl="node1" presStyleIdx="1" presStyleCnt="4">
        <dgm:presLayoutVars>
          <dgm:bulletEnabled val="1"/>
        </dgm:presLayoutVars>
      </dgm:prSet>
      <dgm:spPr/>
    </dgm:pt>
    <dgm:pt modelId="{6FE1B2A1-0BC8-45DE-967D-212F7CED7CF5}" type="pres">
      <dgm:prSet presAssocID="{3F6E25AA-3940-49A6-88BA-33E717E109B6}" presName="comp3" presStyleCnt="0"/>
      <dgm:spPr/>
    </dgm:pt>
    <dgm:pt modelId="{C7FFF1D6-5D1D-4FD6-83FA-A849CD24C757}" type="pres">
      <dgm:prSet presAssocID="{3F6E25AA-3940-49A6-88BA-33E717E109B6}" presName="circle3" presStyleLbl="node1" presStyleIdx="2" presStyleCnt="4"/>
      <dgm:spPr/>
    </dgm:pt>
    <dgm:pt modelId="{9ABF8293-16FF-409F-A000-15ABD65E203D}" type="pres">
      <dgm:prSet presAssocID="{3F6E25AA-3940-49A6-88BA-33E717E109B6}" presName="c3text" presStyleLbl="node1" presStyleIdx="2" presStyleCnt="4">
        <dgm:presLayoutVars>
          <dgm:bulletEnabled val="1"/>
        </dgm:presLayoutVars>
      </dgm:prSet>
      <dgm:spPr/>
    </dgm:pt>
    <dgm:pt modelId="{FC20DAEC-62B1-4B89-B625-EC8BCBC291DE}" type="pres">
      <dgm:prSet presAssocID="{3F6E25AA-3940-49A6-88BA-33E717E109B6}" presName="comp4" presStyleCnt="0"/>
      <dgm:spPr/>
    </dgm:pt>
    <dgm:pt modelId="{53F94F7C-E7F6-44FB-8725-CA69FD2EBFFB}" type="pres">
      <dgm:prSet presAssocID="{3F6E25AA-3940-49A6-88BA-33E717E109B6}" presName="circle4" presStyleLbl="node1" presStyleIdx="3" presStyleCnt="4"/>
      <dgm:spPr/>
    </dgm:pt>
    <dgm:pt modelId="{7107AF4C-5909-4346-9BCA-B144DF72D5FA}" type="pres">
      <dgm:prSet presAssocID="{3F6E25AA-3940-49A6-88BA-33E717E109B6}" presName="c4text" presStyleLbl="node1" presStyleIdx="3" presStyleCnt="4">
        <dgm:presLayoutVars>
          <dgm:bulletEnabled val="1"/>
        </dgm:presLayoutVars>
      </dgm:prSet>
      <dgm:spPr/>
    </dgm:pt>
  </dgm:ptLst>
  <dgm:cxnLst>
    <dgm:cxn modelId="{6026280D-32A7-4CD7-81B4-ED2887EDE421}" type="presOf" srcId="{1E1BBA9E-DD59-4377-8FA0-98127F1BAEBB}" destId="{9ABF8293-16FF-409F-A000-15ABD65E203D}" srcOrd="1" destOrd="0" presId="urn:microsoft.com/office/officeart/2005/8/layout/venn2"/>
    <dgm:cxn modelId="{07632D37-1F38-4228-B9CE-6AC4146601C2}" type="presOf" srcId="{6F0971CD-83AF-4DE8-8886-6177841BBB65}" destId="{58EDD7FF-460C-444D-8232-F41A221C58CC}" srcOrd="0" destOrd="0" presId="urn:microsoft.com/office/officeart/2005/8/layout/venn2"/>
    <dgm:cxn modelId="{B39AB147-1B67-4DA2-90C2-725410E37F04}" srcId="{3F6E25AA-3940-49A6-88BA-33E717E109B6}" destId="{244483D9-147E-4550-9947-834717C6867A}" srcOrd="0" destOrd="0" parTransId="{DBD95400-BC6F-468F-8CEF-1915C2B7063F}" sibTransId="{FFB00DA5-E57B-4F9E-9568-41CC9E5A2505}"/>
    <dgm:cxn modelId="{6357EB57-ABBA-46BB-993A-9445FC43B001}" type="presOf" srcId="{1E1BBA9E-DD59-4377-8FA0-98127F1BAEBB}" destId="{C7FFF1D6-5D1D-4FD6-83FA-A849CD24C757}" srcOrd="0" destOrd="0" presId="urn:microsoft.com/office/officeart/2005/8/layout/venn2"/>
    <dgm:cxn modelId="{DC3B8759-70ED-47F8-935C-A0201666890A}" type="presOf" srcId="{244483D9-147E-4550-9947-834717C6867A}" destId="{0C599BE3-282B-46EA-9457-470E092F576F}" srcOrd="0" destOrd="0" presId="urn:microsoft.com/office/officeart/2005/8/layout/venn2"/>
    <dgm:cxn modelId="{67F68B94-BB0F-463F-8D23-6F2BBAE8953B}" type="presOf" srcId="{399C524F-6FCE-472B-A12D-BB63DEC21D4D}" destId="{7107AF4C-5909-4346-9BCA-B144DF72D5FA}" srcOrd="1" destOrd="0" presId="urn:microsoft.com/office/officeart/2005/8/layout/venn2"/>
    <dgm:cxn modelId="{7FD81096-A7AA-4EC0-992D-306F318E2355}" srcId="{3F6E25AA-3940-49A6-88BA-33E717E109B6}" destId="{6F0971CD-83AF-4DE8-8886-6177841BBB65}" srcOrd="1" destOrd="0" parTransId="{BBB04E81-AF6F-426B-ABAA-5CE73583308E}" sibTransId="{8B95200B-1E4F-40D5-B40A-AFDC4B7D115F}"/>
    <dgm:cxn modelId="{F6B664A4-9E5E-48C3-ABC2-E0C9BDAB34DF}" type="presOf" srcId="{3F6E25AA-3940-49A6-88BA-33E717E109B6}" destId="{1E49E3FD-5E26-4761-AE97-4A123C363393}" srcOrd="0" destOrd="0" presId="urn:microsoft.com/office/officeart/2005/8/layout/venn2"/>
    <dgm:cxn modelId="{BD1E5BAB-C818-4C46-8BCD-5BDD9668FE56}" type="presOf" srcId="{244483D9-147E-4550-9947-834717C6867A}" destId="{BA9C8102-617C-487C-B437-9592A3126545}" srcOrd="1" destOrd="0" presId="urn:microsoft.com/office/officeart/2005/8/layout/venn2"/>
    <dgm:cxn modelId="{80FB69D9-4B45-4E1C-8AEA-3EA51C650DE6}" type="presOf" srcId="{6F0971CD-83AF-4DE8-8886-6177841BBB65}" destId="{8C64F2FE-17C6-423D-87AC-B04B57CE0AAA}" srcOrd="1" destOrd="0" presId="urn:microsoft.com/office/officeart/2005/8/layout/venn2"/>
    <dgm:cxn modelId="{CDABA7E4-CB64-456D-AD82-0ECA4475C8D3}" srcId="{3F6E25AA-3940-49A6-88BA-33E717E109B6}" destId="{1E1BBA9E-DD59-4377-8FA0-98127F1BAEBB}" srcOrd="2" destOrd="0" parTransId="{49CE5232-F4E2-47C3-8C72-E47D20C61C4B}" sibTransId="{9095C227-466E-43D1-AF47-2B1BB7D9D8BA}"/>
    <dgm:cxn modelId="{0D0302E6-88A8-4B75-828F-1598A0AA68E8}" type="presOf" srcId="{399C524F-6FCE-472B-A12D-BB63DEC21D4D}" destId="{53F94F7C-E7F6-44FB-8725-CA69FD2EBFFB}" srcOrd="0" destOrd="0" presId="urn:microsoft.com/office/officeart/2005/8/layout/venn2"/>
    <dgm:cxn modelId="{600722EC-F736-4D14-9485-4325C022309B}" srcId="{3F6E25AA-3940-49A6-88BA-33E717E109B6}" destId="{399C524F-6FCE-472B-A12D-BB63DEC21D4D}" srcOrd="3" destOrd="0" parTransId="{1DC901CA-5E74-4CA1-83C2-54E0CE859AFF}" sibTransId="{8BED68B2-CA98-424C-AECA-73FACF5D4BF7}"/>
    <dgm:cxn modelId="{7208CC2A-507E-44A0-B9D9-BE8B911167D2}" type="presParOf" srcId="{1E49E3FD-5E26-4761-AE97-4A123C363393}" destId="{4AE67752-6C52-477F-8FA9-6D17184C243A}" srcOrd="0" destOrd="0" presId="urn:microsoft.com/office/officeart/2005/8/layout/venn2"/>
    <dgm:cxn modelId="{2397007E-966D-49D3-8832-B268419DA714}" type="presParOf" srcId="{4AE67752-6C52-477F-8FA9-6D17184C243A}" destId="{0C599BE3-282B-46EA-9457-470E092F576F}" srcOrd="0" destOrd="0" presId="urn:microsoft.com/office/officeart/2005/8/layout/venn2"/>
    <dgm:cxn modelId="{CA2E3FE8-3E3B-4F73-90AA-A12EE51561DD}" type="presParOf" srcId="{4AE67752-6C52-477F-8FA9-6D17184C243A}" destId="{BA9C8102-617C-487C-B437-9592A3126545}" srcOrd="1" destOrd="0" presId="urn:microsoft.com/office/officeart/2005/8/layout/venn2"/>
    <dgm:cxn modelId="{0DCA374B-9ED0-4A65-8DAD-E581FA180538}" type="presParOf" srcId="{1E49E3FD-5E26-4761-AE97-4A123C363393}" destId="{9D214479-B42B-427A-8353-C277DF24FBFF}" srcOrd="1" destOrd="0" presId="urn:microsoft.com/office/officeart/2005/8/layout/venn2"/>
    <dgm:cxn modelId="{DA5BF211-B406-4440-ACFB-97EF22022D98}" type="presParOf" srcId="{9D214479-B42B-427A-8353-C277DF24FBFF}" destId="{58EDD7FF-460C-444D-8232-F41A221C58CC}" srcOrd="0" destOrd="0" presId="urn:microsoft.com/office/officeart/2005/8/layout/venn2"/>
    <dgm:cxn modelId="{EC3D1D39-2E74-41ED-B6AD-2222262A0552}" type="presParOf" srcId="{9D214479-B42B-427A-8353-C277DF24FBFF}" destId="{8C64F2FE-17C6-423D-87AC-B04B57CE0AAA}" srcOrd="1" destOrd="0" presId="urn:microsoft.com/office/officeart/2005/8/layout/venn2"/>
    <dgm:cxn modelId="{27706B60-BF48-4A83-864C-31D486AC84E2}" type="presParOf" srcId="{1E49E3FD-5E26-4761-AE97-4A123C363393}" destId="{6FE1B2A1-0BC8-45DE-967D-212F7CED7CF5}" srcOrd="2" destOrd="0" presId="urn:microsoft.com/office/officeart/2005/8/layout/venn2"/>
    <dgm:cxn modelId="{ABB646CC-4CB4-409C-AC90-0CF50BD82B6F}" type="presParOf" srcId="{6FE1B2A1-0BC8-45DE-967D-212F7CED7CF5}" destId="{C7FFF1D6-5D1D-4FD6-83FA-A849CD24C757}" srcOrd="0" destOrd="0" presId="urn:microsoft.com/office/officeart/2005/8/layout/venn2"/>
    <dgm:cxn modelId="{D4D21EA0-1644-4BC0-915B-77027A6D1400}" type="presParOf" srcId="{6FE1B2A1-0BC8-45DE-967D-212F7CED7CF5}" destId="{9ABF8293-16FF-409F-A000-15ABD65E203D}" srcOrd="1" destOrd="0" presId="urn:microsoft.com/office/officeart/2005/8/layout/venn2"/>
    <dgm:cxn modelId="{0AE63A8F-6079-4949-BBD9-119A94163B47}" type="presParOf" srcId="{1E49E3FD-5E26-4761-AE97-4A123C363393}" destId="{FC20DAEC-62B1-4B89-B625-EC8BCBC291DE}" srcOrd="3" destOrd="0" presId="urn:microsoft.com/office/officeart/2005/8/layout/venn2"/>
    <dgm:cxn modelId="{3CA2B1E4-8C90-4C24-9161-BFC4A617EED6}" type="presParOf" srcId="{FC20DAEC-62B1-4B89-B625-EC8BCBC291DE}" destId="{53F94F7C-E7F6-44FB-8725-CA69FD2EBFFB}" srcOrd="0" destOrd="0" presId="urn:microsoft.com/office/officeart/2005/8/layout/venn2"/>
    <dgm:cxn modelId="{86924DF4-644D-4CD2-8ACE-24BB6134E04D}" type="presParOf" srcId="{FC20DAEC-62B1-4B89-B625-EC8BCBC291DE}" destId="{7107AF4C-5909-4346-9BCA-B144DF72D5FA}" srcOrd="1" destOrd="0" presId="urn:microsoft.com/office/officeart/2005/8/layout/venn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F6E25AA-3940-49A6-88BA-33E717E109B6}" type="doc">
      <dgm:prSet loTypeId="urn:microsoft.com/office/officeart/2005/8/layout/venn2" loCatId="relationship" qsTypeId="urn:microsoft.com/office/officeart/2005/8/quickstyle/simple1" qsCatId="simple" csTypeId="urn:microsoft.com/office/officeart/2005/8/colors/accent5_2" csCatId="accent5" phldr="1"/>
      <dgm:spPr/>
      <dgm:t>
        <a:bodyPr/>
        <a:lstStyle/>
        <a:p>
          <a:endParaRPr lang="en-US"/>
        </a:p>
      </dgm:t>
    </dgm:pt>
    <dgm:pt modelId="{244483D9-147E-4550-9947-834717C6867A}">
      <dgm:prSet phldrT="[Text]"/>
      <dgm:spPr>
        <a:solidFill>
          <a:schemeClr val="accent5">
            <a:lumMod val="60000"/>
            <a:lumOff val="40000"/>
          </a:schemeClr>
        </a:solidFill>
      </dgm:spPr>
      <dgm:t>
        <a:bodyPr/>
        <a:lstStyle/>
        <a:p>
          <a:r>
            <a:rPr lang="en-US" dirty="0"/>
            <a:t>Law in general</a:t>
          </a:r>
        </a:p>
      </dgm:t>
    </dgm:pt>
    <dgm:pt modelId="{DBD95400-BC6F-468F-8CEF-1915C2B7063F}" type="parTrans" cxnId="{B39AB147-1B67-4DA2-90C2-725410E37F04}">
      <dgm:prSet/>
      <dgm:spPr/>
      <dgm:t>
        <a:bodyPr/>
        <a:lstStyle/>
        <a:p>
          <a:endParaRPr lang="en-US"/>
        </a:p>
      </dgm:t>
    </dgm:pt>
    <dgm:pt modelId="{FFB00DA5-E57B-4F9E-9568-41CC9E5A2505}" type="sibTrans" cxnId="{B39AB147-1B67-4DA2-90C2-725410E37F04}">
      <dgm:prSet/>
      <dgm:spPr/>
      <dgm:t>
        <a:bodyPr/>
        <a:lstStyle/>
        <a:p>
          <a:endParaRPr lang="en-US"/>
        </a:p>
      </dgm:t>
    </dgm:pt>
    <dgm:pt modelId="{6F0971CD-83AF-4DE8-8886-6177841BBB65}">
      <dgm:prSet phldrT="[Text]"/>
      <dgm:spPr/>
      <dgm:t>
        <a:bodyPr/>
        <a:lstStyle/>
        <a:p>
          <a:r>
            <a:rPr lang="en-US" dirty="0"/>
            <a:t>Legal ontology</a:t>
          </a:r>
        </a:p>
      </dgm:t>
    </dgm:pt>
    <dgm:pt modelId="{BBB04E81-AF6F-426B-ABAA-5CE73583308E}" type="parTrans" cxnId="{7FD81096-A7AA-4EC0-992D-306F318E2355}">
      <dgm:prSet/>
      <dgm:spPr/>
      <dgm:t>
        <a:bodyPr/>
        <a:lstStyle/>
        <a:p>
          <a:endParaRPr lang="en-US"/>
        </a:p>
      </dgm:t>
    </dgm:pt>
    <dgm:pt modelId="{8B95200B-1E4F-40D5-B40A-AFDC4B7D115F}" type="sibTrans" cxnId="{7FD81096-A7AA-4EC0-992D-306F318E2355}">
      <dgm:prSet/>
      <dgm:spPr/>
      <dgm:t>
        <a:bodyPr/>
        <a:lstStyle/>
        <a:p>
          <a:endParaRPr lang="en-US"/>
        </a:p>
      </dgm:t>
    </dgm:pt>
    <dgm:pt modelId="{1E1BBA9E-DD59-4377-8FA0-98127F1BAEBB}">
      <dgm:prSet phldrT="[Text]"/>
      <dgm:spPr/>
      <dgm:t>
        <a:bodyPr/>
        <a:lstStyle/>
        <a:p>
          <a:r>
            <a:rPr lang="en-US" dirty="0"/>
            <a:t>Meta-institutional</a:t>
          </a:r>
        </a:p>
      </dgm:t>
    </dgm:pt>
    <dgm:pt modelId="{49CE5232-F4E2-47C3-8C72-E47D20C61C4B}" type="parTrans" cxnId="{CDABA7E4-CB64-456D-AD82-0ECA4475C8D3}">
      <dgm:prSet/>
      <dgm:spPr/>
      <dgm:t>
        <a:bodyPr/>
        <a:lstStyle/>
        <a:p>
          <a:endParaRPr lang="en-US"/>
        </a:p>
      </dgm:t>
    </dgm:pt>
    <dgm:pt modelId="{9095C227-466E-43D1-AF47-2B1BB7D9D8BA}" type="sibTrans" cxnId="{CDABA7E4-CB64-456D-AD82-0ECA4475C8D3}">
      <dgm:prSet/>
      <dgm:spPr/>
      <dgm:t>
        <a:bodyPr/>
        <a:lstStyle/>
        <a:p>
          <a:endParaRPr lang="en-US"/>
        </a:p>
      </dgm:t>
    </dgm:pt>
    <dgm:pt modelId="{399C524F-6FCE-472B-A12D-BB63DEC21D4D}">
      <dgm:prSet phldrT="[Text]"/>
      <dgm:spPr/>
      <dgm:t>
        <a:bodyPr/>
        <a:lstStyle/>
        <a:p>
          <a:r>
            <a:rPr lang="en-US" dirty="0"/>
            <a:t>Institutional</a:t>
          </a:r>
        </a:p>
      </dgm:t>
    </dgm:pt>
    <dgm:pt modelId="{1DC901CA-5E74-4CA1-83C2-54E0CE859AFF}" type="parTrans" cxnId="{600722EC-F736-4D14-9485-4325C022309B}">
      <dgm:prSet/>
      <dgm:spPr/>
      <dgm:t>
        <a:bodyPr/>
        <a:lstStyle/>
        <a:p>
          <a:endParaRPr lang="en-US"/>
        </a:p>
      </dgm:t>
    </dgm:pt>
    <dgm:pt modelId="{8BED68B2-CA98-424C-AECA-73FACF5D4BF7}" type="sibTrans" cxnId="{600722EC-F736-4D14-9485-4325C022309B}">
      <dgm:prSet/>
      <dgm:spPr/>
      <dgm:t>
        <a:bodyPr/>
        <a:lstStyle/>
        <a:p>
          <a:endParaRPr lang="en-US"/>
        </a:p>
      </dgm:t>
    </dgm:pt>
    <dgm:pt modelId="{1E49E3FD-5E26-4761-AE97-4A123C363393}" type="pres">
      <dgm:prSet presAssocID="{3F6E25AA-3940-49A6-88BA-33E717E109B6}" presName="Name0" presStyleCnt="0">
        <dgm:presLayoutVars>
          <dgm:chMax val="7"/>
          <dgm:resizeHandles val="exact"/>
        </dgm:presLayoutVars>
      </dgm:prSet>
      <dgm:spPr/>
    </dgm:pt>
    <dgm:pt modelId="{4AE67752-6C52-477F-8FA9-6D17184C243A}" type="pres">
      <dgm:prSet presAssocID="{3F6E25AA-3940-49A6-88BA-33E717E109B6}" presName="comp1" presStyleCnt="0"/>
      <dgm:spPr/>
    </dgm:pt>
    <dgm:pt modelId="{0C599BE3-282B-46EA-9457-470E092F576F}" type="pres">
      <dgm:prSet presAssocID="{3F6E25AA-3940-49A6-88BA-33E717E109B6}" presName="circle1" presStyleLbl="node1" presStyleIdx="0" presStyleCnt="4"/>
      <dgm:spPr/>
    </dgm:pt>
    <dgm:pt modelId="{BA9C8102-617C-487C-B437-9592A3126545}" type="pres">
      <dgm:prSet presAssocID="{3F6E25AA-3940-49A6-88BA-33E717E109B6}" presName="c1text" presStyleLbl="node1" presStyleIdx="0" presStyleCnt="4">
        <dgm:presLayoutVars>
          <dgm:bulletEnabled val="1"/>
        </dgm:presLayoutVars>
      </dgm:prSet>
      <dgm:spPr/>
    </dgm:pt>
    <dgm:pt modelId="{9D214479-B42B-427A-8353-C277DF24FBFF}" type="pres">
      <dgm:prSet presAssocID="{3F6E25AA-3940-49A6-88BA-33E717E109B6}" presName="comp2" presStyleCnt="0"/>
      <dgm:spPr/>
    </dgm:pt>
    <dgm:pt modelId="{58EDD7FF-460C-444D-8232-F41A221C58CC}" type="pres">
      <dgm:prSet presAssocID="{3F6E25AA-3940-49A6-88BA-33E717E109B6}" presName="circle2" presStyleLbl="node1" presStyleIdx="1" presStyleCnt="4"/>
      <dgm:spPr/>
    </dgm:pt>
    <dgm:pt modelId="{8C64F2FE-17C6-423D-87AC-B04B57CE0AAA}" type="pres">
      <dgm:prSet presAssocID="{3F6E25AA-3940-49A6-88BA-33E717E109B6}" presName="c2text" presStyleLbl="node1" presStyleIdx="1" presStyleCnt="4">
        <dgm:presLayoutVars>
          <dgm:bulletEnabled val="1"/>
        </dgm:presLayoutVars>
      </dgm:prSet>
      <dgm:spPr/>
    </dgm:pt>
    <dgm:pt modelId="{6FE1B2A1-0BC8-45DE-967D-212F7CED7CF5}" type="pres">
      <dgm:prSet presAssocID="{3F6E25AA-3940-49A6-88BA-33E717E109B6}" presName="comp3" presStyleCnt="0"/>
      <dgm:spPr/>
    </dgm:pt>
    <dgm:pt modelId="{C7FFF1D6-5D1D-4FD6-83FA-A849CD24C757}" type="pres">
      <dgm:prSet presAssocID="{3F6E25AA-3940-49A6-88BA-33E717E109B6}" presName="circle3" presStyleLbl="node1" presStyleIdx="2" presStyleCnt="4"/>
      <dgm:spPr/>
    </dgm:pt>
    <dgm:pt modelId="{9ABF8293-16FF-409F-A000-15ABD65E203D}" type="pres">
      <dgm:prSet presAssocID="{3F6E25AA-3940-49A6-88BA-33E717E109B6}" presName="c3text" presStyleLbl="node1" presStyleIdx="2" presStyleCnt="4">
        <dgm:presLayoutVars>
          <dgm:bulletEnabled val="1"/>
        </dgm:presLayoutVars>
      </dgm:prSet>
      <dgm:spPr/>
    </dgm:pt>
    <dgm:pt modelId="{FC20DAEC-62B1-4B89-B625-EC8BCBC291DE}" type="pres">
      <dgm:prSet presAssocID="{3F6E25AA-3940-49A6-88BA-33E717E109B6}" presName="comp4" presStyleCnt="0"/>
      <dgm:spPr/>
    </dgm:pt>
    <dgm:pt modelId="{53F94F7C-E7F6-44FB-8725-CA69FD2EBFFB}" type="pres">
      <dgm:prSet presAssocID="{3F6E25AA-3940-49A6-88BA-33E717E109B6}" presName="circle4" presStyleLbl="node1" presStyleIdx="3" presStyleCnt="4"/>
      <dgm:spPr/>
    </dgm:pt>
    <dgm:pt modelId="{7107AF4C-5909-4346-9BCA-B144DF72D5FA}" type="pres">
      <dgm:prSet presAssocID="{3F6E25AA-3940-49A6-88BA-33E717E109B6}" presName="c4text" presStyleLbl="node1" presStyleIdx="3" presStyleCnt="4">
        <dgm:presLayoutVars>
          <dgm:bulletEnabled val="1"/>
        </dgm:presLayoutVars>
      </dgm:prSet>
      <dgm:spPr/>
    </dgm:pt>
  </dgm:ptLst>
  <dgm:cxnLst>
    <dgm:cxn modelId="{6026280D-32A7-4CD7-81B4-ED2887EDE421}" type="presOf" srcId="{1E1BBA9E-DD59-4377-8FA0-98127F1BAEBB}" destId="{9ABF8293-16FF-409F-A000-15ABD65E203D}" srcOrd="1" destOrd="0" presId="urn:microsoft.com/office/officeart/2005/8/layout/venn2"/>
    <dgm:cxn modelId="{07632D37-1F38-4228-B9CE-6AC4146601C2}" type="presOf" srcId="{6F0971CD-83AF-4DE8-8886-6177841BBB65}" destId="{58EDD7FF-460C-444D-8232-F41A221C58CC}" srcOrd="0" destOrd="0" presId="urn:microsoft.com/office/officeart/2005/8/layout/venn2"/>
    <dgm:cxn modelId="{B39AB147-1B67-4DA2-90C2-725410E37F04}" srcId="{3F6E25AA-3940-49A6-88BA-33E717E109B6}" destId="{244483D9-147E-4550-9947-834717C6867A}" srcOrd="0" destOrd="0" parTransId="{DBD95400-BC6F-468F-8CEF-1915C2B7063F}" sibTransId="{FFB00DA5-E57B-4F9E-9568-41CC9E5A2505}"/>
    <dgm:cxn modelId="{6357EB57-ABBA-46BB-993A-9445FC43B001}" type="presOf" srcId="{1E1BBA9E-DD59-4377-8FA0-98127F1BAEBB}" destId="{C7FFF1D6-5D1D-4FD6-83FA-A849CD24C757}" srcOrd="0" destOrd="0" presId="urn:microsoft.com/office/officeart/2005/8/layout/venn2"/>
    <dgm:cxn modelId="{DC3B8759-70ED-47F8-935C-A0201666890A}" type="presOf" srcId="{244483D9-147E-4550-9947-834717C6867A}" destId="{0C599BE3-282B-46EA-9457-470E092F576F}" srcOrd="0" destOrd="0" presId="urn:microsoft.com/office/officeart/2005/8/layout/venn2"/>
    <dgm:cxn modelId="{67F68B94-BB0F-463F-8D23-6F2BBAE8953B}" type="presOf" srcId="{399C524F-6FCE-472B-A12D-BB63DEC21D4D}" destId="{7107AF4C-5909-4346-9BCA-B144DF72D5FA}" srcOrd="1" destOrd="0" presId="urn:microsoft.com/office/officeart/2005/8/layout/venn2"/>
    <dgm:cxn modelId="{7FD81096-A7AA-4EC0-992D-306F318E2355}" srcId="{3F6E25AA-3940-49A6-88BA-33E717E109B6}" destId="{6F0971CD-83AF-4DE8-8886-6177841BBB65}" srcOrd="1" destOrd="0" parTransId="{BBB04E81-AF6F-426B-ABAA-5CE73583308E}" sibTransId="{8B95200B-1E4F-40D5-B40A-AFDC4B7D115F}"/>
    <dgm:cxn modelId="{F6B664A4-9E5E-48C3-ABC2-E0C9BDAB34DF}" type="presOf" srcId="{3F6E25AA-3940-49A6-88BA-33E717E109B6}" destId="{1E49E3FD-5E26-4761-AE97-4A123C363393}" srcOrd="0" destOrd="0" presId="urn:microsoft.com/office/officeart/2005/8/layout/venn2"/>
    <dgm:cxn modelId="{BD1E5BAB-C818-4C46-8BCD-5BDD9668FE56}" type="presOf" srcId="{244483D9-147E-4550-9947-834717C6867A}" destId="{BA9C8102-617C-487C-B437-9592A3126545}" srcOrd="1" destOrd="0" presId="urn:microsoft.com/office/officeart/2005/8/layout/venn2"/>
    <dgm:cxn modelId="{80FB69D9-4B45-4E1C-8AEA-3EA51C650DE6}" type="presOf" srcId="{6F0971CD-83AF-4DE8-8886-6177841BBB65}" destId="{8C64F2FE-17C6-423D-87AC-B04B57CE0AAA}" srcOrd="1" destOrd="0" presId="urn:microsoft.com/office/officeart/2005/8/layout/venn2"/>
    <dgm:cxn modelId="{CDABA7E4-CB64-456D-AD82-0ECA4475C8D3}" srcId="{3F6E25AA-3940-49A6-88BA-33E717E109B6}" destId="{1E1BBA9E-DD59-4377-8FA0-98127F1BAEBB}" srcOrd="2" destOrd="0" parTransId="{49CE5232-F4E2-47C3-8C72-E47D20C61C4B}" sibTransId="{9095C227-466E-43D1-AF47-2B1BB7D9D8BA}"/>
    <dgm:cxn modelId="{0D0302E6-88A8-4B75-828F-1598A0AA68E8}" type="presOf" srcId="{399C524F-6FCE-472B-A12D-BB63DEC21D4D}" destId="{53F94F7C-E7F6-44FB-8725-CA69FD2EBFFB}" srcOrd="0" destOrd="0" presId="urn:microsoft.com/office/officeart/2005/8/layout/venn2"/>
    <dgm:cxn modelId="{600722EC-F736-4D14-9485-4325C022309B}" srcId="{3F6E25AA-3940-49A6-88BA-33E717E109B6}" destId="{399C524F-6FCE-472B-A12D-BB63DEC21D4D}" srcOrd="3" destOrd="0" parTransId="{1DC901CA-5E74-4CA1-83C2-54E0CE859AFF}" sibTransId="{8BED68B2-CA98-424C-AECA-73FACF5D4BF7}"/>
    <dgm:cxn modelId="{7208CC2A-507E-44A0-B9D9-BE8B911167D2}" type="presParOf" srcId="{1E49E3FD-5E26-4761-AE97-4A123C363393}" destId="{4AE67752-6C52-477F-8FA9-6D17184C243A}" srcOrd="0" destOrd="0" presId="urn:microsoft.com/office/officeart/2005/8/layout/venn2"/>
    <dgm:cxn modelId="{2397007E-966D-49D3-8832-B268419DA714}" type="presParOf" srcId="{4AE67752-6C52-477F-8FA9-6D17184C243A}" destId="{0C599BE3-282B-46EA-9457-470E092F576F}" srcOrd="0" destOrd="0" presId="urn:microsoft.com/office/officeart/2005/8/layout/venn2"/>
    <dgm:cxn modelId="{CA2E3FE8-3E3B-4F73-90AA-A12EE51561DD}" type="presParOf" srcId="{4AE67752-6C52-477F-8FA9-6D17184C243A}" destId="{BA9C8102-617C-487C-B437-9592A3126545}" srcOrd="1" destOrd="0" presId="urn:microsoft.com/office/officeart/2005/8/layout/venn2"/>
    <dgm:cxn modelId="{0DCA374B-9ED0-4A65-8DAD-E581FA180538}" type="presParOf" srcId="{1E49E3FD-5E26-4761-AE97-4A123C363393}" destId="{9D214479-B42B-427A-8353-C277DF24FBFF}" srcOrd="1" destOrd="0" presId="urn:microsoft.com/office/officeart/2005/8/layout/venn2"/>
    <dgm:cxn modelId="{DA5BF211-B406-4440-ACFB-97EF22022D98}" type="presParOf" srcId="{9D214479-B42B-427A-8353-C277DF24FBFF}" destId="{58EDD7FF-460C-444D-8232-F41A221C58CC}" srcOrd="0" destOrd="0" presId="urn:microsoft.com/office/officeart/2005/8/layout/venn2"/>
    <dgm:cxn modelId="{EC3D1D39-2E74-41ED-B6AD-2222262A0552}" type="presParOf" srcId="{9D214479-B42B-427A-8353-C277DF24FBFF}" destId="{8C64F2FE-17C6-423D-87AC-B04B57CE0AAA}" srcOrd="1" destOrd="0" presId="urn:microsoft.com/office/officeart/2005/8/layout/venn2"/>
    <dgm:cxn modelId="{27706B60-BF48-4A83-864C-31D486AC84E2}" type="presParOf" srcId="{1E49E3FD-5E26-4761-AE97-4A123C363393}" destId="{6FE1B2A1-0BC8-45DE-967D-212F7CED7CF5}" srcOrd="2" destOrd="0" presId="urn:microsoft.com/office/officeart/2005/8/layout/venn2"/>
    <dgm:cxn modelId="{ABB646CC-4CB4-409C-AC90-0CF50BD82B6F}" type="presParOf" srcId="{6FE1B2A1-0BC8-45DE-967D-212F7CED7CF5}" destId="{C7FFF1D6-5D1D-4FD6-83FA-A849CD24C757}" srcOrd="0" destOrd="0" presId="urn:microsoft.com/office/officeart/2005/8/layout/venn2"/>
    <dgm:cxn modelId="{D4D21EA0-1644-4BC0-915B-77027A6D1400}" type="presParOf" srcId="{6FE1B2A1-0BC8-45DE-967D-212F7CED7CF5}" destId="{9ABF8293-16FF-409F-A000-15ABD65E203D}" srcOrd="1" destOrd="0" presId="urn:microsoft.com/office/officeart/2005/8/layout/venn2"/>
    <dgm:cxn modelId="{0AE63A8F-6079-4949-BBD9-119A94163B47}" type="presParOf" srcId="{1E49E3FD-5E26-4761-AE97-4A123C363393}" destId="{FC20DAEC-62B1-4B89-B625-EC8BCBC291DE}" srcOrd="3" destOrd="0" presId="urn:microsoft.com/office/officeart/2005/8/layout/venn2"/>
    <dgm:cxn modelId="{3CA2B1E4-8C90-4C24-9161-BFC4A617EED6}" type="presParOf" srcId="{FC20DAEC-62B1-4B89-B625-EC8BCBC291DE}" destId="{53F94F7C-E7F6-44FB-8725-CA69FD2EBFFB}" srcOrd="0" destOrd="0" presId="urn:microsoft.com/office/officeart/2005/8/layout/venn2"/>
    <dgm:cxn modelId="{86924DF4-644D-4CD2-8ACE-24BB6134E04D}" type="presParOf" srcId="{FC20DAEC-62B1-4B89-B625-EC8BCBC291DE}" destId="{7107AF4C-5909-4346-9BCA-B144DF72D5FA}" srcOrd="1" destOrd="0" presId="urn:microsoft.com/office/officeart/2005/8/layout/venn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DE3B24F-E1CA-4357-9F8A-333E0A2D2354}" type="doc">
      <dgm:prSet loTypeId="urn:microsoft.com/office/officeart/2008/layout/RadialCluster" loCatId="relationship" qsTypeId="urn:microsoft.com/office/officeart/2005/8/quickstyle/simple5" qsCatId="simple" csTypeId="urn:microsoft.com/office/officeart/2005/8/colors/colorful4" csCatId="colorful" phldr="1"/>
      <dgm:spPr/>
      <dgm:t>
        <a:bodyPr/>
        <a:lstStyle/>
        <a:p>
          <a:endParaRPr lang="en-US"/>
        </a:p>
      </dgm:t>
    </dgm:pt>
    <dgm:pt modelId="{5CF17992-49F4-4DED-BF82-FB076EB4B358}">
      <dgm:prSet phldrT="[Text]"/>
      <dgm:spPr/>
      <dgm:t>
        <a:bodyPr/>
        <a:lstStyle/>
        <a:p>
          <a:r>
            <a:rPr lang="en-US" b="1" dirty="0"/>
            <a:t>Legal status</a:t>
          </a:r>
        </a:p>
      </dgm:t>
    </dgm:pt>
    <dgm:pt modelId="{B84BF333-A388-4585-84D0-6FF914B3328E}" type="parTrans" cxnId="{E5D233ED-D098-4ACC-963E-D59F3C665C1C}">
      <dgm:prSet/>
      <dgm:spPr/>
      <dgm:t>
        <a:bodyPr/>
        <a:lstStyle/>
        <a:p>
          <a:endParaRPr lang="en-US"/>
        </a:p>
      </dgm:t>
    </dgm:pt>
    <dgm:pt modelId="{8F99CA69-09F9-4E08-B23C-C84F6B0BC4F5}" type="sibTrans" cxnId="{E5D233ED-D098-4ACC-963E-D59F3C665C1C}">
      <dgm:prSet/>
      <dgm:spPr/>
      <dgm:t>
        <a:bodyPr/>
        <a:lstStyle/>
        <a:p>
          <a:endParaRPr lang="en-US"/>
        </a:p>
      </dgm:t>
    </dgm:pt>
    <dgm:pt modelId="{FB44A282-83C8-4255-A857-78DED3F5B951}">
      <dgm:prSet phldrT="[Text]"/>
      <dgm:spPr/>
      <dgm:t>
        <a:bodyPr/>
        <a:lstStyle/>
        <a:p>
          <a:r>
            <a:rPr lang="en-US" b="1" dirty="0"/>
            <a:t>Other</a:t>
          </a:r>
        </a:p>
        <a:p>
          <a:r>
            <a:rPr lang="en-US" b="1" dirty="0"/>
            <a:t>!?</a:t>
          </a:r>
        </a:p>
      </dgm:t>
    </dgm:pt>
    <dgm:pt modelId="{A4865173-D2CE-4408-95CD-3B3311F5A317}" type="parTrans" cxnId="{B48605AF-C432-4E87-8D51-A565C5AC575D}">
      <dgm:prSet/>
      <dgm:spPr/>
      <dgm:t>
        <a:bodyPr/>
        <a:lstStyle/>
        <a:p>
          <a:endParaRPr lang="en-US"/>
        </a:p>
      </dgm:t>
    </dgm:pt>
    <dgm:pt modelId="{7DF85476-936A-4B51-A38F-F55FBE030DB9}" type="sibTrans" cxnId="{B48605AF-C432-4E87-8D51-A565C5AC575D}">
      <dgm:prSet/>
      <dgm:spPr/>
      <dgm:t>
        <a:bodyPr/>
        <a:lstStyle/>
        <a:p>
          <a:endParaRPr lang="en-US"/>
        </a:p>
      </dgm:t>
    </dgm:pt>
    <dgm:pt modelId="{62E0EACB-B2A5-450C-8881-3AC6E7C473DE}">
      <dgm:prSet phldrT="[Text]"/>
      <dgm:spPr/>
      <dgm:t>
        <a:bodyPr/>
        <a:lstStyle/>
        <a:p>
          <a:r>
            <a:rPr lang="en-US" b="1" dirty="0"/>
            <a:t>Person</a:t>
          </a:r>
        </a:p>
      </dgm:t>
    </dgm:pt>
    <dgm:pt modelId="{2A6B82C9-69CB-4D6F-855D-CCB1B1A09FFA}" type="parTrans" cxnId="{863E39BD-E029-4EF5-B1EF-383DA2EB2C13}">
      <dgm:prSet/>
      <dgm:spPr/>
      <dgm:t>
        <a:bodyPr/>
        <a:lstStyle/>
        <a:p>
          <a:endParaRPr lang="en-US"/>
        </a:p>
      </dgm:t>
    </dgm:pt>
    <dgm:pt modelId="{7CC9759A-8751-4DA9-83F9-7716F0223655}" type="sibTrans" cxnId="{863E39BD-E029-4EF5-B1EF-383DA2EB2C13}">
      <dgm:prSet/>
      <dgm:spPr/>
      <dgm:t>
        <a:bodyPr/>
        <a:lstStyle/>
        <a:p>
          <a:endParaRPr lang="en-US"/>
        </a:p>
      </dgm:t>
    </dgm:pt>
    <dgm:pt modelId="{0C3EFF5D-842E-4904-AE87-B0AFD6CD24E0}">
      <dgm:prSet phldrT="[Text]"/>
      <dgm:spPr/>
      <dgm:t>
        <a:bodyPr/>
        <a:lstStyle/>
        <a:p>
          <a:r>
            <a:rPr lang="en-US" b="1" dirty="0"/>
            <a:t>Thing</a:t>
          </a:r>
        </a:p>
      </dgm:t>
    </dgm:pt>
    <dgm:pt modelId="{67F6C6D3-1014-4B33-8ABD-CD7A861FBBBF}" type="parTrans" cxnId="{D8E63DBC-B85C-4823-AB13-2A5CC823BDAB}">
      <dgm:prSet/>
      <dgm:spPr/>
      <dgm:t>
        <a:bodyPr/>
        <a:lstStyle/>
        <a:p>
          <a:endParaRPr lang="en-US"/>
        </a:p>
      </dgm:t>
    </dgm:pt>
    <dgm:pt modelId="{7CE092D6-2F9D-4A0F-AE17-FD5C540F981A}" type="sibTrans" cxnId="{D8E63DBC-B85C-4823-AB13-2A5CC823BDAB}">
      <dgm:prSet/>
      <dgm:spPr/>
      <dgm:t>
        <a:bodyPr/>
        <a:lstStyle/>
        <a:p>
          <a:endParaRPr lang="en-US"/>
        </a:p>
      </dgm:t>
    </dgm:pt>
    <dgm:pt modelId="{292250EB-EF75-4068-8A3D-4F3F6DD8B52F}" type="pres">
      <dgm:prSet presAssocID="{0DE3B24F-E1CA-4357-9F8A-333E0A2D2354}" presName="Name0" presStyleCnt="0">
        <dgm:presLayoutVars>
          <dgm:chMax val="1"/>
          <dgm:chPref val="1"/>
          <dgm:dir/>
          <dgm:animOne val="branch"/>
          <dgm:animLvl val="lvl"/>
        </dgm:presLayoutVars>
      </dgm:prSet>
      <dgm:spPr/>
    </dgm:pt>
    <dgm:pt modelId="{A74D1672-CAD4-4815-AFFF-22B9DFF79875}" type="pres">
      <dgm:prSet presAssocID="{5CF17992-49F4-4DED-BF82-FB076EB4B358}" presName="singleCycle" presStyleCnt="0"/>
      <dgm:spPr/>
    </dgm:pt>
    <dgm:pt modelId="{E0A18B18-D469-48DF-8833-19F4B8919A5D}" type="pres">
      <dgm:prSet presAssocID="{5CF17992-49F4-4DED-BF82-FB076EB4B358}" presName="singleCenter" presStyleLbl="node1" presStyleIdx="0" presStyleCnt="4">
        <dgm:presLayoutVars>
          <dgm:chMax val="7"/>
          <dgm:chPref val="7"/>
        </dgm:presLayoutVars>
      </dgm:prSet>
      <dgm:spPr/>
    </dgm:pt>
    <dgm:pt modelId="{163C5F82-3A9F-4463-853E-51CB0D030B39}" type="pres">
      <dgm:prSet presAssocID="{A4865173-D2CE-4408-95CD-3B3311F5A317}" presName="Name56" presStyleLbl="parChTrans1D2" presStyleIdx="0" presStyleCnt="3"/>
      <dgm:spPr/>
    </dgm:pt>
    <dgm:pt modelId="{CFF07DA9-131A-4E85-A8A1-161BB0B6887B}" type="pres">
      <dgm:prSet presAssocID="{FB44A282-83C8-4255-A857-78DED3F5B951}" presName="text0" presStyleLbl="node1" presStyleIdx="1" presStyleCnt="4">
        <dgm:presLayoutVars>
          <dgm:bulletEnabled val="1"/>
        </dgm:presLayoutVars>
      </dgm:prSet>
      <dgm:spPr/>
    </dgm:pt>
    <dgm:pt modelId="{3E15C370-5317-4075-860C-DBB062AF91CA}" type="pres">
      <dgm:prSet presAssocID="{2A6B82C9-69CB-4D6F-855D-CCB1B1A09FFA}" presName="Name56" presStyleLbl="parChTrans1D2" presStyleIdx="1" presStyleCnt="3"/>
      <dgm:spPr/>
    </dgm:pt>
    <dgm:pt modelId="{D3EB4A7C-9419-40D1-9CCE-2A94DD1459A8}" type="pres">
      <dgm:prSet presAssocID="{62E0EACB-B2A5-450C-8881-3AC6E7C473DE}" presName="text0" presStyleLbl="node1" presStyleIdx="2" presStyleCnt="4">
        <dgm:presLayoutVars>
          <dgm:bulletEnabled val="1"/>
        </dgm:presLayoutVars>
      </dgm:prSet>
      <dgm:spPr/>
    </dgm:pt>
    <dgm:pt modelId="{1F2EA7BF-FD8F-4490-AA01-AE69527C229F}" type="pres">
      <dgm:prSet presAssocID="{67F6C6D3-1014-4B33-8ABD-CD7A861FBBBF}" presName="Name56" presStyleLbl="parChTrans1D2" presStyleIdx="2" presStyleCnt="3"/>
      <dgm:spPr/>
    </dgm:pt>
    <dgm:pt modelId="{AEBA2EC5-76B4-435A-BEB3-8DC9E692B7D7}" type="pres">
      <dgm:prSet presAssocID="{0C3EFF5D-842E-4904-AE87-B0AFD6CD24E0}" presName="text0" presStyleLbl="node1" presStyleIdx="3" presStyleCnt="4" custRadScaleRad="101134" custRadScaleInc="-1165">
        <dgm:presLayoutVars>
          <dgm:bulletEnabled val="1"/>
        </dgm:presLayoutVars>
      </dgm:prSet>
      <dgm:spPr/>
    </dgm:pt>
  </dgm:ptLst>
  <dgm:cxnLst>
    <dgm:cxn modelId="{6A265436-C8E3-4E05-B456-245EA0BDA6BD}" type="presOf" srcId="{A4865173-D2CE-4408-95CD-3B3311F5A317}" destId="{163C5F82-3A9F-4463-853E-51CB0D030B39}" srcOrd="0" destOrd="0" presId="urn:microsoft.com/office/officeart/2008/layout/RadialCluster"/>
    <dgm:cxn modelId="{36C26145-A9A3-4C01-BB88-C404238A2FA6}" type="presOf" srcId="{0DE3B24F-E1CA-4357-9F8A-333E0A2D2354}" destId="{292250EB-EF75-4068-8A3D-4F3F6DD8B52F}" srcOrd="0" destOrd="0" presId="urn:microsoft.com/office/officeart/2008/layout/RadialCluster"/>
    <dgm:cxn modelId="{7AE2B080-5B76-4AA2-B284-4F67DF53343E}" type="presOf" srcId="{67F6C6D3-1014-4B33-8ABD-CD7A861FBBBF}" destId="{1F2EA7BF-FD8F-4490-AA01-AE69527C229F}" srcOrd="0" destOrd="0" presId="urn:microsoft.com/office/officeart/2008/layout/RadialCluster"/>
    <dgm:cxn modelId="{35365F83-171D-48B8-A536-49545CD72E17}" type="presOf" srcId="{0C3EFF5D-842E-4904-AE87-B0AFD6CD24E0}" destId="{AEBA2EC5-76B4-435A-BEB3-8DC9E692B7D7}" srcOrd="0" destOrd="0" presId="urn:microsoft.com/office/officeart/2008/layout/RadialCluster"/>
    <dgm:cxn modelId="{9B618D8E-ABEE-4431-976B-917E158FCB2B}" type="presOf" srcId="{2A6B82C9-69CB-4D6F-855D-CCB1B1A09FFA}" destId="{3E15C370-5317-4075-860C-DBB062AF91CA}" srcOrd="0" destOrd="0" presId="urn:microsoft.com/office/officeart/2008/layout/RadialCluster"/>
    <dgm:cxn modelId="{B48605AF-C432-4E87-8D51-A565C5AC575D}" srcId="{5CF17992-49F4-4DED-BF82-FB076EB4B358}" destId="{FB44A282-83C8-4255-A857-78DED3F5B951}" srcOrd="0" destOrd="0" parTransId="{A4865173-D2CE-4408-95CD-3B3311F5A317}" sibTransId="{7DF85476-936A-4B51-A38F-F55FBE030DB9}"/>
    <dgm:cxn modelId="{CB84A8B7-B532-4DFB-9B65-806794F37BFC}" type="presOf" srcId="{62E0EACB-B2A5-450C-8881-3AC6E7C473DE}" destId="{D3EB4A7C-9419-40D1-9CCE-2A94DD1459A8}" srcOrd="0" destOrd="0" presId="urn:microsoft.com/office/officeart/2008/layout/RadialCluster"/>
    <dgm:cxn modelId="{D8E63DBC-B85C-4823-AB13-2A5CC823BDAB}" srcId="{5CF17992-49F4-4DED-BF82-FB076EB4B358}" destId="{0C3EFF5D-842E-4904-AE87-B0AFD6CD24E0}" srcOrd="2" destOrd="0" parTransId="{67F6C6D3-1014-4B33-8ABD-CD7A861FBBBF}" sibTransId="{7CE092D6-2F9D-4A0F-AE17-FD5C540F981A}"/>
    <dgm:cxn modelId="{863E39BD-E029-4EF5-B1EF-383DA2EB2C13}" srcId="{5CF17992-49F4-4DED-BF82-FB076EB4B358}" destId="{62E0EACB-B2A5-450C-8881-3AC6E7C473DE}" srcOrd="1" destOrd="0" parTransId="{2A6B82C9-69CB-4D6F-855D-CCB1B1A09FFA}" sibTransId="{7CC9759A-8751-4DA9-83F9-7716F0223655}"/>
    <dgm:cxn modelId="{FF6EFDD4-2C49-4373-BDB8-C20E14C6F8B2}" type="presOf" srcId="{FB44A282-83C8-4255-A857-78DED3F5B951}" destId="{CFF07DA9-131A-4E85-A8A1-161BB0B6887B}" srcOrd="0" destOrd="0" presId="urn:microsoft.com/office/officeart/2008/layout/RadialCluster"/>
    <dgm:cxn modelId="{DE1335E0-C7F1-4BDF-B29E-42FDE964F1A7}" type="presOf" srcId="{5CF17992-49F4-4DED-BF82-FB076EB4B358}" destId="{E0A18B18-D469-48DF-8833-19F4B8919A5D}" srcOrd="0" destOrd="0" presId="urn:microsoft.com/office/officeart/2008/layout/RadialCluster"/>
    <dgm:cxn modelId="{E5D233ED-D098-4ACC-963E-D59F3C665C1C}" srcId="{0DE3B24F-E1CA-4357-9F8A-333E0A2D2354}" destId="{5CF17992-49F4-4DED-BF82-FB076EB4B358}" srcOrd="0" destOrd="0" parTransId="{B84BF333-A388-4585-84D0-6FF914B3328E}" sibTransId="{8F99CA69-09F9-4E08-B23C-C84F6B0BC4F5}"/>
    <dgm:cxn modelId="{62D658F2-2949-4DDF-B48D-B1C9A1880D4A}" type="presParOf" srcId="{292250EB-EF75-4068-8A3D-4F3F6DD8B52F}" destId="{A74D1672-CAD4-4815-AFFF-22B9DFF79875}" srcOrd="0" destOrd="0" presId="urn:microsoft.com/office/officeart/2008/layout/RadialCluster"/>
    <dgm:cxn modelId="{25FCC9EE-1E5A-4BFC-8D66-3D421322D850}" type="presParOf" srcId="{A74D1672-CAD4-4815-AFFF-22B9DFF79875}" destId="{E0A18B18-D469-48DF-8833-19F4B8919A5D}" srcOrd="0" destOrd="0" presId="urn:microsoft.com/office/officeart/2008/layout/RadialCluster"/>
    <dgm:cxn modelId="{2A84D912-8883-407D-ABA3-2B6D64ADE623}" type="presParOf" srcId="{A74D1672-CAD4-4815-AFFF-22B9DFF79875}" destId="{163C5F82-3A9F-4463-853E-51CB0D030B39}" srcOrd="1" destOrd="0" presId="urn:microsoft.com/office/officeart/2008/layout/RadialCluster"/>
    <dgm:cxn modelId="{EDAF0C38-38E1-49FA-828F-A6BE4C9346FA}" type="presParOf" srcId="{A74D1672-CAD4-4815-AFFF-22B9DFF79875}" destId="{CFF07DA9-131A-4E85-A8A1-161BB0B6887B}" srcOrd="2" destOrd="0" presId="urn:microsoft.com/office/officeart/2008/layout/RadialCluster"/>
    <dgm:cxn modelId="{CEBBD0FD-3C87-4DB3-8F13-9CBA14CF97D9}" type="presParOf" srcId="{A74D1672-CAD4-4815-AFFF-22B9DFF79875}" destId="{3E15C370-5317-4075-860C-DBB062AF91CA}" srcOrd="3" destOrd="0" presId="urn:microsoft.com/office/officeart/2008/layout/RadialCluster"/>
    <dgm:cxn modelId="{1055BC55-4288-4F3C-8019-6E78255AD0C1}" type="presParOf" srcId="{A74D1672-CAD4-4815-AFFF-22B9DFF79875}" destId="{D3EB4A7C-9419-40D1-9CCE-2A94DD1459A8}" srcOrd="4" destOrd="0" presId="urn:microsoft.com/office/officeart/2008/layout/RadialCluster"/>
    <dgm:cxn modelId="{16839FBA-8B8C-4AFB-A96E-E59164E2BD7C}" type="presParOf" srcId="{A74D1672-CAD4-4815-AFFF-22B9DFF79875}" destId="{1F2EA7BF-FD8F-4490-AA01-AE69527C229F}" srcOrd="5" destOrd="0" presId="urn:microsoft.com/office/officeart/2008/layout/RadialCluster"/>
    <dgm:cxn modelId="{885F1511-C08F-442C-90B2-872B89F6084A}" type="presParOf" srcId="{A74D1672-CAD4-4815-AFFF-22B9DFF79875}" destId="{AEBA2EC5-76B4-435A-BEB3-8DC9E692B7D7}" srcOrd="6" destOrd="0" presId="urn:microsoft.com/office/officeart/2008/layout/RadialCluster"/>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F6E25AA-3940-49A6-88BA-33E717E109B6}" type="doc">
      <dgm:prSet loTypeId="urn:microsoft.com/office/officeart/2005/8/layout/venn2" loCatId="relationship" qsTypeId="urn:microsoft.com/office/officeart/2005/8/quickstyle/simple1" qsCatId="simple" csTypeId="urn:microsoft.com/office/officeart/2005/8/colors/accent5_2" csCatId="accent5" phldr="1"/>
      <dgm:spPr/>
      <dgm:t>
        <a:bodyPr/>
        <a:lstStyle/>
        <a:p>
          <a:endParaRPr lang="en-US"/>
        </a:p>
      </dgm:t>
    </dgm:pt>
    <dgm:pt modelId="{244483D9-147E-4550-9947-834717C6867A}">
      <dgm:prSet phldrT="[Text]"/>
      <dgm:spPr>
        <a:solidFill>
          <a:schemeClr val="accent5"/>
        </a:solidFill>
      </dgm:spPr>
      <dgm:t>
        <a:bodyPr/>
        <a:lstStyle/>
        <a:p>
          <a:r>
            <a:rPr lang="en-US" dirty="0"/>
            <a:t>Law in general</a:t>
          </a:r>
        </a:p>
      </dgm:t>
    </dgm:pt>
    <dgm:pt modelId="{DBD95400-BC6F-468F-8CEF-1915C2B7063F}" type="parTrans" cxnId="{B39AB147-1B67-4DA2-90C2-725410E37F04}">
      <dgm:prSet/>
      <dgm:spPr/>
      <dgm:t>
        <a:bodyPr/>
        <a:lstStyle/>
        <a:p>
          <a:endParaRPr lang="en-US"/>
        </a:p>
      </dgm:t>
    </dgm:pt>
    <dgm:pt modelId="{FFB00DA5-E57B-4F9E-9568-41CC9E5A2505}" type="sibTrans" cxnId="{B39AB147-1B67-4DA2-90C2-725410E37F04}">
      <dgm:prSet/>
      <dgm:spPr/>
      <dgm:t>
        <a:bodyPr/>
        <a:lstStyle/>
        <a:p>
          <a:endParaRPr lang="en-US"/>
        </a:p>
      </dgm:t>
    </dgm:pt>
    <dgm:pt modelId="{6F0971CD-83AF-4DE8-8886-6177841BBB65}">
      <dgm:prSet phldrT="[Text]"/>
      <dgm:spPr>
        <a:solidFill>
          <a:schemeClr val="accent5">
            <a:lumMod val="60000"/>
            <a:lumOff val="40000"/>
          </a:schemeClr>
        </a:solidFill>
      </dgm:spPr>
      <dgm:t>
        <a:bodyPr/>
        <a:lstStyle/>
        <a:p>
          <a:r>
            <a:rPr lang="en-US" dirty="0"/>
            <a:t>Legal ontology</a:t>
          </a:r>
        </a:p>
      </dgm:t>
    </dgm:pt>
    <dgm:pt modelId="{BBB04E81-AF6F-426B-ABAA-5CE73583308E}" type="parTrans" cxnId="{7FD81096-A7AA-4EC0-992D-306F318E2355}">
      <dgm:prSet/>
      <dgm:spPr/>
      <dgm:t>
        <a:bodyPr/>
        <a:lstStyle/>
        <a:p>
          <a:endParaRPr lang="en-US"/>
        </a:p>
      </dgm:t>
    </dgm:pt>
    <dgm:pt modelId="{8B95200B-1E4F-40D5-B40A-AFDC4B7D115F}" type="sibTrans" cxnId="{7FD81096-A7AA-4EC0-992D-306F318E2355}">
      <dgm:prSet/>
      <dgm:spPr/>
      <dgm:t>
        <a:bodyPr/>
        <a:lstStyle/>
        <a:p>
          <a:endParaRPr lang="en-US"/>
        </a:p>
      </dgm:t>
    </dgm:pt>
    <dgm:pt modelId="{1E1BBA9E-DD59-4377-8FA0-98127F1BAEBB}">
      <dgm:prSet phldrT="[Text]"/>
      <dgm:spPr/>
      <dgm:t>
        <a:bodyPr/>
        <a:lstStyle/>
        <a:p>
          <a:r>
            <a:rPr lang="en-US" dirty="0"/>
            <a:t>Meta-institutional</a:t>
          </a:r>
        </a:p>
      </dgm:t>
    </dgm:pt>
    <dgm:pt modelId="{49CE5232-F4E2-47C3-8C72-E47D20C61C4B}" type="parTrans" cxnId="{CDABA7E4-CB64-456D-AD82-0ECA4475C8D3}">
      <dgm:prSet/>
      <dgm:spPr/>
      <dgm:t>
        <a:bodyPr/>
        <a:lstStyle/>
        <a:p>
          <a:endParaRPr lang="en-US"/>
        </a:p>
      </dgm:t>
    </dgm:pt>
    <dgm:pt modelId="{9095C227-466E-43D1-AF47-2B1BB7D9D8BA}" type="sibTrans" cxnId="{CDABA7E4-CB64-456D-AD82-0ECA4475C8D3}">
      <dgm:prSet/>
      <dgm:spPr/>
      <dgm:t>
        <a:bodyPr/>
        <a:lstStyle/>
        <a:p>
          <a:endParaRPr lang="en-US"/>
        </a:p>
      </dgm:t>
    </dgm:pt>
    <dgm:pt modelId="{399C524F-6FCE-472B-A12D-BB63DEC21D4D}">
      <dgm:prSet phldrT="[Text]"/>
      <dgm:spPr/>
      <dgm:t>
        <a:bodyPr/>
        <a:lstStyle/>
        <a:p>
          <a:r>
            <a:rPr lang="en-US" dirty="0"/>
            <a:t>Institutional</a:t>
          </a:r>
        </a:p>
      </dgm:t>
    </dgm:pt>
    <dgm:pt modelId="{1DC901CA-5E74-4CA1-83C2-54E0CE859AFF}" type="parTrans" cxnId="{600722EC-F736-4D14-9485-4325C022309B}">
      <dgm:prSet/>
      <dgm:spPr/>
      <dgm:t>
        <a:bodyPr/>
        <a:lstStyle/>
        <a:p>
          <a:endParaRPr lang="en-US"/>
        </a:p>
      </dgm:t>
    </dgm:pt>
    <dgm:pt modelId="{8BED68B2-CA98-424C-AECA-73FACF5D4BF7}" type="sibTrans" cxnId="{600722EC-F736-4D14-9485-4325C022309B}">
      <dgm:prSet/>
      <dgm:spPr/>
      <dgm:t>
        <a:bodyPr/>
        <a:lstStyle/>
        <a:p>
          <a:endParaRPr lang="en-US"/>
        </a:p>
      </dgm:t>
    </dgm:pt>
    <dgm:pt modelId="{1E49E3FD-5E26-4761-AE97-4A123C363393}" type="pres">
      <dgm:prSet presAssocID="{3F6E25AA-3940-49A6-88BA-33E717E109B6}" presName="Name0" presStyleCnt="0">
        <dgm:presLayoutVars>
          <dgm:chMax val="7"/>
          <dgm:resizeHandles val="exact"/>
        </dgm:presLayoutVars>
      </dgm:prSet>
      <dgm:spPr/>
    </dgm:pt>
    <dgm:pt modelId="{4AE67752-6C52-477F-8FA9-6D17184C243A}" type="pres">
      <dgm:prSet presAssocID="{3F6E25AA-3940-49A6-88BA-33E717E109B6}" presName="comp1" presStyleCnt="0"/>
      <dgm:spPr/>
    </dgm:pt>
    <dgm:pt modelId="{0C599BE3-282B-46EA-9457-470E092F576F}" type="pres">
      <dgm:prSet presAssocID="{3F6E25AA-3940-49A6-88BA-33E717E109B6}" presName="circle1" presStyleLbl="node1" presStyleIdx="0" presStyleCnt="4"/>
      <dgm:spPr/>
    </dgm:pt>
    <dgm:pt modelId="{BA9C8102-617C-487C-B437-9592A3126545}" type="pres">
      <dgm:prSet presAssocID="{3F6E25AA-3940-49A6-88BA-33E717E109B6}" presName="c1text" presStyleLbl="node1" presStyleIdx="0" presStyleCnt="4">
        <dgm:presLayoutVars>
          <dgm:bulletEnabled val="1"/>
        </dgm:presLayoutVars>
      </dgm:prSet>
      <dgm:spPr/>
    </dgm:pt>
    <dgm:pt modelId="{9D214479-B42B-427A-8353-C277DF24FBFF}" type="pres">
      <dgm:prSet presAssocID="{3F6E25AA-3940-49A6-88BA-33E717E109B6}" presName="comp2" presStyleCnt="0"/>
      <dgm:spPr/>
    </dgm:pt>
    <dgm:pt modelId="{58EDD7FF-460C-444D-8232-F41A221C58CC}" type="pres">
      <dgm:prSet presAssocID="{3F6E25AA-3940-49A6-88BA-33E717E109B6}" presName="circle2" presStyleLbl="node1" presStyleIdx="1" presStyleCnt="4"/>
      <dgm:spPr/>
    </dgm:pt>
    <dgm:pt modelId="{8C64F2FE-17C6-423D-87AC-B04B57CE0AAA}" type="pres">
      <dgm:prSet presAssocID="{3F6E25AA-3940-49A6-88BA-33E717E109B6}" presName="c2text" presStyleLbl="node1" presStyleIdx="1" presStyleCnt="4">
        <dgm:presLayoutVars>
          <dgm:bulletEnabled val="1"/>
        </dgm:presLayoutVars>
      </dgm:prSet>
      <dgm:spPr/>
    </dgm:pt>
    <dgm:pt modelId="{6FE1B2A1-0BC8-45DE-967D-212F7CED7CF5}" type="pres">
      <dgm:prSet presAssocID="{3F6E25AA-3940-49A6-88BA-33E717E109B6}" presName="comp3" presStyleCnt="0"/>
      <dgm:spPr/>
    </dgm:pt>
    <dgm:pt modelId="{C7FFF1D6-5D1D-4FD6-83FA-A849CD24C757}" type="pres">
      <dgm:prSet presAssocID="{3F6E25AA-3940-49A6-88BA-33E717E109B6}" presName="circle3" presStyleLbl="node1" presStyleIdx="2" presStyleCnt="4"/>
      <dgm:spPr/>
    </dgm:pt>
    <dgm:pt modelId="{9ABF8293-16FF-409F-A000-15ABD65E203D}" type="pres">
      <dgm:prSet presAssocID="{3F6E25AA-3940-49A6-88BA-33E717E109B6}" presName="c3text" presStyleLbl="node1" presStyleIdx="2" presStyleCnt="4">
        <dgm:presLayoutVars>
          <dgm:bulletEnabled val="1"/>
        </dgm:presLayoutVars>
      </dgm:prSet>
      <dgm:spPr/>
    </dgm:pt>
    <dgm:pt modelId="{FC20DAEC-62B1-4B89-B625-EC8BCBC291DE}" type="pres">
      <dgm:prSet presAssocID="{3F6E25AA-3940-49A6-88BA-33E717E109B6}" presName="comp4" presStyleCnt="0"/>
      <dgm:spPr/>
    </dgm:pt>
    <dgm:pt modelId="{53F94F7C-E7F6-44FB-8725-CA69FD2EBFFB}" type="pres">
      <dgm:prSet presAssocID="{3F6E25AA-3940-49A6-88BA-33E717E109B6}" presName="circle4" presStyleLbl="node1" presStyleIdx="3" presStyleCnt="4"/>
      <dgm:spPr/>
    </dgm:pt>
    <dgm:pt modelId="{7107AF4C-5909-4346-9BCA-B144DF72D5FA}" type="pres">
      <dgm:prSet presAssocID="{3F6E25AA-3940-49A6-88BA-33E717E109B6}" presName="c4text" presStyleLbl="node1" presStyleIdx="3" presStyleCnt="4">
        <dgm:presLayoutVars>
          <dgm:bulletEnabled val="1"/>
        </dgm:presLayoutVars>
      </dgm:prSet>
      <dgm:spPr/>
    </dgm:pt>
  </dgm:ptLst>
  <dgm:cxnLst>
    <dgm:cxn modelId="{6026280D-32A7-4CD7-81B4-ED2887EDE421}" type="presOf" srcId="{1E1BBA9E-DD59-4377-8FA0-98127F1BAEBB}" destId="{9ABF8293-16FF-409F-A000-15ABD65E203D}" srcOrd="1" destOrd="0" presId="urn:microsoft.com/office/officeart/2005/8/layout/venn2"/>
    <dgm:cxn modelId="{07632D37-1F38-4228-B9CE-6AC4146601C2}" type="presOf" srcId="{6F0971CD-83AF-4DE8-8886-6177841BBB65}" destId="{58EDD7FF-460C-444D-8232-F41A221C58CC}" srcOrd="0" destOrd="0" presId="urn:microsoft.com/office/officeart/2005/8/layout/venn2"/>
    <dgm:cxn modelId="{B39AB147-1B67-4DA2-90C2-725410E37F04}" srcId="{3F6E25AA-3940-49A6-88BA-33E717E109B6}" destId="{244483D9-147E-4550-9947-834717C6867A}" srcOrd="0" destOrd="0" parTransId="{DBD95400-BC6F-468F-8CEF-1915C2B7063F}" sibTransId="{FFB00DA5-E57B-4F9E-9568-41CC9E5A2505}"/>
    <dgm:cxn modelId="{6357EB57-ABBA-46BB-993A-9445FC43B001}" type="presOf" srcId="{1E1BBA9E-DD59-4377-8FA0-98127F1BAEBB}" destId="{C7FFF1D6-5D1D-4FD6-83FA-A849CD24C757}" srcOrd="0" destOrd="0" presId="urn:microsoft.com/office/officeart/2005/8/layout/venn2"/>
    <dgm:cxn modelId="{DC3B8759-70ED-47F8-935C-A0201666890A}" type="presOf" srcId="{244483D9-147E-4550-9947-834717C6867A}" destId="{0C599BE3-282B-46EA-9457-470E092F576F}" srcOrd="0" destOrd="0" presId="urn:microsoft.com/office/officeart/2005/8/layout/venn2"/>
    <dgm:cxn modelId="{67F68B94-BB0F-463F-8D23-6F2BBAE8953B}" type="presOf" srcId="{399C524F-6FCE-472B-A12D-BB63DEC21D4D}" destId="{7107AF4C-5909-4346-9BCA-B144DF72D5FA}" srcOrd="1" destOrd="0" presId="urn:microsoft.com/office/officeart/2005/8/layout/venn2"/>
    <dgm:cxn modelId="{7FD81096-A7AA-4EC0-992D-306F318E2355}" srcId="{3F6E25AA-3940-49A6-88BA-33E717E109B6}" destId="{6F0971CD-83AF-4DE8-8886-6177841BBB65}" srcOrd="1" destOrd="0" parTransId="{BBB04E81-AF6F-426B-ABAA-5CE73583308E}" sibTransId="{8B95200B-1E4F-40D5-B40A-AFDC4B7D115F}"/>
    <dgm:cxn modelId="{F6B664A4-9E5E-48C3-ABC2-E0C9BDAB34DF}" type="presOf" srcId="{3F6E25AA-3940-49A6-88BA-33E717E109B6}" destId="{1E49E3FD-5E26-4761-AE97-4A123C363393}" srcOrd="0" destOrd="0" presId="urn:microsoft.com/office/officeart/2005/8/layout/venn2"/>
    <dgm:cxn modelId="{BD1E5BAB-C818-4C46-8BCD-5BDD9668FE56}" type="presOf" srcId="{244483D9-147E-4550-9947-834717C6867A}" destId="{BA9C8102-617C-487C-B437-9592A3126545}" srcOrd="1" destOrd="0" presId="urn:microsoft.com/office/officeart/2005/8/layout/venn2"/>
    <dgm:cxn modelId="{80FB69D9-4B45-4E1C-8AEA-3EA51C650DE6}" type="presOf" srcId="{6F0971CD-83AF-4DE8-8886-6177841BBB65}" destId="{8C64F2FE-17C6-423D-87AC-B04B57CE0AAA}" srcOrd="1" destOrd="0" presId="urn:microsoft.com/office/officeart/2005/8/layout/venn2"/>
    <dgm:cxn modelId="{CDABA7E4-CB64-456D-AD82-0ECA4475C8D3}" srcId="{3F6E25AA-3940-49A6-88BA-33E717E109B6}" destId="{1E1BBA9E-DD59-4377-8FA0-98127F1BAEBB}" srcOrd="2" destOrd="0" parTransId="{49CE5232-F4E2-47C3-8C72-E47D20C61C4B}" sibTransId="{9095C227-466E-43D1-AF47-2B1BB7D9D8BA}"/>
    <dgm:cxn modelId="{0D0302E6-88A8-4B75-828F-1598A0AA68E8}" type="presOf" srcId="{399C524F-6FCE-472B-A12D-BB63DEC21D4D}" destId="{53F94F7C-E7F6-44FB-8725-CA69FD2EBFFB}" srcOrd="0" destOrd="0" presId="urn:microsoft.com/office/officeart/2005/8/layout/venn2"/>
    <dgm:cxn modelId="{600722EC-F736-4D14-9485-4325C022309B}" srcId="{3F6E25AA-3940-49A6-88BA-33E717E109B6}" destId="{399C524F-6FCE-472B-A12D-BB63DEC21D4D}" srcOrd="3" destOrd="0" parTransId="{1DC901CA-5E74-4CA1-83C2-54E0CE859AFF}" sibTransId="{8BED68B2-CA98-424C-AECA-73FACF5D4BF7}"/>
    <dgm:cxn modelId="{7208CC2A-507E-44A0-B9D9-BE8B911167D2}" type="presParOf" srcId="{1E49E3FD-5E26-4761-AE97-4A123C363393}" destId="{4AE67752-6C52-477F-8FA9-6D17184C243A}" srcOrd="0" destOrd="0" presId="urn:microsoft.com/office/officeart/2005/8/layout/venn2"/>
    <dgm:cxn modelId="{2397007E-966D-49D3-8832-B268419DA714}" type="presParOf" srcId="{4AE67752-6C52-477F-8FA9-6D17184C243A}" destId="{0C599BE3-282B-46EA-9457-470E092F576F}" srcOrd="0" destOrd="0" presId="urn:microsoft.com/office/officeart/2005/8/layout/venn2"/>
    <dgm:cxn modelId="{CA2E3FE8-3E3B-4F73-90AA-A12EE51561DD}" type="presParOf" srcId="{4AE67752-6C52-477F-8FA9-6D17184C243A}" destId="{BA9C8102-617C-487C-B437-9592A3126545}" srcOrd="1" destOrd="0" presId="urn:microsoft.com/office/officeart/2005/8/layout/venn2"/>
    <dgm:cxn modelId="{0DCA374B-9ED0-4A65-8DAD-E581FA180538}" type="presParOf" srcId="{1E49E3FD-5E26-4761-AE97-4A123C363393}" destId="{9D214479-B42B-427A-8353-C277DF24FBFF}" srcOrd="1" destOrd="0" presId="urn:microsoft.com/office/officeart/2005/8/layout/venn2"/>
    <dgm:cxn modelId="{DA5BF211-B406-4440-ACFB-97EF22022D98}" type="presParOf" srcId="{9D214479-B42B-427A-8353-C277DF24FBFF}" destId="{58EDD7FF-460C-444D-8232-F41A221C58CC}" srcOrd="0" destOrd="0" presId="urn:microsoft.com/office/officeart/2005/8/layout/venn2"/>
    <dgm:cxn modelId="{EC3D1D39-2E74-41ED-B6AD-2222262A0552}" type="presParOf" srcId="{9D214479-B42B-427A-8353-C277DF24FBFF}" destId="{8C64F2FE-17C6-423D-87AC-B04B57CE0AAA}" srcOrd="1" destOrd="0" presId="urn:microsoft.com/office/officeart/2005/8/layout/venn2"/>
    <dgm:cxn modelId="{27706B60-BF48-4A83-864C-31D486AC84E2}" type="presParOf" srcId="{1E49E3FD-5E26-4761-AE97-4A123C363393}" destId="{6FE1B2A1-0BC8-45DE-967D-212F7CED7CF5}" srcOrd="2" destOrd="0" presId="urn:microsoft.com/office/officeart/2005/8/layout/venn2"/>
    <dgm:cxn modelId="{ABB646CC-4CB4-409C-AC90-0CF50BD82B6F}" type="presParOf" srcId="{6FE1B2A1-0BC8-45DE-967D-212F7CED7CF5}" destId="{C7FFF1D6-5D1D-4FD6-83FA-A849CD24C757}" srcOrd="0" destOrd="0" presId="urn:microsoft.com/office/officeart/2005/8/layout/venn2"/>
    <dgm:cxn modelId="{D4D21EA0-1644-4BC0-915B-77027A6D1400}" type="presParOf" srcId="{6FE1B2A1-0BC8-45DE-967D-212F7CED7CF5}" destId="{9ABF8293-16FF-409F-A000-15ABD65E203D}" srcOrd="1" destOrd="0" presId="urn:microsoft.com/office/officeart/2005/8/layout/venn2"/>
    <dgm:cxn modelId="{0AE63A8F-6079-4949-BBD9-119A94163B47}" type="presParOf" srcId="{1E49E3FD-5E26-4761-AE97-4A123C363393}" destId="{FC20DAEC-62B1-4B89-B625-EC8BCBC291DE}" srcOrd="3" destOrd="0" presId="urn:microsoft.com/office/officeart/2005/8/layout/venn2"/>
    <dgm:cxn modelId="{3CA2B1E4-8C90-4C24-9161-BFC4A617EED6}" type="presParOf" srcId="{FC20DAEC-62B1-4B89-B625-EC8BCBC291DE}" destId="{53F94F7C-E7F6-44FB-8725-CA69FD2EBFFB}" srcOrd="0" destOrd="0" presId="urn:microsoft.com/office/officeart/2005/8/layout/venn2"/>
    <dgm:cxn modelId="{86924DF4-644D-4CD2-8ACE-24BB6134E04D}" type="presParOf" srcId="{FC20DAEC-62B1-4B89-B625-EC8BCBC291DE}" destId="{7107AF4C-5909-4346-9BCA-B144DF72D5FA}" srcOrd="1" destOrd="0" presId="urn:microsoft.com/office/officeart/2005/8/layout/venn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F6E25AA-3940-49A6-88BA-33E717E109B6}" type="doc">
      <dgm:prSet loTypeId="urn:microsoft.com/office/officeart/2005/8/layout/venn2" loCatId="relationship" qsTypeId="urn:microsoft.com/office/officeart/2005/8/quickstyle/simple1" qsCatId="simple" csTypeId="urn:microsoft.com/office/officeart/2005/8/colors/accent5_2" csCatId="accent5" phldr="1"/>
      <dgm:spPr/>
      <dgm:t>
        <a:bodyPr/>
        <a:lstStyle/>
        <a:p>
          <a:endParaRPr lang="en-US"/>
        </a:p>
      </dgm:t>
    </dgm:pt>
    <dgm:pt modelId="{244483D9-147E-4550-9947-834717C6867A}">
      <dgm:prSet phldrT="[Text]"/>
      <dgm:spPr>
        <a:solidFill>
          <a:schemeClr val="accent5"/>
        </a:solidFill>
      </dgm:spPr>
      <dgm:t>
        <a:bodyPr/>
        <a:lstStyle/>
        <a:p>
          <a:r>
            <a:rPr lang="en-US" dirty="0"/>
            <a:t>Law in general</a:t>
          </a:r>
        </a:p>
      </dgm:t>
    </dgm:pt>
    <dgm:pt modelId="{DBD95400-BC6F-468F-8CEF-1915C2B7063F}" type="parTrans" cxnId="{B39AB147-1B67-4DA2-90C2-725410E37F04}">
      <dgm:prSet/>
      <dgm:spPr/>
      <dgm:t>
        <a:bodyPr/>
        <a:lstStyle/>
        <a:p>
          <a:endParaRPr lang="en-US"/>
        </a:p>
      </dgm:t>
    </dgm:pt>
    <dgm:pt modelId="{FFB00DA5-E57B-4F9E-9568-41CC9E5A2505}" type="sibTrans" cxnId="{B39AB147-1B67-4DA2-90C2-725410E37F04}">
      <dgm:prSet/>
      <dgm:spPr/>
      <dgm:t>
        <a:bodyPr/>
        <a:lstStyle/>
        <a:p>
          <a:endParaRPr lang="en-US"/>
        </a:p>
      </dgm:t>
    </dgm:pt>
    <dgm:pt modelId="{6F0971CD-83AF-4DE8-8886-6177841BBB65}">
      <dgm:prSet phldrT="[Text]"/>
      <dgm:spPr>
        <a:solidFill>
          <a:schemeClr val="accent5"/>
        </a:solidFill>
      </dgm:spPr>
      <dgm:t>
        <a:bodyPr/>
        <a:lstStyle/>
        <a:p>
          <a:r>
            <a:rPr lang="en-US" dirty="0"/>
            <a:t>Legal ontology</a:t>
          </a:r>
        </a:p>
      </dgm:t>
    </dgm:pt>
    <dgm:pt modelId="{BBB04E81-AF6F-426B-ABAA-5CE73583308E}" type="parTrans" cxnId="{7FD81096-A7AA-4EC0-992D-306F318E2355}">
      <dgm:prSet/>
      <dgm:spPr/>
      <dgm:t>
        <a:bodyPr/>
        <a:lstStyle/>
        <a:p>
          <a:endParaRPr lang="en-US"/>
        </a:p>
      </dgm:t>
    </dgm:pt>
    <dgm:pt modelId="{8B95200B-1E4F-40D5-B40A-AFDC4B7D115F}" type="sibTrans" cxnId="{7FD81096-A7AA-4EC0-992D-306F318E2355}">
      <dgm:prSet/>
      <dgm:spPr/>
      <dgm:t>
        <a:bodyPr/>
        <a:lstStyle/>
        <a:p>
          <a:endParaRPr lang="en-US"/>
        </a:p>
      </dgm:t>
    </dgm:pt>
    <dgm:pt modelId="{1E1BBA9E-DD59-4377-8FA0-98127F1BAEBB}">
      <dgm:prSet phldrT="[Text]"/>
      <dgm:spPr>
        <a:solidFill>
          <a:schemeClr val="accent5">
            <a:lumMod val="60000"/>
            <a:lumOff val="40000"/>
          </a:schemeClr>
        </a:solidFill>
      </dgm:spPr>
      <dgm:t>
        <a:bodyPr/>
        <a:lstStyle/>
        <a:p>
          <a:r>
            <a:rPr lang="en-US" dirty="0"/>
            <a:t>Meta-institutional</a:t>
          </a:r>
        </a:p>
      </dgm:t>
    </dgm:pt>
    <dgm:pt modelId="{49CE5232-F4E2-47C3-8C72-E47D20C61C4B}" type="parTrans" cxnId="{CDABA7E4-CB64-456D-AD82-0ECA4475C8D3}">
      <dgm:prSet/>
      <dgm:spPr/>
      <dgm:t>
        <a:bodyPr/>
        <a:lstStyle/>
        <a:p>
          <a:endParaRPr lang="en-US"/>
        </a:p>
      </dgm:t>
    </dgm:pt>
    <dgm:pt modelId="{9095C227-466E-43D1-AF47-2B1BB7D9D8BA}" type="sibTrans" cxnId="{CDABA7E4-CB64-456D-AD82-0ECA4475C8D3}">
      <dgm:prSet/>
      <dgm:spPr/>
      <dgm:t>
        <a:bodyPr/>
        <a:lstStyle/>
        <a:p>
          <a:endParaRPr lang="en-US"/>
        </a:p>
      </dgm:t>
    </dgm:pt>
    <dgm:pt modelId="{399C524F-6FCE-472B-A12D-BB63DEC21D4D}">
      <dgm:prSet phldrT="[Text]"/>
      <dgm:spPr/>
      <dgm:t>
        <a:bodyPr/>
        <a:lstStyle/>
        <a:p>
          <a:r>
            <a:rPr lang="en-US" dirty="0"/>
            <a:t>Institutional</a:t>
          </a:r>
        </a:p>
      </dgm:t>
    </dgm:pt>
    <dgm:pt modelId="{1DC901CA-5E74-4CA1-83C2-54E0CE859AFF}" type="parTrans" cxnId="{600722EC-F736-4D14-9485-4325C022309B}">
      <dgm:prSet/>
      <dgm:spPr/>
      <dgm:t>
        <a:bodyPr/>
        <a:lstStyle/>
        <a:p>
          <a:endParaRPr lang="en-US"/>
        </a:p>
      </dgm:t>
    </dgm:pt>
    <dgm:pt modelId="{8BED68B2-CA98-424C-AECA-73FACF5D4BF7}" type="sibTrans" cxnId="{600722EC-F736-4D14-9485-4325C022309B}">
      <dgm:prSet/>
      <dgm:spPr/>
      <dgm:t>
        <a:bodyPr/>
        <a:lstStyle/>
        <a:p>
          <a:endParaRPr lang="en-US"/>
        </a:p>
      </dgm:t>
    </dgm:pt>
    <dgm:pt modelId="{1E49E3FD-5E26-4761-AE97-4A123C363393}" type="pres">
      <dgm:prSet presAssocID="{3F6E25AA-3940-49A6-88BA-33E717E109B6}" presName="Name0" presStyleCnt="0">
        <dgm:presLayoutVars>
          <dgm:chMax val="7"/>
          <dgm:resizeHandles val="exact"/>
        </dgm:presLayoutVars>
      </dgm:prSet>
      <dgm:spPr/>
    </dgm:pt>
    <dgm:pt modelId="{4AE67752-6C52-477F-8FA9-6D17184C243A}" type="pres">
      <dgm:prSet presAssocID="{3F6E25AA-3940-49A6-88BA-33E717E109B6}" presName="comp1" presStyleCnt="0"/>
      <dgm:spPr/>
    </dgm:pt>
    <dgm:pt modelId="{0C599BE3-282B-46EA-9457-470E092F576F}" type="pres">
      <dgm:prSet presAssocID="{3F6E25AA-3940-49A6-88BA-33E717E109B6}" presName="circle1" presStyleLbl="node1" presStyleIdx="0" presStyleCnt="4"/>
      <dgm:spPr/>
    </dgm:pt>
    <dgm:pt modelId="{BA9C8102-617C-487C-B437-9592A3126545}" type="pres">
      <dgm:prSet presAssocID="{3F6E25AA-3940-49A6-88BA-33E717E109B6}" presName="c1text" presStyleLbl="node1" presStyleIdx="0" presStyleCnt="4">
        <dgm:presLayoutVars>
          <dgm:bulletEnabled val="1"/>
        </dgm:presLayoutVars>
      </dgm:prSet>
      <dgm:spPr/>
    </dgm:pt>
    <dgm:pt modelId="{9D214479-B42B-427A-8353-C277DF24FBFF}" type="pres">
      <dgm:prSet presAssocID="{3F6E25AA-3940-49A6-88BA-33E717E109B6}" presName="comp2" presStyleCnt="0"/>
      <dgm:spPr/>
    </dgm:pt>
    <dgm:pt modelId="{58EDD7FF-460C-444D-8232-F41A221C58CC}" type="pres">
      <dgm:prSet presAssocID="{3F6E25AA-3940-49A6-88BA-33E717E109B6}" presName="circle2" presStyleLbl="node1" presStyleIdx="1" presStyleCnt="4"/>
      <dgm:spPr/>
    </dgm:pt>
    <dgm:pt modelId="{8C64F2FE-17C6-423D-87AC-B04B57CE0AAA}" type="pres">
      <dgm:prSet presAssocID="{3F6E25AA-3940-49A6-88BA-33E717E109B6}" presName="c2text" presStyleLbl="node1" presStyleIdx="1" presStyleCnt="4">
        <dgm:presLayoutVars>
          <dgm:bulletEnabled val="1"/>
        </dgm:presLayoutVars>
      </dgm:prSet>
      <dgm:spPr/>
    </dgm:pt>
    <dgm:pt modelId="{6FE1B2A1-0BC8-45DE-967D-212F7CED7CF5}" type="pres">
      <dgm:prSet presAssocID="{3F6E25AA-3940-49A6-88BA-33E717E109B6}" presName="comp3" presStyleCnt="0"/>
      <dgm:spPr/>
    </dgm:pt>
    <dgm:pt modelId="{C7FFF1D6-5D1D-4FD6-83FA-A849CD24C757}" type="pres">
      <dgm:prSet presAssocID="{3F6E25AA-3940-49A6-88BA-33E717E109B6}" presName="circle3" presStyleLbl="node1" presStyleIdx="2" presStyleCnt="4"/>
      <dgm:spPr/>
    </dgm:pt>
    <dgm:pt modelId="{9ABF8293-16FF-409F-A000-15ABD65E203D}" type="pres">
      <dgm:prSet presAssocID="{3F6E25AA-3940-49A6-88BA-33E717E109B6}" presName="c3text" presStyleLbl="node1" presStyleIdx="2" presStyleCnt="4">
        <dgm:presLayoutVars>
          <dgm:bulletEnabled val="1"/>
        </dgm:presLayoutVars>
      </dgm:prSet>
      <dgm:spPr/>
    </dgm:pt>
    <dgm:pt modelId="{FC20DAEC-62B1-4B89-B625-EC8BCBC291DE}" type="pres">
      <dgm:prSet presAssocID="{3F6E25AA-3940-49A6-88BA-33E717E109B6}" presName="comp4" presStyleCnt="0"/>
      <dgm:spPr/>
    </dgm:pt>
    <dgm:pt modelId="{53F94F7C-E7F6-44FB-8725-CA69FD2EBFFB}" type="pres">
      <dgm:prSet presAssocID="{3F6E25AA-3940-49A6-88BA-33E717E109B6}" presName="circle4" presStyleLbl="node1" presStyleIdx="3" presStyleCnt="4"/>
      <dgm:spPr/>
    </dgm:pt>
    <dgm:pt modelId="{7107AF4C-5909-4346-9BCA-B144DF72D5FA}" type="pres">
      <dgm:prSet presAssocID="{3F6E25AA-3940-49A6-88BA-33E717E109B6}" presName="c4text" presStyleLbl="node1" presStyleIdx="3" presStyleCnt="4">
        <dgm:presLayoutVars>
          <dgm:bulletEnabled val="1"/>
        </dgm:presLayoutVars>
      </dgm:prSet>
      <dgm:spPr/>
    </dgm:pt>
  </dgm:ptLst>
  <dgm:cxnLst>
    <dgm:cxn modelId="{6026280D-32A7-4CD7-81B4-ED2887EDE421}" type="presOf" srcId="{1E1BBA9E-DD59-4377-8FA0-98127F1BAEBB}" destId="{9ABF8293-16FF-409F-A000-15ABD65E203D}" srcOrd="1" destOrd="0" presId="urn:microsoft.com/office/officeart/2005/8/layout/venn2"/>
    <dgm:cxn modelId="{07632D37-1F38-4228-B9CE-6AC4146601C2}" type="presOf" srcId="{6F0971CD-83AF-4DE8-8886-6177841BBB65}" destId="{58EDD7FF-460C-444D-8232-F41A221C58CC}" srcOrd="0" destOrd="0" presId="urn:microsoft.com/office/officeart/2005/8/layout/venn2"/>
    <dgm:cxn modelId="{B39AB147-1B67-4DA2-90C2-725410E37F04}" srcId="{3F6E25AA-3940-49A6-88BA-33E717E109B6}" destId="{244483D9-147E-4550-9947-834717C6867A}" srcOrd="0" destOrd="0" parTransId="{DBD95400-BC6F-468F-8CEF-1915C2B7063F}" sibTransId="{FFB00DA5-E57B-4F9E-9568-41CC9E5A2505}"/>
    <dgm:cxn modelId="{6357EB57-ABBA-46BB-993A-9445FC43B001}" type="presOf" srcId="{1E1BBA9E-DD59-4377-8FA0-98127F1BAEBB}" destId="{C7FFF1D6-5D1D-4FD6-83FA-A849CD24C757}" srcOrd="0" destOrd="0" presId="urn:microsoft.com/office/officeart/2005/8/layout/venn2"/>
    <dgm:cxn modelId="{DC3B8759-70ED-47F8-935C-A0201666890A}" type="presOf" srcId="{244483D9-147E-4550-9947-834717C6867A}" destId="{0C599BE3-282B-46EA-9457-470E092F576F}" srcOrd="0" destOrd="0" presId="urn:microsoft.com/office/officeart/2005/8/layout/venn2"/>
    <dgm:cxn modelId="{67F68B94-BB0F-463F-8D23-6F2BBAE8953B}" type="presOf" srcId="{399C524F-6FCE-472B-A12D-BB63DEC21D4D}" destId="{7107AF4C-5909-4346-9BCA-B144DF72D5FA}" srcOrd="1" destOrd="0" presId="urn:microsoft.com/office/officeart/2005/8/layout/venn2"/>
    <dgm:cxn modelId="{7FD81096-A7AA-4EC0-992D-306F318E2355}" srcId="{3F6E25AA-3940-49A6-88BA-33E717E109B6}" destId="{6F0971CD-83AF-4DE8-8886-6177841BBB65}" srcOrd="1" destOrd="0" parTransId="{BBB04E81-AF6F-426B-ABAA-5CE73583308E}" sibTransId="{8B95200B-1E4F-40D5-B40A-AFDC4B7D115F}"/>
    <dgm:cxn modelId="{F6B664A4-9E5E-48C3-ABC2-E0C9BDAB34DF}" type="presOf" srcId="{3F6E25AA-3940-49A6-88BA-33E717E109B6}" destId="{1E49E3FD-5E26-4761-AE97-4A123C363393}" srcOrd="0" destOrd="0" presId="urn:microsoft.com/office/officeart/2005/8/layout/venn2"/>
    <dgm:cxn modelId="{BD1E5BAB-C818-4C46-8BCD-5BDD9668FE56}" type="presOf" srcId="{244483D9-147E-4550-9947-834717C6867A}" destId="{BA9C8102-617C-487C-B437-9592A3126545}" srcOrd="1" destOrd="0" presId="urn:microsoft.com/office/officeart/2005/8/layout/venn2"/>
    <dgm:cxn modelId="{80FB69D9-4B45-4E1C-8AEA-3EA51C650DE6}" type="presOf" srcId="{6F0971CD-83AF-4DE8-8886-6177841BBB65}" destId="{8C64F2FE-17C6-423D-87AC-B04B57CE0AAA}" srcOrd="1" destOrd="0" presId="urn:microsoft.com/office/officeart/2005/8/layout/venn2"/>
    <dgm:cxn modelId="{CDABA7E4-CB64-456D-AD82-0ECA4475C8D3}" srcId="{3F6E25AA-3940-49A6-88BA-33E717E109B6}" destId="{1E1BBA9E-DD59-4377-8FA0-98127F1BAEBB}" srcOrd="2" destOrd="0" parTransId="{49CE5232-F4E2-47C3-8C72-E47D20C61C4B}" sibTransId="{9095C227-466E-43D1-AF47-2B1BB7D9D8BA}"/>
    <dgm:cxn modelId="{0D0302E6-88A8-4B75-828F-1598A0AA68E8}" type="presOf" srcId="{399C524F-6FCE-472B-A12D-BB63DEC21D4D}" destId="{53F94F7C-E7F6-44FB-8725-CA69FD2EBFFB}" srcOrd="0" destOrd="0" presId="urn:microsoft.com/office/officeart/2005/8/layout/venn2"/>
    <dgm:cxn modelId="{600722EC-F736-4D14-9485-4325C022309B}" srcId="{3F6E25AA-3940-49A6-88BA-33E717E109B6}" destId="{399C524F-6FCE-472B-A12D-BB63DEC21D4D}" srcOrd="3" destOrd="0" parTransId="{1DC901CA-5E74-4CA1-83C2-54E0CE859AFF}" sibTransId="{8BED68B2-CA98-424C-AECA-73FACF5D4BF7}"/>
    <dgm:cxn modelId="{7208CC2A-507E-44A0-B9D9-BE8B911167D2}" type="presParOf" srcId="{1E49E3FD-5E26-4761-AE97-4A123C363393}" destId="{4AE67752-6C52-477F-8FA9-6D17184C243A}" srcOrd="0" destOrd="0" presId="urn:microsoft.com/office/officeart/2005/8/layout/venn2"/>
    <dgm:cxn modelId="{2397007E-966D-49D3-8832-B268419DA714}" type="presParOf" srcId="{4AE67752-6C52-477F-8FA9-6D17184C243A}" destId="{0C599BE3-282B-46EA-9457-470E092F576F}" srcOrd="0" destOrd="0" presId="urn:microsoft.com/office/officeart/2005/8/layout/venn2"/>
    <dgm:cxn modelId="{CA2E3FE8-3E3B-4F73-90AA-A12EE51561DD}" type="presParOf" srcId="{4AE67752-6C52-477F-8FA9-6D17184C243A}" destId="{BA9C8102-617C-487C-B437-9592A3126545}" srcOrd="1" destOrd="0" presId="urn:microsoft.com/office/officeart/2005/8/layout/venn2"/>
    <dgm:cxn modelId="{0DCA374B-9ED0-4A65-8DAD-E581FA180538}" type="presParOf" srcId="{1E49E3FD-5E26-4761-AE97-4A123C363393}" destId="{9D214479-B42B-427A-8353-C277DF24FBFF}" srcOrd="1" destOrd="0" presId="urn:microsoft.com/office/officeart/2005/8/layout/venn2"/>
    <dgm:cxn modelId="{DA5BF211-B406-4440-ACFB-97EF22022D98}" type="presParOf" srcId="{9D214479-B42B-427A-8353-C277DF24FBFF}" destId="{58EDD7FF-460C-444D-8232-F41A221C58CC}" srcOrd="0" destOrd="0" presId="urn:microsoft.com/office/officeart/2005/8/layout/venn2"/>
    <dgm:cxn modelId="{EC3D1D39-2E74-41ED-B6AD-2222262A0552}" type="presParOf" srcId="{9D214479-B42B-427A-8353-C277DF24FBFF}" destId="{8C64F2FE-17C6-423D-87AC-B04B57CE0AAA}" srcOrd="1" destOrd="0" presId="urn:microsoft.com/office/officeart/2005/8/layout/venn2"/>
    <dgm:cxn modelId="{27706B60-BF48-4A83-864C-31D486AC84E2}" type="presParOf" srcId="{1E49E3FD-5E26-4761-AE97-4A123C363393}" destId="{6FE1B2A1-0BC8-45DE-967D-212F7CED7CF5}" srcOrd="2" destOrd="0" presId="urn:microsoft.com/office/officeart/2005/8/layout/venn2"/>
    <dgm:cxn modelId="{ABB646CC-4CB4-409C-AC90-0CF50BD82B6F}" type="presParOf" srcId="{6FE1B2A1-0BC8-45DE-967D-212F7CED7CF5}" destId="{C7FFF1D6-5D1D-4FD6-83FA-A849CD24C757}" srcOrd="0" destOrd="0" presId="urn:microsoft.com/office/officeart/2005/8/layout/venn2"/>
    <dgm:cxn modelId="{D4D21EA0-1644-4BC0-915B-77027A6D1400}" type="presParOf" srcId="{6FE1B2A1-0BC8-45DE-967D-212F7CED7CF5}" destId="{9ABF8293-16FF-409F-A000-15ABD65E203D}" srcOrd="1" destOrd="0" presId="urn:microsoft.com/office/officeart/2005/8/layout/venn2"/>
    <dgm:cxn modelId="{0AE63A8F-6079-4949-BBD9-119A94163B47}" type="presParOf" srcId="{1E49E3FD-5E26-4761-AE97-4A123C363393}" destId="{FC20DAEC-62B1-4B89-B625-EC8BCBC291DE}" srcOrd="3" destOrd="0" presId="urn:microsoft.com/office/officeart/2005/8/layout/venn2"/>
    <dgm:cxn modelId="{3CA2B1E4-8C90-4C24-9161-BFC4A617EED6}" type="presParOf" srcId="{FC20DAEC-62B1-4B89-B625-EC8BCBC291DE}" destId="{53F94F7C-E7F6-44FB-8725-CA69FD2EBFFB}" srcOrd="0" destOrd="0" presId="urn:microsoft.com/office/officeart/2005/8/layout/venn2"/>
    <dgm:cxn modelId="{86924DF4-644D-4CD2-8ACE-24BB6134E04D}" type="presParOf" srcId="{FC20DAEC-62B1-4B89-B625-EC8BCBC291DE}" destId="{7107AF4C-5909-4346-9BCA-B144DF72D5FA}" srcOrd="1" destOrd="0" presId="urn:microsoft.com/office/officeart/2005/8/layout/venn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D4827B3-71B6-4464-8742-62AB1B4E2C5E}" type="doc">
      <dgm:prSet loTypeId="urn:microsoft.com/office/officeart/2009/3/layout/OpposingIdeas" loCatId="relationship" qsTypeId="urn:microsoft.com/office/officeart/2005/8/quickstyle/simple2" qsCatId="simple" csTypeId="urn:microsoft.com/office/officeart/2005/8/colors/accent6_5" csCatId="accent6" phldr="1"/>
      <dgm:spPr/>
      <dgm:t>
        <a:bodyPr/>
        <a:lstStyle/>
        <a:p>
          <a:endParaRPr lang="en-US"/>
        </a:p>
      </dgm:t>
    </dgm:pt>
    <dgm:pt modelId="{A7A080E0-4F29-4AD8-81B2-4D9DCC4EB8E1}">
      <dgm:prSet phldrT="[Text]"/>
      <dgm:spPr/>
      <dgm:t>
        <a:bodyPr/>
        <a:lstStyle/>
        <a:p>
          <a:r>
            <a:rPr lang="en-US" dirty="0"/>
            <a:t>Monism</a:t>
          </a:r>
        </a:p>
      </dgm:t>
    </dgm:pt>
    <dgm:pt modelId="{B447A401-F2DB-4EED-A016-10FC7B3A4DE8}" type="parTrans" cxnId="{FA802D07-C341-4A01-8E8E-4508E338B685}">
      <dgm:prSet/>
      <dgm:spPr/>
      <dgm:t>
        <a:bodyPr/>
        <a:lstStyle/>
        <a:p>
          <a:endParaRPr lang="en-US"/>
        </a:p>
      </dgm:t>
    </dgm:pt>
    <dgm:pt modelId="{CA09A893-79D9-4182-B0B1-614FF77C1DCB}" type="sibTrans" cxnId="{FA802D07-C341-4A01-8E8E-4508E338B685}">
      <dgm:prSet/>
      <dgm:spPr/>
      <dgm:t>
        <a:bodyPr/>
        <a:lstStyle/>
        <a:p>
          <a:endParaRPr lang="en-US"/>
        </a:p>
      </dgm:t>
    </dgm:pt>
    <dgm:pt modelId="{628610CF-2E60-4717-AE8F-E92670D70984}">
      <dgm:prSet phldrT="[Text]"/>
      <dgm:spPr/>
      <dgm:t>
        <a:bodyPr/>
        <a:lstStyle/>
        <a:p>
          <a:r>
            <a:rPr lang="en-US" dirty="0">
              <a:solidFill>
                <a:schemeClr val="bg1"/>
              </a:solidFill>
            </a:rPr>
            <a:t>A single set of conditions always triggers the same implications and on the same rationale  </a:t>
          </a:r>
        </a:p>
      </dgm:t>
    </dgm:pt>
    <dgm:pt modelId="{F692DFF9-C81C-4A84-B42A-D7C1CAAA9894}" type="parTrans" cxnId="{43B8C406-96EA-4537-BD35-81AAB2C8E329}">
      <dgm:prSet/>
      <dgm:spPr/>
      <dgm:t>
        <a:bodyPr/>
        <a:lstStyle/>
        <a:p>
          <a:endParaRPr lang="en-US"/>
        </a:p>
      </dgm:t>
    </dgm:pt>
    <dgm:pt modelId="{AB4BD68B-DA8E-4545-88FD-418677CECCF1}" type="sibTrans" cxnId="{43B8C406-96EA-4537-BD35-81AAB2C8E329}">
      <dgm:prSet/>
      <dgm:spPr/>
      <dgm:t>
        <a:bodyPr/>
        <a:lstStyle/>
        <a:p>
          <a:endParaRPr lang="en-US"/>
        </a:p>
      </dgm:t>
    </dgm:pt>
    <dgm:pt modelId="{18DF758A-4CB2-436D-BFBD-603761F62738}">
      <dgm:prSet phldrT="[Text]"/>
      <dgm:spPr/>
      <dgm:t>
        <a:bodyPr/>
        <a:lstStyle/>
        <a:p>
          <a:r>
            <a:rPr lang="en-US" dirty="0"/>
            <a:t>Pluralism</a:t>
          </a:r>
        </a:p>
      </dgm:t>
    </dgm:pt>
    <dgm:pt modelId="{81037BB4-9D3F-4BE3-85FF-630E83D9CD5D}" type="parTrans" cxnId="{DE2C0828-334E-48E2-B691-AC30E7660684}">
      <dgm:prSet/>
      <dgm:spPr/>
      <dgm:t>
        <a:bodyPr/>
        <a:lstStyle/>
        <a:p>
          <a:endParaRPr lang="en-US"/>
        </a:p>
      </dgm:t>
    </dgm:pt>
    <dgm:pt modelId="{0BAC9532-EBE3-4E51-A2D6-572100B744F9}" type="sibTrans" cxnId="{DE2C0828-334E-48E2-B691-AC30E7660684}">
      <dgm:prSet/>
      <dgm:spPr/>
      <dgm:t>
        <a:bodyPr/>
        <a:lstStyle/>
        <a:p>
          <a:endParaRPr lang="en-US"/>
        </a:p>
      </dgm:t>
    </dgm:pt>
    <dgm:pt modelId="{A8D5E45E-9F66-4BD5-9543-11EE94F8D747}">
      <dgm:prSet phldrT="[Text]"/>
      <dgm:spPr/>
      <dgm:t>
        <a:bodyPr/>
        <a:lstStyle/>
        <a:p>
          <a:r>
            <a:rPr lang="en-US" dirty="0">
              <a:solidFill>
                <a:schemeClr val="bg1"/>
              </a:solidFill>
            </a:rPr>
            <a:t>Multiple conditions may exist, triggering different implications, based on different background reasons.</a:t>
          </a:r>
        </a:p>
      </dgm:t>
    </dgm:pt>
    <dgm:pt modelId="{E4838AE9-C793-4829-8C24-5BF859B06F6F}" type="parTrans" cxnId="{36288E99-148D-4B91-AB0F-DD71ADF41C63}">
      <dgm:prSet/>
      <dgm:spPr/>
      <dgm:t>
        <a:bodyPr/>
        <a:lstStyle/>
        <a:p>
          <a:endParaRPr lang="en-US"/>
        </a:p>
      </dgm:t>
    </dgm:pt>
    <dgm:pt modelId="{37BB5E52-BE2B-4ECE-96A5-2F3F9C375948}" type="sibTrans" cxnId="{36288E99-148D-4B91-AB0F-DD71ADF41C63}">
      <dgm:prSet/>
      <dgm:spPr/>
      <dgm:t>
        <a:bodyPr/>
        <a:lstStyle/>
        <a:p>
          <a:endParaRPr lang="en-US"/>
        </a:p>
      </dgm:t>
    </dgm:pt>
    <dgm:pt modelId="{A116A480-2BFF-45E4-ADBB-38DF91B02C20}" type="pres">
      <dgm:prSet presAssocID="{5D4827B3-71B6-4464-8742-62AB1B4E2C5E}" presName="Name0" presStyleCnt="0">
        <dgm:presLayoutVars>
          <dgm:chMax val="2"/>
          <dgm:dir/>
          <dgm:animOne val="branch"/>
          <dgm:animLvl val="lvl"/>
          <dgm:resizeHandles val="exact"/>
        </dgm:presLayoutVars>
      </dgm:prSet>
      <dgm:spPr/>
    </dgm:pt>
    <dgm:pt modelId="{C4A1234F-BDA7-4262-9322-C24DC2AD7962}" type="pres">
      <dgm:prSet presAssocID="{5D4827B3-71B6-4464-8742-62AB1B4E2C5E}" presName="Background" presStyleLbl="node1" presStyleIdx="0" presStyleCnt="1" custLinFactNeighborX="0" custLinFactNeighborY="256"/>
      <dgm:spPr/>
    </dgm:pt>
    <dgm:pt modelId="{9BC1DB7F-DFBF-4A4B-A7F3-97BB65CE76B1}" type="pres">
      <dgm:prSet presAssocID="{5D4827B3-71B6-4464-8742-62AB1B4E2C5E}" presName="Divider" presStyleLbl="callout" presStyleIdx="0" presStyleCnt="1"/>
      <dgm:spPr/>
    </dgm:pt>
    <dgm:pt modelId="{87D41AA0-9F9F-4B00-94DB-7AD669889AB3}" type="pres">
      <dgm:prSet presAssocID="{5D4827B3-71B6-4464-8742-62AB1B4E2C5E}" presName="ChildText1" presStyleLbl="revTx" presStyleIdx="0" presStyleCnt="0">
        <dgm:presLayoutVars>
          <dgm:chMax val="0"/>
          <dgm:chPref val="0"/>
          <dgm:bulletEnabled val="1"/>
        </dgm:presLayoutVars>
      </dgm:prSet>
      <dgm:spPr/>
    </dgm:pt>
    <dgm:pt modelId="{AF7B0F2A-4918-4A57-9756-B915F49A7537}" type="pres">
      <dgm:prSet presAssocID="{5D4827B3-71B6-4464-8742-62AB1B4E2C5E}" presName="ChildText2" presStyleLbl="revTx" presStyleIdx="0" presStyleCnt="0">
        <dgm:presLayoutVars>
          <dgm:chMax val="0"/>
          <dgm:chPref val="0"/>
          <dgm:bulletEnabled val="1"/>
        </dgm:presLayoutVars>
      </dgm:prSet>
      <dgm:spPr/>
    </dgm:pt>
    <dgm:pt modelId="{4F30A056-B889-44FA-B81C-0E69818E54C9}" type="pres">
      <dgm:prSet presAssocID="{5D4827B3-71B6-4464-8742-62AB1B4E2C5E}" presName="ParentText1" presStyleLbl="revTx" presStyleIdx="0" presStyleCnt="0">
        <dgm:presLayoutVars>
          <dgm:chMax val="1"/>
          <dgm:chPref val="1"/>
        </dgm:presLayoutVars>
      </dgm:prSet>
      <dgm:spPr/>
    </dgm:pt>
    <dgm:pt modelId="{C8678CB8-3B95-415A-8477-38255B32DDBA}" type="pres">
      <dgm:prSet presAssocID="{5D4827B3-71B6-4464-8742-62AB1B4E2C5E}" presName="ParentShape1" presStyleLbl="alignImgPlace1" presStyleIdx="0" presStyleCnt="2">
        <dgm:presLayoutVars/>
      </dgm:prSet>
      <dgm:spPr/>
    </dgm:pt>
    <dgm:pt modelId="{0846F741-287B-478C-A41C-8A36762704A2}" type="pres">
      <dgm:prSet presAssocID="{5D4827B3-71B6-4464-8742-62AB1B4E2C5E}" presName="ParentText2" presStyleLbl="revTx" presStyleIdx="0" presStyleCnt="0">
        <dgm:presLayoutVars>
          <dgm:chMax val="1"/>
          <dgm:chPref val="1"/>
        </dgm:presLayoutVars>
      </dgm:prSet>
      <dgm:spPr/>
    </dgm:pt>
    <dgm:pt modelId="{35A2E910-0035-448B-8F65-D3DD380A1EFD}" type="pres">
      <dgm:prSet presAssocID="{5D4827B3-71B6-4464-8742-62AB1B4E2C5E}" presName="ParentShape2" presStyleLbl="alignImgPlace1" presStyleIdx="1" presStyleCnt="2">
        <dgm:presLayoutVars/>
      </dgm:prSet>
      <dgm:spPr/>
    </dgm:pt>
  </dgm:ptLst>
  <dgm:cxnLst>
    <dgm:cxn modelId="{43B8C406-96EA-4537-BD35-81AAB2C8E329}" srcId="{A7A080E0-4F29-4AD8-81B2-4D9DCC4EB8E1}" destId="{628610CF-2E60-4717-AE8F-E92670D70984}" srcOrd="0" destOrd="0" parTransId="{F692DFF9-C81C-4A84-B42A-D7C1CAAA9894}" sibTransId="{AB4BD68B-DA8E-4545-88FD-418677CECCF1}"/>
    <dgm:cxn modelId="{FA802D07-C341-4A01-8E8E-4508E338B685}" srcId="{5D4827B3-71B6-4464-8742-62AB1B4E2C5E}" destId="{A7A080E0-4F29-4AD8-81B2-4D9DCC4EB8E1}" srcOrd="0" destOrd="0" parTransId="{B447A401-F2DB-4EED-A016-10FC7B3A4DE8}" sibTransId="{CA09A893-79D9-4182-B0B1-614FF77C1DCB}"/>
    <dgm:cxn modelId="{DE2C0828-334E-48E2-B691-AC30E7660684}" srcId="{5D4827B3-71B6-4464-8742-62AB1B4E2C5E}" destId="{18DF758A-4CB2-436D-BFBD-603761F62738}" srcOrd="1" destOrd="0" parTransId="{81037BB4-9D3F-4BE3-85FF-630E83D9CD5D}" sibTransId="{0BAC9532-EBE3-4E51-A2D6-572100B744F9}"/>
    <dgm:cxn modelId="{F47B5933-5A48-4EC4-9801-A8BE747A17DB}" type="presOf" srcId="{628610CF-2E60-4717-AE8F-E92670D70984}" destId="{87D41AA0-9F9F-4B00-94DB-7AD669889AB3}" srcOrd="0" destOrd="0" presId="urn:microsoft.com/office/officeart/2009/3/layout/OpposingIdeas"/>
    <dgm:cxn modelId="{417C3036-9F49-431A-902C-90A059346295}" type="presOf" srcId="{A7A080E0-4F29-4AD8-81B2-4D9DCC4EB8E1}" destId="{C8678CB8-3B95-415A-8477-38255B32DDBA}" srcOrd="1" destOrd="0" presId="urn:microsoft.com/office/officeart/2009/3/layout/OpposingIdeas"/>
    <dgm:cxn modelId="{36577E72-3729-4767-93B1-4060F71435AE}" type="presOf" srcId="{5D4827B3-71B6-4464-8742-62AB1B4E2C5E}" destId="{A116A480-2BFF-45E4-ADBB-38DF91B02C20}" srcOrd="0" destOrd="0" presId="urn:microsoft.com/office/officeart/2009/3/layout/OpposingIdeas"/>
    <dgm:cxn modelId="{3CFA3C98-D8E4-48E6-AB2E-C0C46BA888AA}" type="presOf" srcId="{18DF758A-4CB2-436D-BFBD-603761F62738}" destId="{0846F741-287B-478C-A41C-8A36762704A2}" srcOrd="0" destOrd="0" presId="urn:microsoft.com/office/officeart/2009/3/layout/OpposingIdeas"/>
    <dgm:cxn modelId="{36288E99-148D-4B91-AB0F-DD71ADF41C63}" srcId="{18DF758A-4CB2-436D-BFBD-603761F62738}" destId="{A8D5E45E-9F66-4BD5-9543-11EE94F8D747}" srcOrd="0" destOrd="0" parTransId="{E4838AE9-C793-4829-8C24-5BF859B06F6F}" sibTransId="{37BB5E52-BE2B-4ECE-96A5-2F3F9C375948}"/>
    <dgm:cxn modelId="{F9A811AB-C324-4302-8B59-D1CBBB6A0FAC}" type="presOf" srcId="{A7A080E0-4F29-4AD8-81B2-4D9DCC4EB8E1}" destId="{4F30A056-B889-44FA-B81C-0E69818E54C9}" srcOrd="0" destOrd="0" presId="urn:microsoft.com/office/officeart/2009/3/layout/OpposingIdeas"/>
    <dgm:cxn modelId="{D84ABCCD-6D18-46DE-9615-58998C8EC378}" type="presOf" srcId="{18DF758A-4CB2-436D-BFBD-603761F62738}" destId="{35A2E910-0035-448B-8F65-D3DD380A1EFD}" srcOrd="1" destOrd="0" presId="urn:microsoft.com/office/officeart/2009/3/layout/OpposingIdeas"/>
    <dgm:cxn modelId="{C9F5C0D3-097B-48C4-941F-136576D75D6A}" type="presOf" srcId="{A8D5E45E-9F66-4BD5-9543-11EE94F8D747}" destId="{AF7B0F2A-4918-4A57-9756-B915F49A7537}" srcOrd="0" destOrd="0" presId="urn:microsoft.com/office/officeart/2009/3/layout/OpposingIdeas"/>
    <dgm:cxn modelId="{AC2E242E-F8CE-468A-80B8-2A81946CE9DC}" type="presParOf" srcId="{A116A480-2BFF-45E4-ADBB-38DF91B02C20}" destId="{C4A1234F-BDA7-4262-9322-C24DC2AD7962}" srcOrd="0" destOrd="0" presId="urn:microsoft.com/office/officeart/2009/3/layout/OpposingIdeas"/>
    <dgm:cxn modelId="{10EBF636-DBE2-4821-B2B4-46ADE4D5F1D2}" type="presParOf" srcId="{A116A480-2BFF-45E4-ADBB-38DF91B02C20}" destId="{9BC1DB7F-DFBF-4A4B-A7F3-97BB65CE76B1}" srcOrd="1" destOrd="0" presId="urn:microsoft.com/office/officeart/2009/3/layout/OpposingIdeas"/>
    <dgm:cxn modelId="{AF477C2F-4889-40ED-892E-8A5D793DF425}" type="presParOf" srcId="{A116A480-2BFF-45E4-ADBB-38DF91B02C20}" destId="{87D41AA0-9F9F-4B00-94DB-7AD669889AB3}" srcOrd="2" destOrd="0" presId="urn:microsoft.com/office/officeart/2009/3/layout/OpposingIdeas"/>
    <dgm:cxn modelId="{75F4B3F1-D84F-42E4-BFFC-672D34CF3AF8}" type="presParOf" srcId="{A116A480-2BFF-45E4-ADBB-38DF91B02C20}" destId="{AF7B0F2A-4918-4A57-9756-B915F49A7537}" srcOrd="3" destOrd="0" presId="urn:microsoft.com/office/officeart/2009/3/layout/OpposingIdeas"/>
    <dgm:cxn modelId="{9FFC2909-F781-46A0-A529-22914314D107}" type="presParOf" srcId="{A116A480-2BFF-45E4-ADBB-38DF91B02C20}" destId="{4F30A056-B889-44FA-B81C-0E69818E54C9}" srcOrd="4" destOrd="0" presId="urn:microsoft.com/office/officeart/2009/3/layout/OpposingIdeas"/>
    <dgm:cxn modelId="{9469C2A3-1409-4251-8D5C-B2FE861CA5A6}" type="presParOf" srcId="{A116A480-2BFF-45E4-ADBB-38DF91B02C20}" destId="{C8678CB8-3B95-415A-8477-38255B32DDBA}" srcOrd="5" destOrd="0" presId="urn:microsoft.com/office/officeart/2009/3/layout/OpposingIdeas"/>
    <dgm:cxn modelId="{DE612A2A-5A24-4C5E-B4B0-24204812F3E7}" type="presParOf" srcId="{A116A480-2BFF-45E4-ADBB-38DF91B02C20}" destId="{0846F741-287B-478C-A41C-8A36762704A2}" srcOrd="6" destOrd="0" presId="urn:microsoft.com/office/officeart/2009/3/layout/OpposingIdeas"/>
    <dgm:cxn modelId="{846B3B12-0E8D-45DB-A281-D0B86FEA0303}" type="presParOf" srcId="{A116A480-2BFF-45E4-ADBB-38DF91B02C20}" destId="{35A2E910-0035-448B-8F65-D3DD380A1EFD}" srcOrd="7" destOrd="0" presId="urn:microsoft.com/office/officeart/2009/3/layout/OpposingIdea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5D4827B3-71B6-4464-8742-62AB1B4E2C5E}" type="doc">
      <dgm:prSet loTypeId="urn:microsoft.com/office/officeart/2009/3/layout/OpposingIdeas" loCatId="relationship" qsTypeId="urn:microsoft.com/office/officeart/2005/8/quickstyle/simple2" qsCatId="simple" csTypeId="urn:microsoft.com/office/officeart/2005/8/colors/accent6_5" csCatId="accent6" phldr="1"/>
      <dgm:spPr/>
      <dgm:t>
        <a:bodyPr/>
        <a:lstStyle/>
        <a:p>
          <a:endParaRPr lang="en-US"/>
        </a:p>
      </dgm:t>
    </dgm:pt>
    <dgm:pt modelId="{A7A080E0-4F29-4AD8-81B2-4D9DCC4EB8E1}">
      <dgm:prSet phldrT="[Text]"/>
      <dgm:spPr/>
      <dgm:t>
        <a:bodyPr/>
        <a:lstStyle/>
        <a:p>
          <a:r>
            <a:rPr lang="en-US" dirty="0"/>
            <a:t>Realism</a:t>
          </a:r>
        </a:p>
      </dgm:t>
    </dgm:pt>
    <dgm:pt modelId="{B447A401-F2DB-4EED-A016-10FC7B3A4DE8}" type="parTrans" cxnId="{FA802D07-C341-4A01-8E8E-4508E338B685}">
      <dgm:prSet/>
      <dgm:spPr/>
      <dgm:t>
        <a:bodyPr/>
        <a:lstStyle/>
        <a:p>
          <a:endParaRPr lang="en-US"/>
        </a:p>
      </dgm:t>
    </dgm:pt>
    <dgm:pt modelId="{CA09A893-79D9-4182-B0B1-614FF77C1DCB}" type="sibTrans" cxnId="{FA802D07-C341-4A01-8E8E-4508E338B685}">
      <dgm:prSet/>
      <dgm:spPr/>
      <dgm:t>
        <a:bodyPr/>
        <a:lstStyle/>
        <a:p>
          <a:endParaRPr lang="en-US"/>
        </a:p>
      </dgm:t>
    </dgm:pt>
    <dgm:pt modelId="{628610CF-2E60-4717-AE8F-E92670D70984}">
      <dgm:prSet phldrT="[Text]"/>
      <dgm:spPr/>
      <dgm:t>
        <a:bodyPr/>
        <a:lstStyle/>
        <a:p>
          <a:r>
            <a:rPr lang="en-US" dirty="0">
              <a:solidFill>
                <a:schemeClr val="bg1"/>
              </a:solidFill>
            </a:rPr>
            <a:t>Law</a:t>
          </a:r>
          <a:r>
            <a:rPr lang="en-US" baseline="0" dirty="0">
              <a:solidFill>
                <a:schemeClr val="bg1"/>
              </a:solidFill>
            </a:rPr>
            <a:t> is based on existing essential conditions </a:t>
          </a:r>
          <a:endParaRPr lang="en-US" dirty="0">
            <a:solidFill>
              <a:schemeClr val="bg1"/>
            </a:solidFill>
          </a:endParaRPr>
        </a:p>
      </dgm:t>
    </dgm:pt>
    <dgm:pt modelId="{F692DFF9-C81C-4A84-B42A-D7C1CAAA9894}" type="parTrans" cxnId="{43B8C406-96EA-4537-BD35-81AAB2C8E329}">
      <dgm:prSet/>
      <dgm:spPr/>
      <dgm:t>
        <a:bodyPr/>
        <a:lstStyle/>
        <a:p>
          <a:endParaRPr lang="en-US"/>
        </a:p>
      </dgm:t>
    </dgm:pt>
    <dgm:pt modelId="{AB4BD68B-DA8E-4545-88FD-418677CECCF1}" type="sibTrans" cxnId="{43B8C406-96EA-4537-BD35-81AAB2C8E329}">
      <dgm:prSet/>
      <dgm:spPr/>
      <dgm:t>
        <a:bodyPr/>
        <a:lstStyle/>
        <a:p>
          <a:endParaRPr lang="en-US"/>
        </a:p>
      </dgm:t>
    </dgm:pt>
    <dgm:pt modelId="{18DF758A-4CB2-436D-BFBD-603761F62738}">
      <dgm:prSet phldrT="[Text]"/>
      <dgm:spPr/>
      <dgm:t>
        <a:bodyPr/>
        <a:lstStyle/>
        <a:p>
          <a:r>
            <a:rPr lang="en-US" dirty="0"/>
            <a:t>Legalism</a:t>
          </a:r>
        </a:p>
      </dgm:t>
    </dgm:pt>
    <dgm:pt modelId="{81037BB4-9D3F-4BE3-85FF-630E83D9CD5D}" type="parTrans" cxnId="{DE2C0828-334E-48E2-B691-AC30E7660684}">
      <dgm:prSet/>
      <dgm:spPr/>
      <dgm:t>
        <a:bodyPr/>
        <a:lstStyle/>
        <a:p>
          <a:endParaRPr lang="en-US"/>
        </a:p>
      </dgm:t>
    </dgm:pt>
    <dgm:pt modelId="{0BAC9532-EBE3-4E51-A2D6-572100B744F9}" type="sibTrans" cxnId="{DE2C0828-334E-48E2-B691-AC30E7660684}">
      <dgm:prSet/>
      <dgm:spPr/>
      <dgm:t>
        <a:bodyPr/>
        <a:lstStyle/>
        <a:p>
          <a:endParaRPr lang="en-US"/>
        </a:p>
      </dgm:t>
    </dgm:pt>
    <dgm:pt modelId="{A8D5E45E-9F66-4BD5-9543-11EE94F8D747}">
      <dgm:prSet phldrT="[Text]"/>
      <dgm:spPr/>
      <dgm:t>
        <a:bodyPr/>
        <a:lstStyle/>
        <a:p>
          <a:r>
            <a:rPr lang="en-US" dirty="0">
              <a:solidFill>
                <a:schemeClr val="bg1"/>
              </a:solidFill>
            </a:rPr>
            <a:t>Law is artifice</a:t>
          </a:r>
        </a:p>
      </dgm:t>
    </dgm:pt>
    <dgm:pt modelId="{E4838AE9-C793-4829-8C24-5BF859B06F6F}" type="parTrans" cxnId="{36288E99-148D-4B91-AB0F-DD71ADF41C63}">
      <dgm:prSet/>
      <dgm:spPr/>
      <dgm:t>
        <a:bodyPr/>
        <a:lstStyle/>
        <a:p>
          <a:endParaRPr lang="en-US"/>
        </a:p>
      </dgm:t>
    </dgm:pt>
    <dgm:pt modelId="{37BB5E52-BE2B-4ECE-96A5-2F3F9C375948}" type="sibTrans" cxnId="{36288E99-148D-4B91-AB0F-DD71ADF41C63}">
      <dgm:prSet/>
      <dgm:spPr/>
      <dgm:t>
        <a:bodyPr/>
        <a:lstStyle/>
        <a:p>
          <a:endParaRPr lang="en-US"/>
        </a:p>
      </dgm:t>
    </dgm:pt>
    <dgm:pt modelId="{A116A480-2BFF-45E4-ADBB-38DF91B02C20}" type="pres">
      <dgm:prSet presAssocID="{5D4827B3-71B6-4464-8742-62AB1B4E2C5E}" presName="Name0" presStyleCnt="0">
        <dgm:presLayoutVars>
          <dgm:chMax val="2"/>
          <dgm:dir/>
          <dgm:animOne val="branch"/>
          <dgm:animLvl val="lvl"/>
          <dgm:resizeHandles val="exact"/>
        </dgm:presLayoutVars>
      </dgm:prSet>
      <dgm:spPr/>
    </dgm:pt>
    <dgm:pt modelId="{C4A1234F-BDA7-4262-9322-C24DC2AD7962}" type="pres">
      <dgm:prSet presAssocID="{5D4827B3-71B6-4464-8742-62AB1B4E2C5E}" presName="Background" presStyleLbl="node1" presStyleIdx="0" presStyleCnt="1" custLinFactNeighborX="0" custLinFactNeighborY="256"/>
      <dgm:spPr/>
    </dgm:pt>
    <dgm:pt modelId="{9BC1DB7F-DFBF-4A4B-A7F3-97BB65CE76B1}" type="pres">
      <dgm:prSet presAssocID="{5D4827B3-71B6-4464-8742-62AB1B4E2C5E}" presName="Divider" presStyleLbl="callout" presStyleIdx="0" presStyleCnt="1"/>
      <dgm:spPr/>
    </dgm:pt>
    <dgm:pt modelId="{87D41AA0-9F9F-4B00-94DB-7AD669889AB3}" type="pres">
      <dgm:prSet presAssocID="{5D4827B3-71B6-4464-8742-62AB1B4E2C5E}" presName="ChildText1" presStyleLbl="revTx" presStyleIdx="0" presStyleCnt="0">
        <dgm:presLayoutVars>
          <dgm:chMax val="0"/>
          <dgm:chPref val="0"/>
          <dgm:bulletEnabled val="1"/>
        </dgm:presLayoutVars>
      </dgm:prSet>
      <dgm:spPr/>
    </dgm:pt>
    <dgm:pt modelId="{AF7B0F2A-4918-4A57-9756-B915F49A7537}" type="pres">
      <dgm:prSet presAssocID="{5D4827B3-71B6-4464-8742-62AB1B4E2C5E}" presName="ChildText2" presStyleLbl="revTx" presStyleIdx="0" presStyleCnt="0">
        <dgm:presLayoutVars>
          <dgm:chMax val="0"/>
          <dgm:chPref val="0"/>
          <dgm:bulletEnabled val="1"/>
        </dgm:presLayoutVars>
      </dgm:prSet>
      <dgm:spPr/>
    </dgm:pt>
    <dgm:pt modelId="{4F30A056-B889-44FA-B81C-0E69818E54C9}" type="pres">
      <dgm:prSet presAssocID="{5D4827B3-71B6-4464-8742-62AB1B4E2C5E}" presName="ParentText1" presStyleLbl="revTx" presStyleIdx="0" presStyleCnt="0">
        <dgm:presLayoutVars>
          <dgm:chMax val="1"/>
          <dgm:chPref val="1"/>
        </dgm:presLayoutVars>
      </dgm:prSet>
      <dgm:spPr/>
    </dgm:pt>
    <dgm:pt modelId="{C8678CB8-3B95-415A-8477-38255B32DDBA}" type="pres">
      <dgm:prSet presAssocID="{5D4827B3-71B6-4464-8742-62AB1B4E2C5E}" presName="ParentShape1" presStyleLbl="alignImgPlace1" presStyleIdx="0" presStyleCnt="2">
        <dgm:presLayoutVars/>
      </dgm:prSet>
      <dgm:spPr/>
    </dgm:pt>
    <dgm:pt modelId="{0846F741-287B-478C-A41C-8A36762704A2}" type="pres">
      <dgm:prSet presAssocID="{5D4827B3-71B6-4464-8742-62AB1B4E2C5E}" presName="ParentText2" presStyleLbl="revTx" presStyleIdx="0" presStyleCnt="0">
        <dgm:presLayoutVars>
          <dgm:chMax val="1"/>
          <dgm:chPref val="1"/>
        </dgm:presLayoutVars>
      </dgm:prSet>
      <dgm:spPr/>
    </dgm:pt>
    <dgm:pt modelId="{35A2E910-0035-448B-8F65-D3DD380A1EFD}" type="pres">
      <dgm:prSet presAssocID="{5D4827B3-71B6-4464-8742-62AB1B4E2C5E}" presName="ParentShape2" presStyleLbl="alignImgPlace1" presStyleIdx="1" presStyleCnt="2">
        <dgm:presLayoutVars/>
      </dgm:prSet>
      <dgm:spPr/>
    </dgm:pt>
  </dgm:ptLst>
  <dgm:cxnLst>
    <dgm:cxn modelId="{43B8C406-96EA-4537-BD35-81AAB2C8E329}" srcId="{A7A080E0-4F29-4AD8-81B2-4D9DCC4EB8E1}" destId="{628610CF-2E60-4717-AE8F-E92670D70984}" srcOrd="0" destOrd="0" parTransId="{F692DFF9-C81C-4A84-B42A-D7C1CAAA9894}" sibTransId="{AB4BD68B-DA8E-4545-88FD-418677CECCF1}"/>
    <dgm:cxn modelId="{FA802D07-C341-4A01-8E8E-4508E338B685}" srcId="{5D4827B3-71B6-4464-8742-62AB1B4E2C5E}" destId="{A7A080E0-4F29-4AD8-81B2-4D9DCC4EB8E1}" srcOrd="0" destOrd="0" parTransId="{B447A401-F2DB-4EED-A016-10FC7B3A4DE8}" sibTransId="{CA09A893-79D9-4182-B0B1-614FF77C1DCB}"/>
    <dgm:cxn modelId="{DE2C0828-334E-48E2-B691-AC30E7660684}" srcId="{5D4827B3-71B6-4464-8742-62AB1B4E2C5E}" destId="{18DF758A-4CB2-436D-BFBD-603761F62738}" srcOrd="1" destOrd="0" parTransId="{81037BB4-9D3F-4BE3-85FF-630E83D9CD5D}" sibTransId="{0BAC9532-EBE3-4E51-A2D6-572100B744F9}"/>
    <dgm:cxn modelId="{F47B5933-5A48-4EC4-9801-A8BE747A17DB}" type="presOf" srcId="{628610CF-2E60-4717-AE8F-E92670D70984}" destId="{87D41AA0-9F9F-4B00-94DB-7AD669889AB3}" srcOrd="0" destOrd="0" presId="urn:microsoft.com/office/officeart/2009/3/layout/OpposingIdeas"/>
    <dgm:cxn modelId="{417C3036-9F49-431A-902C-90A059346295}" type="presOf" srcId="{A7A080E0-4F29-4AD8-81B2-4D9DCC4EB8E1}" destId="{C8678CB8-3B95-415A-8477-38255B32DDBA}" srcOrd="1" destOrd="0" presId="urn:microsoft.com/office/officeart/2009/3/layout/OpposingIdeas"/>
    <dgm:cxn modelId="{36577E72-3729-4767-93B1-4060F71435AE}" type="presOf" srcId="{5D4827B3-71B6-4464-8742-62AB1B4E2C5E}" destId="{A116A480-2BFF-45E4-ADBB-38DF91B02C20}" srcOrd="0" destOrd="0" presId="urn:microsoft.com/office/officeart/2009/3/layout/OpposingIdeas"/>
    <dgm:cxn modelId="{3CFA3C98-D8E4-48E6-AB2E-C0C46BA888AA}" type="presOf" srcId="{18DF758A-4CB2-436D-BFBD-603761F62738}" destId="{0846F741-287B-478C-A41C-8A36762704A2}" srcOrd="0" destOrd="0" presId="urn:microsoft.com/office/officeart/2009/3/layout/OpposingIdeas"/>
    <dgm:cxn modelId="{36288E99-148D-4B91-AB0F-DD71ADF41C63}" srcId="{18DF758A-4CB2-436D-BFBD-603761F62738}" destId="{A8D5E45E-9F66-4BD5-9543-11EE94F8D747}" srcOrd="0" destOrd="0" parTransId="{E4838AE9-C793-4829-8C24-5BF859B06F6F}" sibTransId="{37BB5E52-BE2B-4ECE-96A5-2F3F9C375948}"/>
    <dgm:cxn modelId="{F9A811AB-C324-4302-8B59-D1CBBB6A0FAC}" type="presOf" srcId="{A7A080E0-4F29-4AD8-81B2-4D9DCC4EB8E1}" destId="{4F30A056-B889-44FA-B81C-0E69818E54C9}" srcOrd="0" destOrd="0" presId="urn:microsoft.com/office/officeart/2009/3/layout/OpposingIdeas"/>
    <dgm:cxn modelId="{D84ABCCD-6D18-46DE-9615-58998C8EC378}" type="presOf" srcId="{18DF758A-4CB2-436D-BFBD-603761F62738}" destId="{35A2E910-0035-448B-8F65-D3DD380A1EFD}" srcOrd="1" destOrd="0" presId="urn:microsoft.com/office/officeart/2009/3/layout/OpposingIdeas"/>
    <dgm:cxn modelId="{C9F5C0D3-097B-48C4-941F-136576D75D6A}" type="presOf" srcId="{A8D5E45E-9F66-4BD5-9543-11EE94F8D747}" destId="{AF7B0F2A-4918-4A57-9756-B915F49A7537}" srcOrd="0" destOrd="0" presId="urn:microsoft.com/office/officeart/2009/3/layout/OpposingIdeas"/>
    <dgm:cxn modelId="{AC2E242E-F8CE-468A-80B8-2A81946CE9DC}" type="presParOf" srcId="{A116A480-2BFF-45E4-ADBB-38DF91B02C20}" destId="{C4A1234F-BDA7-4262-9322-C24DC2AD7962}" srcOrd="0" destOrd="0" presId="urn:microsoft.com/office/officeart/2009/3/layout/OpposingIdeas"/>
    <dgm:cxn modelId="{10EBF636-DBE2-4821-B2B4-46ADE4D5F1D2}" type="presParOf" srcId="{A116A480-2BFF-45E4-ADBB-38DF91B02C20}" destId="{9BC1DB7F-DFBF-4A4B-A7F3-97BB65CE76B1}" srcOrd="1" destOrd="0" presId="urn:microsoft.com/office/officeart/2009/3/layout/OpposingIdeas"/>
    <dgm:cxn modelId="{AF477C2F-4889-40ED-892E-8A5D793DF425}" type="presParOf" srcId="{A116A480-2BFF-45E4-ADBB-38DF91B02C20}" destId="{87D41AA0-9F9F-4B00-94DB-7AD669889AB3}" srcOrd="2" destOrd="0" presId="urn:microsoft.com/office/officeart/2009/3/layout/OpposingIdeas"/>
    <dgm:cxn modelId="{75F4B3F1-D84F-42E4-BFFC-672D34CF3AF8}" type="presParOf" srcId="{A116A480-2BFF-45E4-ADBB-38DF91B02C20}" destId="{AF7B0F2A-4918-4A57-9756-B915F49A7537}" srcOrd="3" destOrd="0" presId="urn:microsoft.com/office/officeart/2009/3/layout/OpposingIdeas"/>
    <dgm:cxn modelId="{9FFC2909-F781-46A0-A529-22914314D107}" type="presParOf" srcId="{A116A480-2BFF-45E4-ADBB-38DF91B02C20}" destId="{4F30A056-B889-44FA-B81C-0E69818E54C9}" srcOrd="4" destOrd="0" presId="urn:microsoft.com/office/officeart/2009/3/layout/OpposingIdeas"/>
    <dgm:cxn modelId="{9469C2A3-1409-4251-8D5C-B2FE861CA5A6}" type="presParOf" srcId="{A116A480-2BFF-45E4-ADBB-38DF91B02C20}" destId="{C8678CB8-3B95-415A-8477-38255B32DDBA}" srcOrd="5" destOrd="0" presId="urn:microsoft.com/office/officeart/2009/3/layout/OpposingIdeas"/>
    <dgm:cxn modelId="{DE612A2A-5A24-4C5E-B4B0-24204812F3E7}" type="presParOf" srcId="{A116A480-2BFF-45E4-ADBB-38DF91B02C20}" destId="{0846F741-287B-478C-A41C-8A36762704A2}" srcOrd="6" destOrd="0" presId="urn:microsoft.com/office/officeart/2009/3/layout/OpposingIdeas"/>
    <dgm:cxn modelId="{846B3B12-0E8D-45DB-A281-D0B86FEA0303}" type="presParOf" srcId="{A116A480-2BFF-45E4-ADBB-38DF91B02C20}" destId="{35A2E910-0035-448B-8F65-D3DD380A1EFD}" srcOrd="7" destOrd="0" presId="urn:microsoft.com/office/officeart/2009/3/layout/OpposingIdea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2E22E0-4272-409C-9C36-E9820FCE7F32}">
      <dsp:nvSpPr>
        <dsp:cNvPr id="0" name=""/>
        <dsp:cNvSpPr/>
      </dsp:nvSpPr>
      <dsp:spPr>
        <a:xfrm>
          <a:off x="530515" y="286890"/>
          <a:ext cx="1395849" cy="1395849"/>
        </a:xfrm>
        <a:prstGeom prst="ellipse">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t>Autonomy</a:t>
          </a:r>
        </a:p>
      </dsp:txBody>
      <dsp:txXfrm>
        <a:off x="734932" y="491307"/>
        <a:ext cx="987015" cy="987015"/>
      </dsp:txXfrm>
    </dsp:sp>
    <dsp:sp modelId="{9562616E-384F-48E4-8FBD-76F856B92BC9}">
      <dsp:nvSpPr>
        <dsp:cNvPr id="0" name=""/>
        <dsp:cNvSpPr/>
      </dsp:nvSpPr>
      <dsp:spPr>
        <a:xfrm>
          <a:off x="253079" y="1648193"/>
          <a:ext cx="729880" cy="762263"/>
        </a:xfrm>
        <a:prstGeom prst="mathPlus">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a:off x="349825" y="1943491"/>
        <a:ext cx="536388" cy="171667"/>
      </dsp:txXfrm>
    </dsp:sp>
    <dsp:sp modelId="{58BE0D2D-14ED-4424-A91F-5B9FAEA196BD}">
      <dsp:nvSpPr>
        <dsp:cNvPr id="0" name=""/>
        <dsp:cNvSpPr/>
      </dsp:nvSpPr>
      <dsp:spPr>
        <a:xfrm>
          <a:off x="0" y="2491974"/>
          <a:ext cx="1395849" cy="1395849"/>
        </a:xfrm>
        <a:prstGeom prst="ellipse">
          <a:avLst/>
        </a:prstGeom>
        <a:gradFill rotWithShape="0">
          <a:gsLst>
            <a:gs pos="0">
              <a:schemeClr val="accent4">
                <a:hueOff val="-6244009"/>
                <a:satOff val="-155"/>
                <a:lumOff val="3333"/>
                <a:alphaOff val="0"/>
                <a:satMod val="103000"/>
                <a:lumMod val="102000"/>
                <a:tint val="94000"/>
              </a:schemeClr>
            </a:gs>
            <a:gs pos="50000">
              <a:schemeClr val="accent4">
                <a:hueOff val="-6244009"/>
                <a:satOff val="-155"/>
                <a:lumOff val="3333"/>
                <a:alphaOff val="0"/>
                <a:satMod val="110000"/>
                <a:lumMod val="100000"/>
                <a:shade val="100000"/>
              </a:schemeClr>
            </a:gs>
            <a:gs pos="100000">
              <a:schemeClr val="accent4">
                <a:hueOff val="-6244009"/>
                <a:satOff val="-155"/>
                <a:lumOff val="333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t>Adaptivity</a:t>
          </a:r>
        </a:p>
      </dsp:txBody>
      <dsp:txXfrm>
        <a:off x="204417" y="2696391"/>
        <a:ext cx="987015" cy="987015"/>
      </dsp:txXfrm>
    </dsp:sp>
    <dsp:sp modelId="{A61F9A0F-765F-4680-8A2F-AE7F1A38641B}">
      <dsp:nvSpPr>
        <dsp:cNvPr id="0" name=""/>
        <dsp:cNvSpPr/>
      </dsp:nvSpPr>
      <dsp:spPr>
        <a:xfrm>
          <a:off x="248075" y="3972998"/>
          <a:ext cx="739886" cy="706992"/>
        </a:xfrm>
        <a:prstGeom prst="mathPlus">
          <a:avLst/>
        </a:prstGeom>
        <a:gradFill rotWithShape="0">
          <a:gsLst>
            <a:gs pos="0">
              <a:schemeClr val="accent4">
                <a:hueOff val="-9366013"/>
                <a:satOff val="-233"/>
                <a:lumOff val="5000"/>
                <a:alphaOff val="0"/>
                <a:satMod val="103000"/>
                <a:lumMod val="102000"/>
                <a:tint val="94000"/>
              </a:schemeClr>
            </a:gs>
            <a:gs pos="50000">
              <a:schemeClr val="accent4">
                <a:hueOff val="-9366013"/>
                <a:satOff val="-233"/>
                <a:lumOff val="5000"/>
                <a:alphaOff val="0"/>
                <a:satMod val="110000"/>
                <a:lumMod val="100000"/>
                <a:shade val="100000"/>
              </a:schemeClr>
            </a:gs>
            <a:gs pos="100000">
              <a:schemeClr val="accent4">
                <a:hueOff val="-9366013"/>
                <a:satOff val="-233"/>
                <a:lumOff val="5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a:off x="346147" y="4243352"/>
        <a:ext cx="543742" cy="166284"/>
      </dsp:txXfrm>
    </dsp:sp>
    <dsp:sp modelId="{DFD60AB6-AA68-4327-A959-31E8BE0B57FB}">
      <dsp:nvSpPr>
        <dsp:cNvPr id="0" name=""/>
        <dsp:cNvSpPr/>
      </dsp:nvSpPr>
      <dsp:spPr>
        <a:xfrm>
          <a:off x="546302" y="4651957"/>
          <a:ext cx="1395849" cy="1395849"/>
        </a:xfrm>
        <a:prstGeom prst="ellipse">
          <a:avLst/>
        </a:prstGeom>
        <a:gradFill rotWithShape="0">
          <a:gsLst>
            <a:gs pos="0">
              <a:schemeClr val="accent4">
                <a:hueOff val="-12488018"/>
                <a:satOff val="-311"/>
                <a:lumOff val="6667"/>
                <a:alphaOff val="0"/>
                <a:satMod val="103000"/>
                <a:lumMod val="102000"/>
                <a:tint val="94000"/>
              </a:schemeClr>
            </a:gs>
            <a:gs pos="50000">
              <a:schemeClr val="accent4">
                <a:hueOff val="-12488018"/>
                <a:satOff val="-311"/>
                <a:lumOff val="6667"/>
                <a:alphaOff val="0"/>
                <a:satMod val="110000"/>
                <a:lumMod val="100000"/>
                <a:shade val="100000"/>
              </a:schemeClr>
            </a:gs>
            <a:gs pos="100000">
              <a:schemeClr val="accent4">
                <a:hueOff val="-12488018"/>
                <a:satOff val="-311"/>
                <a:lumOff val="6667"/>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t>Self-learning</a:t>
          </a:r>
        </a:p>
      </dsp:txBody>
      <dsp:txXfrm>
        <a:off x="750719" y="4856374"/>
        <a:ext cx="987015" cy="987015"/>
      </dsp:txXfrm>
    </dsp:sp>
    <dsp:sp modelId="{CFD7FBD2-8E7F-4208-83BD-6A6584D3CFDC}">
      <dsp:nvSpPr>
        <dsp:cNvPr id="0" name=""/>
        <dsp:cNvSpPr/>
      </dsp:nvSpPr>
      <dsp:spPr>
        <a:xfrm rot="21474414">
          <a:off x="1987941" y="2712054"/>
          <a:ext cx="1020102" cy="738205"/>
        </a:xfrm>
        <a:prstGeom prst="rightArrow">
          <a:avLst>
            <a:gd name="adj1" fmla="val 60000"/>
            <a:gd name="adj2" fmla="val 50000"/>
          </a:avLst>
        </a:prstGeom>
        <a:gradFill rotWithShape="0">
          <a:gsLst>
            <a:gs pos="0">
              <a:schemeClr val="accent4">
                <a:hueOff val="-18732026"/>
                <a:satOff val="-466"/>
                <a:lumOff val="10000"/>
                <a:alphaOff val="0"/>
                <a:satMod val="103000"/>
                <a:lumMod val="102000"/>
                <a:tint val="94000"/>
              </a:schemeClr>
            </a:gs>
            <a:gs pos="50000">
              <a:schemeClr val="accent4">
                <a:hueOff val="-18732026"/>
                <a:satOff val="-466"/>
                <a:lumOff val="10000"/>
                <a:alphaOff val="0"/>
                <a:satMod val="110000"/>
                <a:lumMod val="100000"/>
                <a:shade val="100000"/>
              </a:schemeClr>
            </a:gs>
            <a:gs pos="100000">
              <a:schemeClr val="accent4">
                <a:hueOff val="-18732026"/>
                <a:satOff val="-466"/>
                <a:lumOff val="1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1988015" y="2863739"/>
        <a:ext cx="798641" cy="442923"/>
      </dsp:txXfrm>
    </dsp:sp>
    <dsp:sp modelId="{6E932596-A21E-4657-86C3-F1DE05666EAC}">
      <dsp:nvSpPr>
        <dsp:cNvPr id="0" name=""/>
        <dsp:cNvSpPr/>
      </dsp:nvSpPr>
      <dsp:spPr>
        <a:xfrm>
          <a:off x="3211860" y="1501732"/>
          <a:ext cx="3040299" cy="3056323"/>
        </a:xfrm>
        <a:prstGeom prst="ellipse">
          <a:avLst/>
        </a:prstGeom>
        <a:gradFill rotWithShape="0">
          <a:gsLst>
            <a:gs pos="0">
              <a:schemeClr val="accent4">
                <a:hueOff val="-18732026"/>
                <a:satOff val="-466"/>
                <a:lumOff val="10000"/>
                <a:alphaOff val="0"/>
                <a:satMod val="103000"/>
                <a:lumMod val="102000"/>
                <a:tint val="94000"/>
              </a:schemeClr>
            </a:gs>
            <a:gs pos="50000">
              <a:schemeClr val="accent4">
                <a:hueOff val="-18732026"/>
                <a:satOff val="-466"/>
                <a:lumOff val="10000"/>
                <a:alphaOff val="0"/>
                <a:satMod val="110000"/>
                <a:lumMod val="100000"/>
                <a:shade val="100000"/>
              </a:schemeClr>
            </a:gs>
            <a:gs pos="100000">
              <a:schemeClr val="accent4">
                <a:hueOff val="-18732026"/>
                <a:satOff val="-466"/>
                <a:lumOff val="1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Font typeface="Arial" panose="020B0604020202020204" pitchFamily="34" charset="0"/>
            <a:buNone/>
          </a:pPr>
          <a:r>
            <a:rPr lang="en-US" sz="1700" kern="1200" dirty="0"/>
            <a:t>Multiple legal issues: </a:t>
          </a:r>
        </a:p>
        <a:p>
          <a:pPr marL="0" lvl="0" indent="0" algn="ctr" defTabSz="755650">
            <a:lnSpc>
              <a:spcPct val="90000"/>
            </a:lnSpc>
            <a:spcBef>
              <a:spcPct val="0"/>
            </a:spcBef>
            <a:spcAft>
              <a:spcPct val="35000"/>
            </a:spcAft>
            <a:buFont typeface="Arial" panose="020B0604020202020204" pitchFamily="34" charset="0"/>
            <a:buNone/>
          </a:pPr>
          <a:r>
            <a:rPr lang="en-US" sz="1700" b="1" kern="1200" dirty="0"/>
            <a:t>Liability</a:t>
          </a:r>
        </a:p>
        <a:p>
          <a:pPr marL="0" lvl="0" indent="0" algn="ctr" defTabSz="755650">
            <a:lnSpc>
              <a:spcPct val="90000"/>
            </a:lnSpc>
            <a:spcBef>
              <a:spcPct val="0"/>
            </a:spcBef>
            <a:spcAft>
              <a:spcPct val="35000"/>
            </a:spcAft>
            <a:buFont typeface="Arial" panose="020B0604020202020204" pitchFamily="34" charset="0"/>
            <a:buNone/>
          </a:pPr>
          <a:r>
            <a:rPr lang="en-US" sz="1700" b="1" kern="1200" dirty="0"/>
            <a:t>Discrimination</a:t>
          </a:r>
        </a:p>
        <a:p>
          <a:pPr marL="0" lvl="0" indent="0" algn="ctr" defTabSz="755650">
            <a:lnSpc>
              <a:spcPct val="90000"/>
            </a:lnSpc>
            <a:spcBef>
              <a:spcPct val="0"/>
            </a:spcBef>
            <a:spcAft>
              <a:spcPct val="35000"/>
            </a:spcAft>
            <a:buFont typeface="Arial" panose="020B0604020202020204" pitchFamily="34" charset="0"/>
            <a:buNone/>
          </a:pPr>
          <a:r>
            <a:rPr lang="en-US" sz="1700" b="1" kern="1200" dirty="0"/>
            <a:t>Intellectual property</a:t>
          </a:r>
        </a:p>
        <a:p>
          <a:pPr marL="0" lvl="0" indent="0" algn="ctr" defTabSz="755650">
            <a:lnSpc>
              <a:spcPct val="90000"/>
            </a:lnSpc>
            <a:spcBef>
              <a:spcPct val="0"/>
            </a:spcBef>
            <a:spcAft>
              <a:spcPct val="35000"/>
            </a:spcAft>
            <a:buFont typeface="Arial" panose="020B0604020202020204" pitchFamily="34" charset="0"/>
            <a:buNone/>
          </a:pPr>
          <a:r>
            <a:rPr lang="en-US" sz="1700" b="1" kern="1200" dirty="0"/>
            <a:t>Lack of procedural safeguards</a:t>
          </a:r>
        </a:p>
      </dsp:txBody>
      <dsp:txXfrm>
        <a:off x="3657101" y="1949320"/>
        <a:ext cx="2149817" cy="216114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599BE3-282B-46EA-9457-470E092F576F}">
      <dsp:nvSpPr>
        <dsp:cNvPr id="0" name=""/>
        <dsp:cNvSpPr/>
      </dsp:nvSpPr>
      <dsp:spPr>
        <a:xfrm>
          <a:off x="1354666" y="0"/>
          <a:ext cx="5418667" cy="5418667"/>
        </a:xfrm>
        <a:prstGeom prst="ellipse">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dirty="0"/>
            <a:t>Law in general</a:t>
          </a:r>
        </a:p>
      </dsp:txBody>
      <dsp:txXfrm>
        <a:off x="3306470" y="270933"/>
        <a:ext cx="1515059" cy="812800"/>
      </dsp:txXfrm>
    </dsp:sp>
    <dsp:sp modelId="{58EDD7FF-460C-444D-8232-F41A221C58CC}">
      <dsp:nvSpPr>
        <dsp:cNvPr id="0" name=""/>
        <dsp:cNvSpPr/>
      </dsp:nvSpPr>
      <dsp:spPr>
        <a:xfrm>
          <a:off x="1896533" y="1083733"/>
          <a:ext cx="4334933" cy="4334933"/>
        </a:xfrm>
        <a:prstGeom prst="ellipse">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dirty="0"/>
            <a:t>Legal ontology</a:t>
          </a:r>
        </a:p>
      </dsp:txBody>
      <dsp:txXfrm>
        <a:off x="3306470" y="1343829"/>
        <a:ext cx="1515059" cy="780288"/>
      </dsp:txXfrm>
    </dsp:sp>
    <dsp:sp modelId="{C7FFF1D6-5D1D-4FD6-83FA-A849CD24C757}">
      <dsp:nvSpPr>
        <dsp:cNvPr id="0" name=""/>
        <dsp:cNvSpPr/>
      </dsp:nvSpPr>
      <dsp:spPr>
        <a:xfrm>
          <a:off x="2438399" y="2167466"/>
          <a:ext cx="3251200" cy="3251200"/>
        </a:xfrm>
        <a:prstGeom prst="ellipse">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dirty="0"/>
            <a:t>Meta-institutional</a:t>
          </a:r>
        </a:p>
      </dsp:txBody>
      <dsp:txXfrm>
        <a:off x="3306470" y="2411306"/>
        <a:ext cx="1515059" cy="731520"/>
      </dsp:txXfrm>
    </dsp:sp>
    <dsp:sp modelId="{53F94F7C-E7F6-44FB-8725-CA69FD2EBFFB}">
      <dsp:nvSpPr>
        <dsp:cNvPr id="0" name=""/>
        <dsp:cNvSpPr/>
      </dsp:nvSpPr>
      <dsp:spPr>
        <a:xfrm>
          <a:off x="2980266" y="3251200"/>
          <a:ext cx="2167466" cy="2167466"/>
        </a:xfrm>
        <a:prstGeom prst="ellipse">
          <a:avLst/>
        </a:prstGeom>
        <a:solidFill>
          <a:schemeClr val="accent5">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dirty="0"/>
            <a:t>Institutional</a:t>
          </a:r>
        </a:p>
      </dsp:txBody>
      <dsp:txXfrm>
        <a:off x="3297684" y="3793066"/>
        <a:ext cx="1532630" cy="108373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A1234F-BDA7-4262-9322-C24DC2AD7962}">
      <dsp:nvSpPr>
        <dsp:cNvPr id="0" name=""/>
        <dsp:cNvSpPr/>
      </dsp:nvSpPr>
      <dsp:spPr>
        <a:xfrm>
          <a:off x="1015999" y="1070223"/>
          <a:ext cx="6096000" cy="3278220"/>
        </a:xfrm>
        <a:prstGeom prst="round2DiagRect">
          <a:avLst>
            <a:gd name="adj1" fmla="val 0"/>
            <a:gd name="adj2" fmla="val 16670"/>
          </a:avLst>
        </a:prstGeom>
        <a:solidFill>
          <a:schemeClr val="accent6">
            <a:alpha val="9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9BC1DB7F-DFBF-4A4B-A7F3-97BB65CE76B1}">
      <dsp:nvSpPr>
        <dsp:cNvPr id="0" name=""/>
        <dsp:cNvSpPr/>
      </dsp:nvSpPr>
      <dsp:spPr>
        <a:xfrm>
          <a:off x="4063999" y="1417913"/>
          <a:ext cx="812" cy="258284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dsp:style>
    </dsp:sp>
    <dsp:sp modelId="{87D41AA0-9F9F-4B00-94DB-7AD669889AB3}">
      <dsp:nvSpPr>
        <dsp:cNvPr id="0" name=""/>
        <dsp:cNvSpPr/>
      </dsp:nvSpPr>
      <dsp:spPr>
        <a:xfrm>
          <a:off x="1219199" y="1318573"/>
          <a:ext cx="2641600" cy="2781520"/>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0" lvl="0" indent="0" algn="l" defTabSz="1466850">
            <a:lnSpc>
              <a:spcPct val="90000"/>
            </a:lnSpc>
            <a:spcBef>
              <a:spcPct val="0"/>
            </a:spcBef>
            <a:spcAft>
              <a:spcPct val="35000"/>
            </a:spcAft>
            <a:buNone/>
          </a:pPr>
          <a:r>
            <a:rPr lang="en-US" sz="3300" kern="1200" dirty="0">
              <a:solidFill>
                <a:schemeClr val="bg1"/>
              </a:solidFill>
            </a:rPr>
            <a:t>Law</a:t>
          </a:r>
          <a:r>
            <a:rPr lang="en-US" sz="3300" kern="1200" baseline="0" dirty="0">
              <a:solidFill>
                <a:schemeClr val="bg1"/>
              </a:solidFill>
            </a:rPr>
            <a:t> is a matter of accurately framing realities</a:t>
          </a:r>
          <a:endParaRPr lang="en-US" sz="3300" kern="1200" dirty="0">
            <a:solidFill>
              <a:schemeClr val="bg1"/>
            </a:solidFill>
          </a:endParaRPr>
        </a:p>
      </dsp:txBody>
      <dsp:txXfrm>
        <a:off x="1219199" y="1318573"/>
        <a:ext cx="2641600" cy="2781520"/>
      </dsp:txXfrm>
    </dsp:sp>
    <dsp:sp modelId="{AF7B0F2A-4918-4A57-9756-B915F49A7537}">
      <dsp:nvSpPr>
        <dsp:cNvPr id="0" name=""/>
        <dsp:cNvSpPr/>
      </dsp:nvSpPr>
      <dsp:spPr>
        <a:xfrm>
          <a:off x="4267199" y="1318573"/>
          <a:ext cx="2641600" cy="2781520"/>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0" lvl="0" indent="0" algn="l" defTabSz="1466850">
            <a:lnSpc>
              <a:spcPct val="90000"/>
            </a:lnSpc>
            <a:spcBef>
              <a:spcPct val="0"/>
            </a:spcBef>
            <a:spcAft>
              <a:spcPct val="35000"/>
            </a:spcAft>
            <a:buNone/>
          </a:pPr>
          <a:r>
            <a:rPr lang="en-US" sz="3300" kern="1200" dirty="0">
              <a:solidFill>
                <a:schemeClr val="bg1"/>
              </a:solidFill>
            </a:rPr>
            <a:t>Law is a matter of procuring legal convenience</a:t>
          </a:r>
        </a:p>
      </dsp:txBody>
      <dsp:txXfrm>
        <a:off x="4267199" y="1318573"/>
        <a:ext cx="2641600" cy="2781520"/>
      </dsp:txXfrm>
    </dsp:sp>
    <dsp:sp modelId="{C8678CB8-3B95-415A-8477-38255B32DDBA}">
      <dsp:nvSpPr>
        <dsp:cNvPr id="0" name=""/>
        <dsp:cNvSpPr/>
      </dsp:nvSpPr>
      <dsp:spPr>
        <a:xfrm rot="16200000">
          <a:off x="-1280120" y="1505953"/>
          <a:ext cx="3576240" cy="1016000"/>
        </a:xfrm>
        <a:prstGeom prst="rightArrow">
          <a:avLst>
            <a:gd name="adj1" fmla="val 49830"/>
            <a:gd name="adj2" fmla="val 60660"/>
          </a:avLst>
        </a:prstGeom>
        <a:solidFill>
          <a:schemeClr val="accent6">
            <a:tint val="5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txBody>
        <a:bodyPr spcFirstLastPara="0" vert="horz" wrap="square" lIns="83820" tIns="83820" rIns="83820" bIns="83820" numCol="1" spcCol="1270" anchor="ctr" anchorCtr="0">
          <a:noAutofit/>
        </a:bodyPr>
        <a:lstStyle/>
        <a:p>
          <a:pPr marL="0" lvl="0" indent="0" algn="r" defTabSz="977900">
            <a:lnSpc>
              <a:spcPct val="90000"/>
            </a:lnSpc>
            <a:spcBef>
              <a:spcPct val="0"/>
            </a:spcBef>
            <a:spcAft>
              <a:spcPct val="35000"/>
            </a:spcAft>
            <a:buNone/>
          </a:pPr>
          <a:r>
            <a:rPr lang="en-US" sz="2200" kern="1200" dirty="0"/>
            <a:t>Faithful rendition</a:t>
          </a:r>
        </a:p>
      </dsp:txBody>
      <dsp:txXfrm>
        <a:off x="-1126567" y="1914370"/>
        <a:ext cx="3269135" cy="506272"/>
      </dsp:txXfrm>
    </dsp:sp>
    <dsp:sp modelId="{35A2E910-0035-448B-8F65-D3DD380A1EFD}">
      <dsp:nvSpPr>
        <dsp:cNvPr id="0" name=""/>
        <dsp:cNvSpPr/>
      </dsp:nvSpPr>
      <dsp:spPr>
        <a:xfrm rot="5400000">
          <a:off x="5831879" y="2896713"/>
          <a:ext cx="3576240" cy="1016000"/>
        </a:xfrm>
        <a:prstGeom prst="rightArrow">
          <a:avLst>
            <a:gd name="adj1" fmla="val 49830"/>
            <a:gd name="adj2" fmla="val 60660"/>
          </a:avLst>
        </a:prstGeom>
        <a:solidFill>
          <a:schemeClr val="accent6">
            <a:tint val="50000"/>
            <a:hueOff val="1469"/>
            <a:satOff val="-1836"/>
            <a:lumOff val="11585"/>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txBody>
        <a:bodyPr spcFirstLastPara="0" vert="horz" wrap="square" lIns="83820" tIns="83820" rIns="83820" bIns="83820" numCol="1" spcCol="1270" anchor="ctr" anchorCtr="0">
          <a:noAutofit/>
        </a:bodyPr>
        <a:lstStyle/>
        <a:p>
          <a:pPr marL="0" lvl="0" indent="0" algn="r" defTabSz="977900">
            <a:lnSpc>
              <a:spcPct val="90000"/>
            </a:lnSpc>
            <a:spcBef>
              <a:spcPct val="0"/>
            </a:spcBef>
            <a:spcAft>
              <a:spcPct val="35000"/>
            </a:spcAft>
            <a:buNone/>
          </a:pPr>
          <a:r>
            <a:rPr lang="en-US" sz="2200" kern="1200" dirty="0"/>
            <a:t>Reinterpretation</a:t>
          </a:r>
        </a:p>
      </dsp:txBody>
      <dsp:txXfrm>
        <a:off x="5985432" y="2998025"/>
        <a:ext cx="3269135" cy="50627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599BE3-282B-46EA-9457-470E092F576F}">
      <dsp:nvSpPr>
        <dsp:cNvPr id="0" name=""/>
        <dsp:cNvSpPr/>
      </dsp:nvSpPr>
      <dsp:spPr>
        <a:xfrm>
          <a:off x="1354666" y="0"/>
          <a:ext cx="5418667" cy="5418667"/>
        </a:xfrm>
        <a:prstGeom prst="ellipse">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dirty="0"/>
            <a:t>Law in general</a:t>
          </a:r>
        </a:p>
      </dsp:txBody>
      <dsp:txXfrm>
        <a:off x="3306470" y="270933"/>
        <a:ext cx="1515059" cy="812800"/>
      </dsp:txXfrm>
    </dsp:sp>
    <dsp:sp modelId="{58EDD7FF-460C-444D-8232-F41A221C58CC}">
      <dsp:nvSpPr>
        <dsp:cNvPr id="0" name=""/>
        <dsp:cNvSpPr/>
      </dsp:nvSpPr>
      <dsp:spPr>
        <a:xfrm>
          <a:off x="1896533" y="1083733"/>
          <a:ext cx="4334933" cy="4334933"/>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dirty="0"/>
            <a:t>Legal ontology</a:t>
          </a:r>
        </a:p>
      </dsp:txBody>
      <dsp:txXfrm>
        <a:off x="3306470" y="1343829"/>
        <a:ext cx="1515059" cy="780288"/>
      </dsp:txXfrm>
    </dsp:sp>
    <dsp:sp modelId="{C7FFF1D6-5D1D-4FD6-83FA-A849CD24C757}">
      <dsp:nvSpPr>
        <dsp:cNvPr id="0" name=""/>
        <dsp:cNvSpPr/>
      </dsp:nvSpPr>
      <dsp:spPr>
        <a:xfrm>
          <a:off x="2438399" y="2167466"/>
          <a:ext cx="3251200" cy="3251200"/>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dirty="0"/>
            <a:t>Meta-institutional</a:t>
          </a:r>
        </a:p>
      </dsp:txBody>
      <dsp:txXfrm>
        <a:off x="3306470" y="2411306"/>
        <a:ext cx="1515059" cy="731520"/>
      </dsp:txXfrm>
    </dsp:sp>
    <dsp:sp modelId="{53F94F7C-E7F6-44FB-8725-CA69FD2EBFFB}">
      <dsp:nvSpPr>
        <dsp:cNvPr id="0" name=""/>
        <dsp:cNvSpPr/>
      </dsp:nvSpPr>
      <dsp:spPr>
        <a:xfrm>
          <a:off x="2980266" y="3251200"/>
          <a:ext cx="2167466" cy="2167466"/>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dirty="0"/>
            <a:t>Institutional</a:t>
          </a:r>
        </a:p>
      </dsp:txBody>
      <dsp:txXfrm>
        <a:off x="3297684" y="3793066"/>
        <a:ext cx="1532630" cy="108373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599BE3-282B-46EA-9457-470E092F576F}">
      <dsp:nvSpPr>
        <dsp:cNvPr id="0" name=""/>
        <dsp:cNvSpPr/>
      </dsp:nvSpPr>
      <dsp:spPr>
        <a:xfrm>
          <a:off x="1354666" y="0"/>
          <a:ext cx="5418667" cy="5418667"/>
        </a:xfrm>
        <a:prstGeom prst="ellipse">
          <a:avLst/>
        </a:prstGeom>
        <a:solidFill>
          <a:schemeClr val="accent5">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dirty="0"/>
            <a:t>Law in general</a:t>
          </a:r>
        </a:p>
      </dsp:txBody>
      <dsp:txXfrm>
        <a:off x="3306470" y="270933"/>
        <a:ext cx="1515059" cy="812800"/>
      </dsp:txXfrm>
    </dsp:sp>
    <dsp:sp modelId="{58EDD7FF-460C-444D-8232-F41A221C58CC}">
      <dsp:nvSpPr>
        <dsp:cNvPr id="0" name=""/>
        <dsp:cNvSpPr/>
      </dsp:nvSpPr>
      <dsp:spPr>
        <a:xfrm>
          <a:off x="1896533" y="1083733"/>
          <a:ext cx="4334933" cy="4334933"/>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dirty="0"/>
            <a:t>Legal ontology</a:t>
          </a:r>
        </a:p>
      </dsp:txBody>
      <dsp:txXfrm>
        <a:off x="3306470" y="1343829"/>
        <a:ext cx="1515059" cy="780288"/>
      </dsp:txXfrm>
    </dsp:sp>
    <dsp:sp modelId="{C7FFF1D6-5D1D-4FD6-83FA-A849CD24C757}">
      <dsp:nvSpPr>
        <dsp:cNvPr id="0" name=""/>
        <dsp:cNvSpPr/>
      </dsp:nvSpPr>
      <dsp:spPr>
        <a:xfrm>
          <a:off x="2438399" y="2167466"/>
          <a:ext cx="3251200" cy="3251200"/>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dirty="0"/>
            <a:t>Meta-institutional</a:t>
          </a:r>
        </a:p>
      </dsp:txBody>
      <dsp:txXfrm>
        <a:off x="3306470" y="2411306"/>
        <a:ext cx="1515059" cy="731520"/>
      </dsp:txXfrm>
    </dsp:sp>
    <dsp:sp modelId="{53F94F7C-E7F6-44FB-8725-CA69FD2EBFFB}">
      <dsp:nvSpPr>
        <dsp:cNvPr id="0" name=""/>
        <dsp:cNvSpPr/>
      </dsp:nvSpPr>
      <dsp:spPr>
        <a:xfrm>
          <a:off x="2980266" y="3251200"/>
          <a:ext cx="2167466" cy="2167466"/>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dirty="0"/>
            <a:t>Institutional</a:t>
          </a:r>
        </a:p>
      </dsp:txBody>
      <dsp:txXfrm>
        <a:off x="3297684" y="3793066"/>
        <a:ext cx="1532630" cy="108373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A18B18-D469-48DF-8833-19F4B8919A5D}">
      <dsp:nvSpPr>
        <dsp:cNvPr id="0" name=""/>
        <dsp:cNvSpPr/>
      </dsp:nvSpPr>
      <dsp:spPr>
        <a:xfrm>
          <a:off x="1594866" y="2565307"/>
          <a:ext cx="1367028" cy="1367028"/>
        </a:xfrm>
        <a:prstGeom prst="round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1333500">
            <a:lnSpc>
              <a:spcPct val="90000"/>
            </a:lnSpc>
            <a:spcBef>
              <a:spcPct val="0"/>
            </a:spcBef>
            <a:spcAft>
              <a:spcPct val="35000"/>
            </a:spcAft>
            <a:buNone/>
          </a:pPr>
          <a:r>
            <a:rPr lang="en-US" sz="3000" b="1" kern="1200" dirty="0"/>
            <a:t>Legal status</a:t>
          </a:r>
        </a:p>
      </dsp:txBody>
      <dsp:txXfrm>
        <a:off x="1661599" y="2632040"/>
        <a:ext cx="1233562" cy="1233562"/>
      </dsp:txXfrm>
    </dsp:sp>
    <dsp:sp modelId="{163C5F82-3A9F-4463-853E-51CB0D030B39}">
      <dsp:nvSpPr>
        <dsp:cNvPr id="0" name=""/>
        <dsp:cNvSpPr/>
      </dsp:nvSpPr>
      <dsp:spPr>
        <a:xfrm rot="16200000">
          <a:off x="1798923" y="2085851"/>
          <a:ext cx="958913" cy="0"/>
        </a:xfrm>
        <a:custGeom>
          <a:avLst/>
          <a:gdLst/>
          <a:ahLst/>
          <a:cxnLst/>
          <a:rect l="0" t="0" r="0" b="0"/>
          <a:pathLst>
            <a:path>
              <a:moveTo>
                <a:pt x="0" y="0"/>
              </a:moveTo>
              <a:lnTo>
                <a:pt x="958913" y="0"/>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FF07DA9-131A-4E85-A8A1-161BB0B6887B}">
      <dsp:nvSpPr>
        <dsp:cNvPr id="0" name=""/>
        <dsp:cNvSpPr/>
      </dsp:nvSpPr>
      <dsp:spPr>
        <a:xfrm>
          <a:off x="1820426" y="690485"/>
          <a:ext cx="915908" cy="915908"/>
        </a:xfrm>
        <a:prstGeom prst="roundRect">
          <a:avLst/>
        </a:prstGeom>
        <a:gradFill rotWithShape="0">
          <a:gsLst>
            <a:gs pos="0">
              <a:schemeClr val="accent4">
                <a:hueOff val="-6244009"/>
                <a:satOff val="-155"/>
                <a:lumOff val="3333"/>
                <a:alphaOff val="0"/>
                <a:satMod val="103000"/>
                <a:lumMod val="102000"/>
                <a:tint val="94000"/>
              </a:schemeClr>
            </a:gs>
            <a:gs pos="50000">
              <a:schemeClr val="accent4">
                <a:hueOff val="-6244009"/>
                <a:satOff val="-155"/>
                <a:lumOff val="3333"/>
                <a:alphaOff val="0"/>
                <a:satMod val="110000"/>
                <a:lumMod val="100000"/>
                <a:shade val="100000"/>
              </a:schemeClr>
            </a:gs>
            <a:gs pos="100000">
              <a:schemeClr val="accent4">
                <a:hueOff val="-6244009"/>
                <a:satOff val="-155"/>
                <a:lumOff val="333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8260" tIns="48260" rIns="48260" bIns="48260" numCol="1" spcCol="1270" anchor="ctr" anchorCtr="0">
          <a:noAutofit/>
        </a:bodyPr>
        <a:lstStyle/>
        <a:p>
          <a:pPr marL="0" lvl="0" indent="0" algn="ctr" defTabSz="844550">
            <a:lnSpc>
              <a:spcPct val="90000"/>
            </a:lnSpc>
            <a:spcBef>
              <a:spcPct val="0"/>
            </a:spcBef>
            <a:spcAft>
              <a:spcPct val="35000"/>
            </a:spcAft>
            <a:buNone/>
          </a:pPr>
          <a:r>
            <a:rPr lang="en-US" sz="1900" b="1" kern="1200" dirty="0"/>
            <a:t>Other</a:t>
          </a:r>
        </a:p>
        <a:p>
          <a:pPr marL="0" lvl="0" indent="0" algn="ctr" defTabSz="844550">
            <a:lnSpc>
              <a:spcPct val="90000"/>
            </a:lnSpc>
            <a:spcBef>
              <a:spcPct val="0"/>
            </a:spcBef>
            <a:spcAft>
              <a:spcPct val="35000"/>
            </a:spcAft>
            <a:buNone/>
          </a:pPr>
          <a:r>
            <a:rPr lang="en-US" sz="1900" b="1" kern="1200" dirty="0"/>
            <a:t>!?</a:t>
          </a:r>
        </a:p>
      </dsp:txBody>
      <dsp:txXfrm>
        <a:off x="1865137" y="735196"/>
        <a:ext cx="826486" cy="826486"/>
      </dsp:txXfrm>
    </dsp:sp>
    <dsp:sp modelId="{3E15C370-5317-4075-860C-DBB062AF91CA}">
      <dsp:nvSpPr>
        <dsp:cNvPr id="0" name=""/>
        <dsp:cNvSpPr/>
      </dsp:nvSpPr>
      <dsp:spPr>
        <a:xfrm rot="1800000">
          <a:off x="2909488" y="3839030"/>
          <a:ext cx="782327" cy="0"/>
        </a:xfrm>
        <a:custGeom>
          <a:avLst/>
          <a:gdLst/>
          <a:ahLst/>
          <a:cxnLst/>
          <a:rect l="0" t="0" r="0" b="0"/>
          <a:pathLst>
            <a:path>
              <a:moveTo>
                <a:pt x="0" y="0"/>
              </a:moveTo>
              <a:lnTo>
                <a:pt x="782327" y="0"/>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3EB4A7C-9419-40D1-9CCE-2A94DD1459A8}">
      <dsp:nvSpPr>
        <dsp:cNvPr id="0" name=""/>
        <dsp:cNvSpPr/>
      </dsp:nvSpPr>
      <dsp:spPr>
        <a:xfrm>
          <a:off x="3639410" y="3841058"/>
          <a:ext cx="915908" cy="915908"/>
        </a:xfrm>
        <a:prstGeom prst="roundRect">
          <a:avLst/>
        </a:prstGeom>
        <a:gradFill rotWithShape="0">
          <a:gsLst>
            <a:gs pos="0">
              <a:schemeClr val="accent4">
                <a:hueOff val="-12488018"/>
                <a:satOff val="-311"/>
                <a:lumOff val="6667"/>
                <a:alphaOff val="0"/>
                <a:satMod val="103000"/>
                <a:lumMod val="102000"/>
                <a:tint val="94000"/>
              </a:schemeClr>
            </a:gs>
            <a:gs pos="50000">
              <a:schemeClr val="accent4">
                <a:hueOff val="-12488018"/>
                <a:satOff val="-311"/>
                <a:lumOff val="6667"/>
                <a:alphaOff val="0"/>
                <a:satMod val="110000"/>
                <a:lumMod val="100000"/>
                <a:shade val="100000"/>
              </a:schemeClr>
            </a:gs>
            <a:gs pos="100000">
              <a:schemeClr val="accent4">
                <a:hueOff val="-12488018"/>
                <a:satOff val="-311"/>
                <a:lumOff val="6667"/>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800100">
            <a:lnSpc>
              <a:spcPct val="90000"/>
            </a:lnSpc>
            <a:spcBef>
              <a:spcPct val="0"/>
            </a:spcBef>
            <a:spcAft>
              <a:spcPct val="35000"/>
            </a:spcAft>
            <a:buNone/>
          </a:pPr>
          <a:r>
            <a:rPr lang="en-US" sz="1800" b="1" kern="1200" dirty="0"/>
            <a:t>Person</a:t>
          </a:r>
        </a:p>
      </dsp:txBody>
      <dsp:txXfrm>
        <a:off x="3684121" y="3885769"/>
        <a:ext cx="826486" cy="826486"/>
      </dsp:txXfrm>
    </dsp:sp>
    <dsp:sp modelId="{1F2EA7BF-FD8F-4490-AA01-AE69527C229F}">
      <dsp:nvSpPr>
        <dsp:cNvPr id="0" name=""/>
        <dsp:cNvSpPr/>
      </dsp:nvSpPr>
      <dsp:spPr>
        <a:xfrm rot="8953015">
          <a:off x="860236" y="3858238"/>
          <a:ext cx="790302" cy="0"/>
        </a:xfrm>
        <a:custGeom>
          <a:avLst/>
          <a:gdLst/>
          <a:ahLst/>
          <a:cxnLst/>
          <a:rect l="0" t="0" r="0" b="0"/>
          <a:pathLst>
            <a:path>
              <a:moveTo>
                <a:pt x="0" y="0"/>
              </a:moveTo>
              <a:lnTo>
                <a:pt x="790302" y="0"/>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EBA2EC5-76B4-435A-BEB3-8DC9E692B7D7}">
      <dsp:nvSpPr>
        <dsp:cNvPr id="0" name=""/>
        <dsp:cNvSpPr/>
      </dsp:nvSpPr>
      <dsp:spPr>
        <a:xfrm>
          <a:off x="0" y="3875331"/>
          <a:ext cx="915908" cy="915908"/>
        </a:xfrm>
        <a:prstGeom prst="roundRect">
          <a:avLst/>
        </a:prstGeom>
        <a:gradFill rotWithShape="0">
          <a:gsLst>
            <a:gs pos="0">
              <a:schemeClr val="accent4">
                <a:hueOff val="-18732026"/>
                <a:satOff val="-466"/>
                <a:lumOff val="10000"/>
                <a:alphaOff val="0"/>
                <a:satMod val="103000"/>
                <a:lumMod val="102000"/>
                <a:tint val="94000"/>
              </a:schemeClr>
            </a:gs>
            <a:gs pos="50000">
              <a:schemeClr val="accent4">
                <a:hueOff val="-18732026"/>
                <a:satOff val="-466"/>
                <a:lumOff val="10000"/>
                <a:alphaOff val="0"/>
                <a:satMod val="110000"/>
                <a:lumMod val="100000"/>
                <a:shade val="100000"/>
              </a:schemeClr>
            </a:gs>
            <a:gs pos="100000">
              <a:schemeClr val="accent4">
                <a:hueOff val="-18732026"/>
                <a:satOff val="-466"/>
                <a:lumOff val="1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933450">
            <a:lnSpc>
              <a:spcPct val="90000"/>
            </a:lnSpc>
            <a:spcBef>
              <a:spcPct val="0"/>
            </a:spcBef>
            <a:spcAft>
              <a:spcPct val="35000"/>
            </a:spcAft>
            <a:buNone/>
          </a:pPr>
          <a:r>
            <a:rPr lang="en-US" sz="2100" b="1" kern="1200" dirty="0"/>
            <a:t>Thing</a:t>
          </a:r>
        </a:p>
      </dsp:txBody>
      <dsp:txXfrm>
        <a:off x="44711" y="3920042"/>
        <a:ext cx="826486" cy="82648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599BE3-282B-46EA-9457-470E092F576F}">
      <dsp:nvSpPr>
        <dsp:cNvPr id="0" name=""/>
        <dsp:cNvSpPr/>
      </dsp:nvSpPr>
      <dsp:spPr>
        <a:xfrm>
          <a:off x="1354666" y="0"/>
          <a:ext cx="5418667" cy="5418667"/>
        </a:xfrm>
        <a:prstGeom prst="ellipse">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dirty="0"/>
            <a:t>Law in general</a:t>
          </a:r>
        </a:p>
      </dsp:txBody>
      <dsp:txXfrm>
        <a:off x="3306470" y="270933"/>
        <a:ext cx="1515059" cy="812800"/>
      </dsp:txXfrm>
    </dsp:sp>
    <dsp:sp modelId="{58EDD7FF-460C-444D-8232-F41A221C58CC}">
      <dsp:nvSpPr>
        <dsp:cNvPr id="0" name=""/>
        <dsp:cNvSpPr/>
      </dsp:nvSpPr>
      <dsp:spPr>
        <a:xfrm>
          <a:off x="1896533" y="1083733"/>
          <a:ext cx="4334933" cy="4334933"/>
        </a:xfrm>
        <a:prstGeom prst="ellipse">
          <a:avLst/>
        </a:prstGeom>
        <a:solidFill>
          <a:schemeClr val="accent5">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dirty="0"/>
            <a:t>Legal ontology</a:t>
          </a:r>
        </a:p>
      </dsp:txBody>
      <dsp:txXfrm>
        <a:off x="3306470" y="1343829"/>
        <a:ext cx="1515059" cy="780288"/>
      </dsp:txXfrm>
    </dsp:sp>
    <dsp:sp modelId="{C7FFF1D6-5D1D-4FD6-83FA-A849CD24C757}">
      <dsp:nvSpPr>
        <dsp:cNvPr id="0" name=""/>
        <dsp:cNvSpPr/>
      </dsp:nvSpPr>
      <dsp:spPr>
        <a:xfrm>
          <a:off x="2438399" y="2167466"/>
          <a:ext cx="3251200" cy="3251200"/>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dirty="0"/>
            <a:t>Meta-institutional</a:t>
          </a:r>
        </a:p>
      </dsp:txBody>
      <dsp:txXfrm>
        <a:off x="3306470" y="2411306"/>
        <a:ext cx="1515059" cy="731520"/>
      </dsp:txXfrm>
    </dsp:sp>
    <dsp:sp modelId="{53F94F7C-E7F6-44FB-8725-CA69FD2EBFFB}">
      <dsp:nvSpPr>
        <dsp:cNvPr id="0" name=""/>
        <dsp:cNvSpPr/>
      </dsp:nvSpPr>
      <dsp:spPr>
        <a:xfrm>
          <a:off x="2980266" y="3251200"/>
          <a:ext cx="2167466" cy="2167466"/>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dirty="0"/>
            <a:t>Institutional</a:t>
          </a:r>
        </a:p>
      </dsp:txBody>
      <dsp:txXfrm>
        <a:off x="3297684" y="3793066"/>
        <a:ext cx="1532630" cy="108373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599BE3-282B-46EA-9457-470E092F576F}">
      <dsp:nvSpPr>
        <dsp:cNvPr id="0" name=""/>
        <dsp:cNvSpPr/>
      </dsp:nvSpPr>
      <dsp:spPr>
        <a:xfrm>
          <a:off x="1354666" y="0"/>
          <a:ext cx="5418667" cy="5418667"/>
        </a:xfrm>
        <a:prstGeom prst="ellipse">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dirty="0"/>
            <a:t>Law in general</a:t>
          </a:r>
        </a:p>
      </dsp:txBody>
      <dsp:txXfrm>
        <a:off x="3306470" y="270933"/>
        <a:ext cx="1515059" cy="812800"/>
      </dsp:txXfrm>
    </dsp:sp>
    <dsp:sp modelId="{58EDD7FF-460C-444D-8232-F41A221C58CC}">
      <dsp:nvSpPr>
        <dsp:cNvPr id="0" name=""/>
        <dsp:cNvSpPr/>
      </dsp:nvSpPr>
      <dsp:spPr>
        <a:xfrm>
          <a:off x="1896533" y="1083733"/>
          <a:ext cx="4334933" cy="4334933"/>
        </a:xfrm>
        <a:prstGeom prst="ellipse">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dirty="0"/>
            <a:t>Legal ontology</a:t>
          </a:r>
        </a:p>
      </dsp:txBody>
      <dsp:txXfrm>
        <a:off x="3306470" y="1343829"/>
        <a:ext cx="1515059" cy="780288"/>
      </dsp:txXfrm>
    </dsp:sp>
    <dsp:sp modelId="{C7FFF1D6-5D1D-4FD6-83FA-A849CD24C757}">
      <dsp:nvSpPr>
        <dsp:cNvPr id="0" name=""/>
        <dsp:cNvSpPr/>
      </dsp:nvSpPr>
      <dsp:spPr>
        <a:xfrm>
          <a:off x="2438399" y="2167466"/>
          <a:ext cx="3251200" cy="3251200"/>
        </a:xfrm>
        <a:prstGeom prst="ellipse">
          <a:avLst/>
        </a:prstGeom>
        <a:solidFill>
          <a:schemeClr val="accent5">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dirty="0"/>
            <a:t>Meta-institutional</a:t>
          </a:r>
        </a:p>
      </dsp:txBody>
      <dsp:txXfrm>
        <a:off x="3306470" y="2411306"/>
        <a:ext cx="1515059" cy="731520"/>
      </dsp:txXfrm>
    </dsp:sp>
    <dsp:sp modelId="{53F94F7C-E7F6-44FB-8725-CA69FD2EBFFB}">
      <dsp:nvSpPr>
        <dsp:cNvPr id="0" name=""/>
        <dsp:cNvSpPr/>
      </dsp:nvSpPr>
      <dsp:spPr>
        <a:xfrm>
          <a:off x="2980266" y="3251200"/>
          <a:ext cx="2167466" cy="2167466"/>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dirty="0"/>
            <a:t>Institutional</a:t>
          </a:r>
        </a:p>
      </dsp:txBody>
      <dsp:txXfrm>
        <a:off x="3297684" y="3793066"/>
        <a:ext cx="1532630" cy="108373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A1234F-BDA7-4262-9322-C24DC2AD7962}">
      <dsp:nvSpPr>
        <dsp:cNvPr id="0" name=""/>
        <dsp:cNvSpPr/>
      </dsp:nvSpPr>
      <dsp:spPr>
        <a:xfrm>
          <a:off x="1015999" y="1078615"/>
          <a:ext cx="6096000" cy="3278220"/>
        </a:xfrm>
        <a:prstGeom prst="round2DiagRect">
          <a:avLst>
            <a:gd name="adj1" fmla="val 0"/>
            <a:gd name="adj2" fmla="val 16670"/>
          </a:avLst>
        </a:prstGeom>
        <a:solidFill>
          <a:schemeClr val="accent6">
            <a:alpha val="9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9BC1DB7F-DFBF-4A4B-A7F3-97BB65CE76B1}">
      <dsp:nvSpPr>
        <dsp:cNvPr id="0" name=""/>
        <dsp:cNvSpPr/>
      </dsp:nvSpPr>
      <dsp:spPr>
        <a:xfrm>
          <a:off x="4063999" y="1417913"/>
          <a:ext cx="812" cy="258284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dsp:style>
    </dsp:sp>
    <dsp:sp modelId="{87D41AA0-9F9F-4B00-94DB-7AD669889AB3}">
      <dsp:nvSpPr>
        <dsp:cNvPr id="0" name=""/>
        <dsp:cNvSpPr/>
      </dsp:nvSpPr>
      <dsp:spPr>
        <a:xfrm>
          <a:off x="1219199" y="1318573"/>
          <a:ext cx="2641600" cy="2781520"/>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dirty="0">
              <a:solidFill>
                <a:schemeClr val="bg1"/>
              </a:solidFill>
            </a:rPr>
            <a:t>A single set of conditions always triggers the same implications and on the same rationale  </a:t>
          </a:r>
        </a:p>
      </dsp:txBody>
      <dsp:txXfrm>
        <a:off x="1219199" y="1318573"/>
        <a:ext cx="2641600" cy="2781520"/>
      </dsp:txXfrm>
    </dsp:sp>
    <dsp:sp modelId="{AF7B0F2A-4918-4A57-9756-B915F49A7537}">
      <dsp:nvSpPr>
        <dsp:cNvPr id="0" name=""/>
        <dsp:cNvSpPr/>
      </dsp:nvSpPr>
      <dsp:spPr>
        <a:xfrm>
          <a:off x="4267199" y="1318573"/>
          <a:ext cx="2641600" cy="2781520"/>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dirty="0">
              <a:solidFill>
                <a:schemeClr val="bg1"/>
              </a:solidFill>
            </a:rPr>
            <a:t>Multiple conditions may exist, triggering different implications, based on different background reasons.</a:t>
          </a:r>
        </a:p>
      </dsp:txBody>
      <dsp:txXfrm>
        <a:off x="4267199" y="1318573"/>
        <a:ext cx="2641600" cy="2781520"/>
      </dsp:txXfrm>
    </dsp:sp>
    <dsp:sp modelId="{C8678CB8-3B95-415A-8477-38255B32DDBA}">
      <dsp:nvSpPr>
        <dsp:cNvPr id="0" name=""/>
        <dsp:cNvSpPr/>
      </dsp:nvSpPr>
      <dsp:spPr>
        <a:xfrm rot="16200000">
          <a:off x="-1280120" y="1505953"/>
          <a:ext cx="3576240" cy="1016000"/>
        </a:xfrm>
        <a:prstGeom prst="rightArrow">
          <a:avLst>
            <a:gd name="adj1" fmla="val 49830"/>
            <a:gd name="adj2" fmla="val 60660"/>
          </a:avLst>
        </a:prstGeom>
        <a:solidFill>
          <a:schemeClr val="accent6">
            <a:tint val="5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txBody>
        <a:bodyPr spcFirstLastPara="0" vert="horz" wrap="square" lIns="83820" tIns="83820" rIns="83820" bIns="83820" numCol="1" spcCol="1270" anchor="ctr" anchorCtr="0">
          <a:noAutofit/>
        </a:bodyPr>
        <a:lstStyle/>
        <a:p>
          <a:pPr marL="0" lvl="0" indent="0" algn="r" defTabSz="977900">
            <a:lnSpc>
              <a:spcPct val="90000"/>
            </a:lnSpc>
            <a:spcBef>
              <a:spcPct val="0"/>
            </a:spcBef>
            <a:spcAft>
              <a:spcPct val="35000"/>
            </a:spcAft>
            <a:buNone/>
          </a:pPr>
          <a:r>
            <a:rPr lang="en-US" sz="2200" kern="1200" dirty="0"/>
            <a:t>Monism</a:t>
          </a:r>
        </a:p>
      </dsp:txBody>
      <dsp:txXfrm>
        <a:off x="-1126567" y="1914370"/>
        <a:ext cx="3269135" cy="506272"/>
      </dsp:txXfrm>
    </dsp:sp>
    <dsp:sp modelId="{35A2E910-0035-448B-8F65-D3DD380A1EFD}">
      <dsp:nvSpPr>
        <dsp:cNvPr id="0" name=""/>
        <dsp:cNvSpPr/>
      </dsp:nvSpPr>
      <dsp:spPr>
        <a:xfrm rot="5400000">
          <a:off x="5831879" y="2896713"/>
          <a:ext cx="3576240" cy="1016000"/>
        </a:xfrm>
        <a:prstGeom prst="rightArrow">
          <a:avLst>
            <a:gd name="adj1" fmla="val 49830"/>
            <a:gd name="adj2" fmla="val 60660"/>
          </a:avLst>
        </a:prstGeom>
        <a:solidFill>
          <a:schemeClr val="accent6">
            <a:tint val="50000"/>
            <a:hueOff val="1469"/>
            <a:satOff val="-1836"/>
            <a:lumOff val="11585"/>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txBody>
        <a:bodyPr spcFirstLastPara="0" vert="horz" wrap="square" lIns="83820" tIns="83820" rIns="83820" bIns="83820" numCol="1" spcCol="1270" anchor="ctr" anchorCtr="0">
          <a:noAutofit/>
        </a:bodyPr>
        <a:lstStyle/>
        <a:p>
          <a:pPr marL="0" lvl="0" indent="0" algn="r" defTabSz="977900">
            <a:lnSpc>
              <a:spcPct val="90000"/>
            </a:lnSpc>
            <a:spcBef>
              <a:spcPct val="0"/>
            </a:spcBef>
            <a:spcAft>
              <a:spcPct val="35000"/>
            </a:spcAft>
            <a:buNone/>
          </a:pPr>
          <a:r>
            <a:rPr lang="en-US" sz="2200" kern="1200" dirty="0"/>
            <a:t>Pluralism</a:t>
          </a:r>
        </a:p>
      </dsp:txBody>
      <dsp:txXfrm>
        <a:off x="5985432" y="2998025"/>
        <a:ext cx="3269135" cy="50627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A1234F-BDA7-4262-9322-C24DC2AD7962}">
      <dsp:nvSpPr>
        <dsp:cNvPr id="0" name=""/>
        <dsp:cNvSpPr/>
      </dsp:nvSpPr>
      <dsp:spPr>
        <a:xfrm>
          <a:off x="1015999" y="1078615"/>
          <a:ext cx="6096000" cy="3278220"/>
        </a:xfrm>
        <a:prstGeom prst="round2DiagRect">
          <a:avLst>
            <a:gd name="adj1" fmla="val 0"/>
            <a:gd name="adj2" fmla="val 16670"/>
          </a:avLst>
        </a:prstGeom>
        <a:solidFill>
          <a:schemeClr val="accent6">
            <a:alpha val="9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9BC1DB7F-DFBF-4A4B-A7F3-97BB65CE76B1}">
      <dsp:nvSpPr>
        <dsp:cNvPr id="0" name=""/>
        <dsp:cNvSpPr/>
      </dsp:nvSpPr>
      <dsp:spPr>
        <a:xfrm>
          <a:off x="4063999" y="1417913"/>
          <a:ext cx="812" cy="258284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dsp:style>
    </dsp:sp>
    <dsp:sp modelId="{87D41AA0-9F9F-4B00-94DB-7AD669889AB3}">
      <dsp:nvSpPr>
        <dsp:cNvPr id="0" name=""/>
        <dsp:cNvSpPr/>
      </dsp:nvSpPr>
      <dsp:spPr>
        <a:xfrm>
          <a:off x="1219199" y="1318573"/>
          <a:ext cx="2641600" cy="2781520"/>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0" lvl="0" indent="0" algn="l" defTabSz="1466850">
            <a:lnSpc>
              <a:spcPct val="90000"/>
            </a:lnSpc>
            <a:spcBef>
              <a:spcPct val="0"/>
            </a:spcBef>
            <a:spcAft>
              <a:spcPct val="35000"/>
            </a:spcAft>
            <a:buNone/>
          </a:pPr>
          <a:r>
            <a:rPr lang="en-US" sz="3300" kern="1200" dirty="0">
              <a:solidFill>
                <a:schemeClr val="bg1"/>
              </a:solidFill>
            </a:rPr>
            <a:t>Law</a:t>
          </a:r>
          <a:r>
            <a:rPr lang="en-US" sz="3300" kern="1200" baseline="0" dirty="0">
              <a:solidFill>
                <a:schemeClr val="bg1"/>
              </a:solidFill>
            </a:rPr>
            <a:t> is based on existing essential conditions </a:t>
          </a:r>
          <a:endParaRPr lang="en-US" sz="3300" kern="1200" dirty="0">
            <a:solidFill>
              <a:schemeClr val="bg1"/>
            </a:solidFill>
          </a:endParaRPr>
        </a:p>
      </dsp:txBody>
      <dsp:txXfrm>
        <a:off x="1219199" y="1318573"/>
        <a:ext cx="2641600" cy="2781520"/>
      </dsp:txXfrm>
    </dsp:sp>
    <dsp:sp modelId="{AF7B0F2A-4918-4A57-9756-B915F49A7537}">
      <dsp:nvSpPr>
        <dsp:cNvPr id="0" name=""/>
        <dsp:cNvSpPr/>
      </dsp:nvSpPr>
      <dsp:spPr>
        <a:xfrm>
          <a:off x="4267199" y="1318573"/>
          <a:ext cx="2641600" cy="2781520"/>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0" lvl="0" indent="0" algn="l" defTabSz="1466850">
            <a:lnSpc>
              <a:spcPct val="90000"/>
            </a:lnSpc>
            <a:spcBef>
              <a:spcPct val="0"/>
            </a:spcBef>
            <a:spcAft>
              <a:spcPct val="35000"/>
            </a:spcAft>
            <a:buNone/>
          </a:pPr>
          <a:r>
            <a:rPr lang="en-US" sz="3300" kern="1200" dirty="0">
              <a:solidFill>
                <a:schemeClr val="bg1"/>
              </a:solidFill>
            </a:rPr>
            <a:t>Law is artifice</a:t>
          </a:r>
        </a:p>
      </dsp:txBody>
      <dsp:txXfrm>
        <a:off x="4267199" y="1318573"/>
        <a:ext cx="2641600" cy="2781520"/>
      </dsp:txXfrm>
    </dsp:sp>
    <dsp:sp modelId="{C8678CB8-3B95-415A-8477-38255B32DDBA}">
      <dsp:nvSpPr>
        <dsp:cNvPr id="0" name=""/>
        <dsp:cNvSpPr/>
      </dsp:nvSpPr>
      <dsp:spPr>
        <a:xfrm rot="16200000">
          <a:off x="-1280120" y="1505953"/>
          <a:ext cx="3576240" cy="1016000"/>
        </a:xfrm>
        <a:prstGeom prst="rightArrow">
          <a:avLst>
            <a:gd name="adj1" fmla="val 49830"/>
            <a:gd name="adj2" fmla="val 60660"/>
          </a:avLst>
        </a:prstGeom>
        <a:solidFill>
          <a:schemeClr val="accent6">
            <a:tint val="5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txBody>
        <a:bodyPr spcFirstLastPara="0" vert="horz" wrap="square" lIns="83820" tIns="83820" rIns="83820" bIns="83820" numCol="1" spcCol="1270" anchor="ctr" anchorCtr="0">
          <a:noAutofit/>
        </a:bodyPr>
        <a:lstStyle/>
        <a:p>
          <a:pPr marL="0" lvl="0" indent="0" algn="r" defTabSz="977900">
            <a:lnSpc>
              <a:spcPct val="90000"/>
            </a:lnSpc>
            <a:spcBef>
              <a:spcPct val="0"/>
            </a:spcBef>
            <a:spcAft>
              <a:spcPct val="35000"/>
            </a:spcAft>
            <a:buNone/>
          </a:pPr>
          <a:r>
            <a:rPr lang="en-US" sz="2200" kern="1200" dirty="0"/>
            <a:t>Realism</a:t>
          </a:r>
        </a:p>
      </dsp:txBody>
      <dsp:txXfrm>
        <a:off x="-1126567" y="1914370"/>
        <a:ext cx="3269135" cy="506272"/>
      </dsp:txXfrm>
    </dsp:sp>
    <dsp:sp modelId="{35A2E910-0035-448B-8F65-D3DD380A1EFD}">
      <dsp:nvSpPr>
        <dsp:cNvPr id="0" name=""/>
        <dsp:cNvSpPr/>
      </dsp:nvSpPr>
      <dsp:spPr>
        <a:xfrm rot="5400000">
          <a:off x="5831879" y="2896713"/>
          <a:ext cx="3576240" cy="1016000"/>
        </a:xfrm>
        <a:prstGeom prst="rightArrow">
          <a:avLst>
            <a:gd name="adj1" fmla="val 49830"/>
            <a:gd name="adj2" fmla="val 60660"/>
          </a:avLst>
        </a:prstGeom>
        <a:solidFill>
          <a:schemeClr val="accent6">
            <a:tint val="50000"/>
            <a:hueOff val="1469"/>
            <a:satOff val="-1836"/>
            <a:lumOff val="11585"/>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txBody>
        <a:bodyPr spcFirstLastPara="0" vert="horz" wrap="square" lIns="83820" tIns="83820" rIns="83820" bIns="83820" numCol="1" spcCol="1270" anchor="ctr" anchorCtr="0">
          <a:noAutofit/>
        </a:bodyPr>
        <a:lstStyle/>
        <a:p>
          <a:pPr marL="0" lvl="0" indent="0" algn="r" defTabSz="977900">
            <a:lnSpc>
              <a:spcPct val="90000"/>
            </a:lnSpc>
            <a:spcBef>
              <a:spcPct val="0"/>
            </a:spcBef>
            <a:spcAft>
              <a:spcPct val="35000"/>
            </a:spcAft>
            <a:buNone/>
          </a:pPr>
          <a:r>
            <a:rPr lang="en-US" sz="2200" kern="1200" dirty="0"/>
            <a:t>Legalism</a:t>
          </a:r>
        </a:p>
      </dsp:txBody>
      <dsp:txXfrm>
        <a:off x="5985432" y="2998025"/>
        <a:ext cx="3269135" cy="506272"/>
      </dsp:txXfrm>
    </dsp:sp>
  </dsp:spTree>
</dsp:drawing>
</file>

<file path=ppt/diagrams/layout1.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layout10.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2.xml><?xml version="1.0" encoding="utf-8"?>
<dgm:layoutDef xmlns:dgm="http://schemas.openxmlformats.org/drawingml/2006/diagram" xmlns:a="http://schemas.openxmlformats.org/drawingml/2006/main" uniqueId="urn:microsoft.com/office/officeart/2009/3/layout/OpposingIdeas">
  <dgm:title val=""/>
  <dgm:desc val=""/>
  <dgm:catLst>
    <dgm:cat type="relationship" pri="3400"/>
  </dgm:catLst>
  <dgm:sampData>
    <dgm:dataModel>
      <dgm:ptLst>
        <dgm:pt modelId="0" type="doc"/>
        <dgm:pt modelId="10">
          <dgm:prSet phldr="1"/>
        </dgm:pt>
        <dgm:pt modelId="11">
          <dgm:prSet phldr="1"/>
        </dgm:pt>
        <dgm:pt modelId="20">
          <dgm:prSet phldr="1"/>
        </dgm:pt>
        <dgm:pt modelId="21">
          <dgm:prSet phldr="1"/>
        </dgm:pt>
      </dgm:ptLst>
      <dgm:cxnLst>
        <dgm:cxn modelId="30" srcId="0" destId="10" srcOrd="0" destOrd="0"/>
        <dgm:cxn modelId="12" srcId="10" destId="11" srcOrd="0" destOrd="0"/>
        <dgm:cxn modelId="40" srcId="0" destId="20" srcOrd="1" destOrd="0"/>
        <dgm:cxn modelId="22" srcId="20" destId="2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30" srcId="0" destId="10" srcOrd="0" destOrd="0"/>
        <dgm:cxn modelId="12" srcId="10" destId="11" srcOrd="0" destOrd="0"/>
        <dgm:cxn modelId="4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Lst>
      <dgm:cxnLst>
        <dgm:cxn modelId="30" srcId="0" destId="10" srcOrd="0" destOrd="0"/>
        <dgm:cxn modelId="12" srcId="10" destId="11" srcOrd="0" destOrd="0"/>
        <dgm:cxn modelId="40" srcId="0" destId="20" srcOrd="1" destOrd="0"/>
        <dgm:cxn modelId="22" srcId="20" destId="21" srcOrd="0" destOrd="0"/>
      </dgm:cxnLst>
      <dgm:bg/>
      <dgm:whole/>
    </dgm:dataModel>
  </dgm:clrData>
  <dgm:layoutNode name="Name0">
    <dgm:varLst>
      <dgm:chMax val="2"/>
      <dgm:dir/>
      <dgm:animOne val="branch"/>
      <dgm:animLvl val="lvl"/>
      <dgm:resizeHandles val="exact"/>
    </dgm:varLst>
    <dgm:choose name="Name1">
      <dgm:if name="Name2" axis="ch" ptType="node" func="cnt" op="lte" val="1">
        <dgm:alg type="composite">
          <dgm:param type="ar" val="0.9928"/>
        </dgm:alg>
      </dgm:if>
      <dgm:else name="Name3">
        <dgm:alg type="composite">
          <dgm:param type="ar" val="1.6364"/>
        </dgm:alg>
      </dgm:else>
    </dgm:choose>
    <dgm:shape xmlns:r="http://schemas.openxmlformats.org/officeDocument/2006/relationships" r:blip="">
      <dgm:adjLst/>
    </dgm:shape>
    <dgm:choose name="Name4">
      <dgm:if name="Name5" func="var" arg="dir" op="equ" val="norm">
        <dgm:choose name="Name6">
          <dgm:if name="Name7" axis="ch" ptType="node" func="cnt" op="lte" val="1">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l" for="ch" forName="ChildText1" refType="w" fact="0.2963"/>
              <dgm:constr type="t" for="ch" forName="ChildText1" refType="h" fact="0.2722"/>
              <dgm:constr type="w" for="ch" forName="ChildText1" refType="w" fact="0.6534"/>
              <dgm:constr type="h" for="ch" forName="ChildText1" refType="h" fact="0.6682"/>
              <dgm:constr type="l" for="ch" forName="Background" refType="w" fact="0.246"/>
              <dgm:constr type="t" for="ch" forName="Background" refType="h" fact="0.2125"/>
              <dgm:constr type="w" for="ch" forName="Background" refType="w" fact="0.754"/>
              <dgm:constr type="h" for="ch" forName="Background" refType="h" fact="0.7875"/>
              <dgm:constr type="l" for="ch" forName="ParentText1" refType="w" fact="0"/>
              <dgm:constr type="t" for="ch" forName="ParentText1" refType="h" fact="0"/>
              <dgm:constr type="w" for="ch" forName="ParentText1" refType="w" fact="0.234"/>
              <dgm:constr type="h" for="ch" forName="ParentText1" refType="h" fact="0.8713"/>
              <dgm:constr type="l" for="ch" forName="ParentShape1" refType="w" fact="0"/>
              <dgm:constr type="t" for="ch" forName="ParentShape1" refType="h" fact="0"/>
              <dgm:constr type="w" for="ch" forName="ParentShape1" refType="w" fact="0.234"/>
              <dgm:constr type="h" for="ch" forName="ParentShape1" refType="h" fact="0.8713"/>
            </dgm:constrLst>
          </dgm:if>
          <dgm:else name="Name8">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l" for="ch" forName="ChildText1" refType="w" fact="0.15"/>
              <dgm:constr type="t" for="ch" forName="ChildText1" refType="h" fact="0.22"/>
              <dgm:constr type="w" for="ch" forName="ChildText1" refType="w" fact="0.325"/>
              <dgm:constr type="h" for="ch" forName="ChildText1" refType="h" fact="0.56"/>
              <dgm:constr type="l" for="ch" forName="ChildText2" refType="w" fact="0.525"/>
              <dgm:constr type="t" for="ch" forName="ChildText2" refType="h" fact="0.22"/>
              <dgm:constr type="w" for="ch" forName="ChildText2" refType="w" fact="0.325"/>
              <dgm:constr type="h" for="ch" forName="ChildText2" refType="h" fact="0.56"/>
              <dgm:constr type="l" for="ch" forName="Background" refType="w" fact="0.125"/>
              <dgm:constr type="t" for="ch" forName="Background" refType="h" fact="0.17"/>
              <dgm:constr type="w" for="ch" forName="Background" refType="w" fact="0.75"/>
              <dgm:constr type="h" for="ch" forName="Background" refType="h" fact="0.66"/>
              <dgm:constr type="l" for="ch" forName="ParentText1" refType="w" fact="0"/>
              <dgm:constr type="t" for="ch" forName="ParentText1" refType="h" fact="0"/>
              <dgm:constr type="w" for="ch" forName="ParentText1" refType="w" fact="0.125"/>
              <dgm:constr type="h" for="ch" forName="ParentText1" refType="h" fact="0.72"/>
              <dgm:constr type="l" for="ch" forName="ParentShape1" refType="w" fact="0"/>
              <dgm:constr type="t" for="ch" forName="ParentShape1" refType="h" fact="0"/>
              <dgm:constr type="w" for="ch" forName="ParentShape1" refType="w" fact="0.125"/>
              <dgm:constr type="h" for="ch" forName="ParentShape1" refType="h" fact="0.72"/>
              <dgm:constr type="l" for="ch" forName="ParentText2" refType="w" fact="0.875"/>
              <dgm:constr type="t" for="ch" forName="ParentText2" refType="h" fact="0.28"/>
              <dgm:constr type="w" for="ch" forName="ParentText2" refType="w" fact="0.125"/>
              <dgm:constr type="h" for="ch" forName="ParentText2" refType="h" fact="0.72"/>
              <dgm:constr type="l" for="ch" forName="ParentShape2" refType="w" fact="0.875"/>
              <dgm:constr type="t" for="ch" forName="ParentShape2" refType="h" fact="0.28"/>
              <dgm:constr type="w" for="ch" forName="ParentShape2" refType="w" fact="0.125"/>
              <dgm:constr type="h" for="ch" forName="ParentShape2" refType="h" fact="0.72"/>
              <dgm:constr type="l" for="ch" forName="Divider" refType="w" fact="0.5"/>
              <dgm:constr type="t" for="ch" forName="Divider" refType="h" fact="0.24"/>
              <dgm:constr type="w" for="ch" forName="Divider" refType="w" fact="0.0001"/>
              <dgm:constr type="h" for="ch" forName="Divider" refType="h" fact="0.52"/>
            </dgm:constrLst>
          </dgm:else>
        </dgm:choose>
      </dgm:if>
      <dgm:else name="Name9">
        <dgm:choose name="Name10">
          <dgm:if name="Name11" axis="ch" ptType="node" func="cnt" op="lte" val="1">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r" for="ch" forName="ChildText1" refType="w" fact="-0.2455"/>
              <dgm:constr type="t" for="ch" forName="ChildText1" refType="h" fact="0.2651"/>
              <dgm:constr type="w" for="ch" forName="ChildText1" refType="w" fact="0.5351"/>
              <dgm:constr type="h" for="ch" forName="ChildText1" refType="h" fact="0.56"/>
              <dgm:constr type="r" for="ch" forName="Background" refType="w" fact="-0.246"/>
              <dgm:constr type="t" for="ch" forName="Background" refType="h" fact="0.2125"/>
              <dgm:constr type="w" for="ch" forName="Background" refType="w" fact="0.754"/>
              <dgm:constr type="h" for="ch" forName="Background" refType="h" fact="0.7875"/>
              <dgm:constr type="r" for="ch" forName="ParentText1" refType="w" fact="0"/>
              <dgm:constr type="t" for="ch" forName="ParentText1" refType="h" fact="0"/>
              <dgm:constr type="w" for="ch" forName="ParentText1" refType="w" fact="0.234"/>
              <dgm:constr type="h" for="ch" forName="ParentText1" refType="h" fact="0.8713"/>
              <dgm:constr type="r" for="ch" forName="ParentShape1" refType="w" fact="0"/>
              <dgm:constr type="t" for="ch" forName="ParentShape1" refType="h" fact="0"/>
              <dgm:constr type="w" for="ch" forName="ParentShape1" refType="w" fact="0.234"/>
              <dgm:constr type="h" for="ch" forName="ParentShape1" refType="h" fact="0.8713"/>
            </dgm:constrLst>
          </dgm:if>
          <dgm:else name="Name12">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r" for="ch" forName="ChildText1" refType="w" fact="-0.15"/>
              <dgm:constr type="t" for="ch" forName="ChildText1" refType="h" fact="0.22"/>
              <dgm:constr type="w" for="ch" forName="ChildText1" refType="w" fact="0.325"/>
              <dgm:constr type="h" for="ch" forName="ChildText1" refType="h" fact="0.56"/>
              <dgm:constr type="r" for="ch" forName="ChildText2" refType="w" fact="-0.525"/>
              <dgm:constr type="t" for="ch" forName="ChildText2" refType="h" fact="0.22"/>
              <dgm:constr type="w" for="ch" forName="ChildText2" refType="w" fact="0.325"/>
              <dgm:constr type="h" for="ch" forName="ChildText2" refType="h" fact="0.56"/>
              <dgm:constr type="r" for="ch" forName="Background" refType="w" fact="-0.125"/>
              <dgm:constr type="t" for="ch" forName="Background" refType="h" fact="0.17"/>
              <dgm:constr type="w" for="ch" forName="Background" refType="w" fact="0.75"/>
              <dgm:constr type="h" for="ch" forName="Background" refType="h" fact="0.66"/>
              <dgm:constr type="r" for="ch" forName="ParentText1" refType="w" fact="0"/>
              <dgm:constr type="t" for="ch" forName="ParentText1" refType="h" fact="0"/>
              <dgm:constr type="w" for="ch" forName="ParentText1" refType="w" fact="0.125"/>
              <dgm:constr type="h" for="ch" forName="ParentText1" refType="h" fact="0.72"/>
              <dgm:constr type="r" for="ch" forName="ParentShape1" refType="w" fact="0"/>
              <dgm:constr type="t" for="ch" forName="ParentShape1" refType="h" fact="0"/>
              <dgm:constr type="w" for="ch" forName="ParentShape1" refType="w" fact="0.125"/>
              <dgm:constr type="h" for="ch" forName="ParentShape1" refType="h" fact="0.72"/>
              <dgm:constr type="r" for="ch" forName="ParentText2" refType="w" fact="-0.875"/>
              <dgm:constr type="t" for="ch" forName="ParentText2" refType="h" fact="0.28"/>
              <dgm:constr type="w" for="ch" forName="ParentText2" refType="w" fact="0.125"/>
              <dgm:constr type="h" for="ch" forName="ParentText2" refType="h" fact="0.72"/>
              <dgm:constr type="r" for="ch" forName="ParentShape2" refType="w" fact="-0.875"/>
              <dgm:constr type="t" for="ch" forName="ParentShape2" refType="h" fact="0.28"/>
              <dgm:constr type="w" for="ch" forName="ParentShape2" refType="w" fact="0.125"/>
              <dgm:constr type="h" for="ch" forName="ParentShape2" refType="h" fact="0.72"/>
              <dgm:constr type="r" for="ch" forName="Divider" refType="w" fact="-0.5"/>
              <dgm:constr type="t" for="ch" forName="Divider" refType="h" fact="0.24"/>
              <dgm:constr type="w" for="ch" forName="Divider" refType="w" fact="0.0001"/>
              <dgm:constr type="h" for="ch" forName="Divider" refType="h" fact="0.52"/>
            </dgm:constrLst>
          </dgm:else>
        </dgm:choose>
      </dgm:else>
    </dgm:choose>
    <dgm:choose name="Name13">
      <dgm:if name="Name14" axis="ch" ptType="node" func="cnt" op="gte" val="1">
        <dgm:layoutNode name="Background" styleLbl="node1">
          <dgm:alg type="sp"/>
          <dgm:choose name="Name15">
            <dgm:if name="Name16" func="var" arg="dir" op="equ" val="norm">
              <dgm:shape xmlns:r="http://schemas.openxmlformats.org/officeDocument/2006/relationships" type="round2DiagRect" r:blip="">
                <dgm:adjLst>
                  <dgm:adj idx="1" val="0"/>
                  <dgm:adj idx="2" val="0.1667"/>
                </dgm:adjLst>
              </dgm:shape>
            </dgm:if>
            <dgm:else name="Name17">
              <dgm:shape xmlns:r="http://schemas.openxmlformats.org/officeDocument/2006/relationships" type="round2DiagRect" r:blip="">
                <dgm:adjLst>
                  <dgm:adj idx="1" val="0.1667"/>
                  <dgm:adj idx="2" val="0"/>
                </dgm:adjLst>
              </dgm:shape>
            </dgm:else>
          </dgm:choose>
          <dgm:presOf/>
        </dgm:layoutNode>
        <dgm:choose name="Name18">
          <dgm:if name="Name19" axis="ch" ptType="node" func="cnt" op="gte" val="2">
            <dgm:layoutNode name="Divider" styleLbl="callout">
              <dgm:alg type="sp"/>
              <dgm:shape xmlns:r="http://schemas.openxmlformats.org/officeDocument/2006/relationships" type="line" r:blip="">
                <dgm:adjLst/>
              </dgm:shape>
              <dgm:presOf/>
            </dgm:layoutNode>
          </dgm:if>
          <dgm:else name="Name20"/>
        </dgm:choose>
        <dgm:layoutNode name="ChildText1" styleLbl="revTx">
          <dgm:varLst>
            <dgm:chMax val="0"/>
            <dgm:chPref val="0"/>
            <dgm:bulletEnabled val="1"/>
          </dgm:varLst>
          <dgm:alg type="tx">
            <dgm:param type="parTxLTRAlign" val="l"/>
            <dgm:param type="txAnchorVert" val="t"/>
          </dgm:alg>
          <dgm:shape xmlns:r="http://schemas.openxmlformats.org/officeDocument/2006/relationships" type="rect" r:blip="" hideGeom="1">
            <dgm:adjLst/>
          </dgm:shape>
          <dgm:presOf axis="ch des"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21">
          <dgm:if name="Name22" axis="ch" ptType="node" func="cnt" op="gte" val="2">
            <dgm:layoutNode name="ChildText2" styleLbl="revTx">
              <dgm:varLst>
                <dgm:chMax val="0"/>
                <dgm:chPref val="0"/>
                <dgm:bulletEnabled val="1"/>
              </dgm:varLst>
              <dgm:alg type="tx">
                <dgm:param type="parTxLTRAlign" val="l"/>
                <dgm:param type="txAnchorVert" val="t"/>
              </dgm:alg>
              <dgm:shape xmlns:r="http://schemas.openxmlformats.org/officeDocument/2006/relationships" type="rect" r:blip="" hideGeom="1">
                <dgm:adjLst/>
              </dgm:shape>
              <dgm:presOf axis="ch des"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3"/>
        </dgm:choose>
        <dgm:layoutNode name="ParentText1" styleLbl="revTx">
          <dgm:varLst>
            <dgm:chMax val="1"/>
            <dgm:chPref val="1"/>
          </dgm:varLst>
          <dgm:choose name="Name24">
            <dgm:if name="Name25" func="var" arg="dir" op="equ" val="norm">
              <dgm:alg type="tx">
                <dgm:param type="parTxLTRAlign" val="r"/>
                <dgm:param type="shpTxLTRAlignCh" val="r"/>
                <dgm:param type="txAnchorVertCh" val="mid"/>
                <dgm:param type="autoTxRot" val="grav"/>
              </dgm:alg>
            </dgm:if>
            <dgm:else name="Name26">
              <dgm:alg type="tx">
                <dgm:param type="parTxLTRAlign" val="l"/>
                <dgm:param type="shpTxLTRAlignCh" val="r"/>
                <dgm:param type="txAnchorVertCh" val="mid"/>
                <dgm:param type="autoTxRot" val="grav"/>
              </dgm:alg>
            </dgm:else>
          </dgm:choose>
          <dgm:choose name="Name27">
            <dgm:if name="Name28" func="var" arg="dir" op="equ" val="norm">
              <dgm:shape xmlns:r="http://schemas.openxmlformats.org/officeDocument/2006/relationships" rot="-90" type="rightArrow" r:blip="" hideGeom="1">
                <dgm:adjLst>
                  <dgm:adj idx="1" val="0.4983"/>
                  <dgm:adj idx="2" val="0.6066"/>
                </dgm:adjLst>
              </dgm:shape>
            </dgm:if>
            <dgm:else name="Name29">
              <dgm:shape xmlns:r="http://schemas.openxmlformats.org/officeDocument/2006/relationships" rot="90" type="leftArrow" r:blip="" hideGeom="1">
                <dgm:adjLst>
                  <dgm:adj idx="1" val="0.4983"/>
                  <dgm:adj idx="2" val="0.6066"/>
                </dgm:adjLst>
              </dgm:shape>
            </dgm:else>
          </dgm:choose>
          <dgm:presOf axis="ch 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Shape1" styleLbl="alignImgPlace1">
          <dgm:varLst/>
          <dgm:alg type="sp"/>
          <dgm:presOf axis="ch self" ptType="node node" st="1 1" cnt="1 0"/>
          <dgm:choose name="Name30">
            <dgm:if name="Name31" func="var" arg="dir" op="equ" val="norm">
              <dgm:shape xmlns:r="http://schemas.openxmlformats.org/officeDocument/2006/relationships" rot="-90" type="rightArrow" r:blip="">
                <dgm:adjLst>
                  <dgm:adj idx="1" val="0.4983"/>
                  <dgm:adj idx="2" val="0.6066"/>
                </dgm:adjLst>
              </dgm:shape>
            </dgm:if>
            <dgm:else name="Name32">
              <dgm:shape xmlns:r="http://schemas.openxmlformats.org/officeDocument/2006/relationships" rot="90" type="leftArrow" r:blip="">
                <dgm:adjLst>
                  <dgm:adj idx="1" val="0.4983"/>
                  <dgm:adj idx="2" val="0.6066"/>
                </dgm:adjLst>
              </dgm:shape>
            </dgm:else>
          </dgm:choose>
        </dgm:layoutNode>
        <dgm:choose name="Name33">
          <dgm:if name="Name34" axis="ch" ptType="node" func="cnt" op="gte" val="2">
            <dgm:layoutNode name="ParentText2" styleLbl="revTx">
              <dgm:varLst>
                <dgm:chMax val="1"/>
                <dgm:chPref val="1"/>
              </dgm:varLst>
              <dgm:choose name="Name35">
                <dgm:if name="Name36" func="var" arg="dir" op="equ" val="norm">
                  <dgm:alg type="tx">
                    <dgm:param type="parTxLTRAlign" val="r"/>
                    <dgm:param type="shpTxLTRAlignCh" val="r"/>
                    <dgm:param type="txAnchorVertCh" val="mid"/>
                    <dgm:param type="autoTxRot" val="grav"/>
                  </dgm:alg>
                </dgm:if>
                <dgm:else name="Name37">
                  <dgm:alg type="tx">
                    <dgm:param type="parTxLTRAlign" val="l"/>
                    <dgm:param type="shpTxLTRAlignCh" val="r"/>
                    <dgm:param type="txAnchorVertCh" val="mid"/>
                    <dgm:param type="autoTxRot" val="grav"/>
                  </dgm:alg>
                </dgm:else>
              </dgm:choose>
              <dgm:choose name="Name38">
                <dgm:if name="Name39" func="var" arg="dir" op="equ" val="norm">
                  <dgm:shape xmlns:r="http://schemas.openxmlformats.org/officeDocument/2006/relationships" rot="90" type="rightArrow" r:blip="" hideGeom="1">
                    <dgm:adjLst>
                      <dgm:adj idx="1" val="0.4983"/>
                      <dgm:adj idx="2" val="0.6066"/>
                    </dgm:adjLst>
                  </dgm:shape>
                </dgm:if>
                <dgm:else name="Name40">
                  <dgm:shape xmlns:r="http://schemas.openxmlformats.org/officeDocument/2006/relationships" rot="-90" type="leftArrow" r:blip="" hideGeom="1">
                    <dgm:adjLst>
                      <dgm:adj idx="1" val="0.4983"/>
                      <dgm:adj idx="2" val="0.6066"/>
                    </dgm:adjLst>
                  </dgm:shape>
                </dgm:else>
              </dgm:choose>
              <dgm:presOf axis="ch 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Shape2" styleLbl="alignImgPlace1">
              <dgm:varLst/>
              <dgm:alg type="sp"/>
              <dgm:choose name="Name41">
                <dgm:if name="Name42" func="var" arg="dir" op="equ" val="norm">
                  <dgm:shape xmlns:r="http://schemas.openxmlformats.org/officeDocument/2006/relationships" rot="90" type="rightArrow" r:blip="">
                    <dgm:adjLst>
                      <dgm:adj idx="1" val="0.4983"/>
                      <dgm:adj idx="2" val="0.6066"/>
                    </dgm:adjLst>
                  </dgm:shape>
                </dgm:if>
                <dgm:else name="Name43">
                  <dgm:shape xmlns:r="http://schemas.openxmlformats.org/officeDocument/2006/relationships" rot="-90" type="leftArrow" r:blip="">
                    <dgm:adjLst>
                      <dgm:adj idx="1" val="0.4983"/>
                      <dgm:adj idx="2" val="0.6066"/>
                    </dgm:adjLst>
                  </dgm:shape>
                </dgm:else>
              </dgm:choose>
              <dgm:presOf axis="ch self" ptType="node node" st="2 1" cnt="1 0"/>
            </dgm:layoutNode>
          </dgm:if>
          <dgm:else name="Name44"/>
        </dgm:choose>
      </dgm:if>
      <dgm:else name="Name45"/>
    </dgm:choose>
  </dgm:layoutNode>
</dgm:layoutDef>
</file>

<file path=ppt/diagrams/layout3.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4.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5.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7.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8.xml><?xml version="1.0" encoding="utf-8"?>
<dgm:layoutDef xmlns:dgm="http://schemas.openxmlformats.org/drawingml/2006/diagram" xmlns:a="http://schemas.openxmlformats.org/drawingml/2006/main" uniqueId="urn:microsoft.com/office/officeart/2009/3/layout/OpposingIdeas">
  <dgm:title val=""/>
  <dgm:desc val=""/>
  <dgm:catLst>
    <dgm:cat type="relationship" pri="3400"/>
  </dgm:catLst>
  <dgm:sampData>
    <dgm:dataModel>
      <dgm:ptLst>
        <dgm:pt modelId="0" type="doc"/>
        <dgm:pt modelId="10">
          <dgm:prSet phldr="1"/>
        </dgm:pt>
        <dgm:pt modelId="11">
          <dgm:prSet phldr="1"/>
        </dgm:pt>
        <dgm:pt modelId="20">
          <dgm:prSet phldr="1"/>
        </dgm:pt>
        <dgm:pt modelId="21">
          <dgm:prSet phldr="1"/>
        </dgm:pt>
      </dgm:ptLst>
      <dgm:cxnLst>
        <dgm:cxn modelId="30" srcId="0" destId="10" srcOrd="0" destOrd="0"/>
        <dgm:cxn modelId="12" srcId="10" destId="11" srcOrd="0" destOrd="0"/>
        <dgm:cxn modelId="40" srcId="0" destId="20" srcOrd="1" destOrd="0"/>
        <dgm:cxn modelId="22" srcId="20" destId="2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30" srcId="0" destId="10" srcOrd="0" destOrd="0"/>
        <dgm:cxn modelId="12" srcId="10" destId="11" srcOrd="0" destOrd="0"/>
        <dgm:cxn modelId="4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Lst>
      <dgm:cxnLst>
        <dgm:cxn modelId="30" srcId="0" destId="10" srcOrd="0" destOrd="0"/>
        <dgm:cxn modelId="12" srcId="10" destId="11" srcOrd="0" destOrd="0"/>
        <dgm:cxn modelId="40" srcId="0" destId="20" srcOrd="1" destOrd="0"/>
        <dgm:cxn modelId="22" srcId="20" destId="21" srcOrd="0" destOrd="0"/>
      </dgm:cxnLst>
      <dgm:bg/>
      <dgm:whole/>
    </dgm:dataModel>
  </dgm:clrData>
  <dgm:layoutNode name="Name0">
    <dgm:varLst>
      <dgm:chMax val="2"/>
      <dgm:dir/>
      <dgm:animOne val="branch"/>
      <dgm:animLvl val="lvl"/>
      <dgm:resizeHandles val="exact"/>
    </dgm:varLst>
    <dgm:choose name="Name1">
      <dgm:if name="Name2" axis="ch" ptType="node" func="cnt" op="lte" val="1">
        <dgm:alg type="composite">
          <dgm:param type="ar" val="0.9928"/>
        </dgm:alg>
      </dgm:if>
      <dgm:else name="Name3">
        <dgm:alg type="composite">
          <dgm:param type="ar" val="1.6364"/>
        </dgm:alg>
      </dgm:else>
    </dgm:choose>
    <dgm:shape xmlns:r="http://schemas.openxmlformats.org/officeDocument/2006/relationships" r:blip="">
      <dgm:adjLst/>
    </dgm:shape>
    <dgm:choose name="Name4">
      <dgm:if name="Name5" func="var" arg="dir" op="equ" val="norm">
        <dgm:choose name="Name6">
          <dgm:if name="Name7" axis="ch" ptType="node" func="cnt" op="lte" val="1">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l" for="ch" forName="ChildText1" refType="w" fact="0.2963"/>
              <dgm:constr type="t" for="ch" forName="ChildText1" refType="h" fact="0.2722"/>
              <dgm:constr type="w" for="ch" forName="ChildText1" refType="w" fact="0.6534"/>
              <dgm:constr type="h" for="ch" forName="ChildText1" refType="h" fact="0.6682"/>
              <dgm:constr type="l" for="ch" forName="Background" refType="w" fact="0.246"/>
              <dgm:constr type="t" for="ch" forName="Background" refType="h" fact="0.2125"/>
              <dgm:constr type="w" for="ch" forName="Background" refType="w" fact="0.754"/>
              <dgm:constr type="h" for="ch" forName="Background" refType="h" fact="0.7875"/>
              <dgm:constr type="l" for="ch" forName="ParentText1" refType="w" fact="0"/>
              <dgm:constr type="t" for="ch" forName="ParentText1" refType="h" fact="0"/>
              <dgm:constr type="w" for="ch" forName="ParentText1" refType="w" fact="0.234"/>
              <dgm:constr type="h" for="ch" forName="ParentText1" refType="h" fact="0.8713"/>
              <dgm:constr type="l" for="ch" forName="ParentShape1" refType="w" fact="0"/>
              <dgm:constr type="t" for="ch" forName="ParentShape1" refType="h" fact="0"/>
              <dgm:constr type="w" for="ch" forName="ParentShape1" refType="w" fact="0.234"/>
              <dgm:constr type="h" for="ch" forName="ParentShape1" refType="h" fact="0.8713"/>
            </dgm:constrLst>
          </dgm:if>
          <dgm:else name="Name8">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l" for="ch" forName="ChildText1" refType="w" fact="0.15"/>
              <dgm:constr type="t" for="ch" forName="ChildText1" refType="h" fact="0.22"/>
              <dgm:constr type="w" for="ch" forName="ChildText1" refType="w" fact="0.325"/>
              <dgm:constr type="h" for="ch" forName="ChildText1" refType="h" fact="0.56"/>
              <dgm:constr type="l" for="ch" forName="ChildText2" refType="w" fact="0.525"/>
              <dgm:constr type="t" for="ch" forName="ChildText2" refType="h" fact="0.22"/>
              <dgm:constr type="w" for="ch" forName="ChildText2" refType="w" fact="0.325"/>
              <dgm:constr type="h" for="ch" forName="ChildText2" refType="h" fact="0.56"/>
              <dgm:constr type="l" for="ch" forName="Background" refType="w" fact="0.125"/>
              <dgm:constr type="t" for="ch" forName="Background" refType="h" fact="0.17"/>
              <dgm:constr type="w" for="ch" forName="Background" refType="w" fact="0.75"/>
              <dgm:constr type="h" for="ch" forName="Background" refType="h" fact="0.66"/>
              <dgm:constr type="l" for="ch" forName="ParentText1" refType="w" fact="0"/>
              <dgm:constr type="t" for="ch" forName="ParentText1" refType="h" fact="0"/>
              <dgm:constr type="w" for="ch" forName="ParentText1" refType="w" fact="0.125"/>
              <dgm:constr type="h" for="ch" forName="ParentText1" refType="h" fact="0.72"/>
              <dgm:constr type="l" for="ch" forName="ParentShape1" refType="w" fact="0"/>
              <dgm:constr type="t" for="ch" forName="ParentShape1" refType="h" fact="0"/>
              <dgm:constr type="w" for="ch" forName="ParentShape1" refType="w" fact="0.125"/>
              <dgm:constr type="h" for="ch" forName="ParentShape1" refType="h" fact="0.72"/>
              <dgm:constr type="l" for="ch" forName="ParentText2" refType="w" fact="0.875"/>
              <dgm:constr type="t" for="ch" forName="ParentText2" refType="h" fact="0.28"/>
              <dgm:constr type="w" for="ch" forName="ParentText2" refType="w" fact="0.125"/>
              <dgm:constr type="h" for="ch" forName="ParentText2" refType="h" fact="0.72"/>
              <dgm:constr type="l" for="ch" forName="ParentShape2" refType="w" fact="0.875"/>
              <dgm:constr type="t" for="ch" forName="ParentShape2" refType="h" fact="0.28"/>
              <dgm:constr type="w" for="ch" forName="ParentShape2" refType="w" fact="0.125"/>
              <dgm:constr type="h" for="ch" forName="ParentShape2" refType="h" fact="0.72"/>
              <dgm:constr type="l" for="ch" forName="Divider" refType="w" fact="0.5"/>
              <dgm:constr type="t" for="ch" forName="Divider" refType="h" fact="0.24"/>
              <dgm:constr type="w" for="ch" forName="Divider" refType="w" fact="0.0001"/>
              <dgm:constr type="h" for="ch" forName="Divider" refType="h" fact="0.52"/>
            </dgm:constrLst>
          </dgm:else>
        </dgm:choose>
      </dgm:if>
      <dgm:else name="Name9">
        <dgm:choose name="Name10">
          <dgm:if name="Name11" axis="ch" ptType="node" func="cnt" op="lte" val="1">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r" for="ch" forName="ChildText1" refType="w" fact="-0.2455"/>
              <dgm:constr type="t" for="ch" forName="ChildText1" refType="h" fact="0.2651"/>
              <dgm:constr type="w" for="ch" forName="ChildText1" refType="w" fact="0.5351"/>
              <dgm:constr type="h" for="ch" forName="ChildText1" refType="h" fact="0.56"/>
              <dgm:constr type="r" for="ch" forName="Background" refType="w" fact="-0.246"/>
              <dgm:constr type="t" for="ch" forName="Background" refType="h" fact="0.2125"/>
              <dgm:constr type="w" for="ch" forName="Background" refType="w" fact="0.754"/>
              <dgm:constr type="h" for="ch" forName="Background" refType="h" fact="0.7875"/>
              <dgm:constr type="r" for="ch" forName="ParentText1" refType="w" fact="0"/>
              <dgm:constr type="t" for="ch" forName="ParentText1" refType="h" fact="0"/>
              <dgm:constr type="w" for="ch" forName="ParentText1" refType="w" fact="0.234"/>
              <dgm:constr type="h" for="ch" forName="ParentText1" refType="h" fact="0.8713"/>
              <dgm:constr type="r" for="ch" forName="ParentShape1" refType="w" fact="0"/>
              <dgm:constr type="t" for="ch" forName="ParentShape1" refType="h" fact="0"/>
              <dgm:constr type="w" for="ch" forName="ParentShape1" refType="w" fact="0.234"/>
              <dgm:constr type="h" for="ch" forName="ParentShape1" refType="h" fact="0.8713"/>
            </dgm:constrLst>
          </dgm:if>
          <dgm:else name="Name12">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r" for="ch" forName="ChildText1" refType="w" fact="-0.15"/>
              <dgm:constr type="t" for="ch" forName="ChildText1" refType="h" fact="0.22"/>
              <dgm:constr type="w" for="ch" forName="ChildText1" refType="w" fact="0.325"/>
              <dgm:constr type="h" for="ch" forName="ChildText1" refType="h" fact="0.56"/>
              <dgm:constr type="r" for="ch" forName="ChildText2" refType="w" fact="-0.525"/>
              <dgm:constr type="t" for="ch" forName="ChildText2" refType="h" fact="0.22"/>
              <dgm:constr type="w" for="ch" forName="ChildText2" refType="w" fact="0.325"/>
              <dgm:constr type="h" for="ch" forName="ChildText2" refType="h" fact="0.56"/>
              <dgm:constr type="r" for="ch" forName="Background" refType="w" fact="-0.125"/>
              <dgm:constr type="t" for="ch" forName="Background" refType="h" fact="0.17"/>
              <dgm:constr type="w" for="ch" forName="Background" refType="w" fact="0.75"/>
              <dgm:constr type="h" for="ch" forName="Background" refType="h" fact="0.66"/>
              <dgm:constr type="r" for="ch" forName="ParentText1" refType="w" fact="0"/>
              <dgm:constr type="t" for="ch" forName="ParentText1" refType="h" fact="0"/>
              <dgm:constr type="w" for="ch" forName="ParentText1" refType="w" fact="0.125"/>
              <dgm:constr type="h" for="ch" forName="ParentText1" refType="h" fact="0.72"/>
              <dgm:constr type="r" for="ch" forName="ParentShape1" refType="w" fact="0"/>
              <dgm:constr type="t" for="ch" forName="ParentShape1" refType="h" fact="0"/>
              <dgm:constr type="w" for="ch" forName="ParentShape1" refType="w" fact="0.125"/>
              <dgm:constr type="h" for="ch" forName="ParentShape1" refType="h" fact="0.72"/>
              <dgm:constr type="r" for="ch" forName="ParentText2" refType="w" fact="-0.875"/>
              <dgm:constr type="t" for="ch" forName="ParentText2" refType="h" fact="0.28"/>
              <dgm:constr type="w" for="ch" forName="ParentText2" refType="w" fact="0.125"/>
              <dgm:constr type="h" for="ch" forName="ParentText2" refType="h" fact="0.72"/>
              <dgm:constr type="r" for="ch" forName="ParentShape2" refType="w" fact="-0.875"/>
              <dgm:constr type="t" for="ch" forName="ParentShape2" refType="h" fact="0.28"/>
              <dgm:constr type="w" for="ch" forName="ParentShape2" refType="w" fact="0.125"/>
              <dgm:constr type="h" for="ch" forName="ParentShape2" refType="h" fact="0.72"/>
              <dgm:constr type="r" for="ch" forName="Divider" refType="w" fact="-0.5"/>
              <dgm:constr type="t" for="ch" forName="Divider" refType="h" fact="0.24"/>
              <dgm:constr type="w" for="ch" forName="Divider" refType="w" fact="0.0001"/>
              <dgm:constr type="h" for="ch" forName="Divider" refType="h" fact="0.52"/>
            </dgm:constrLst>
          </dgm:else>
        </dgm:choose>
      </dgm:else>
    </dgm:choose>
    <dgm:choose name="Name13">
      <dgm:if name="Name14" axis="ch" ptType="node" func="cnt" op="gte" val="1">
        <dgm:layoutNode name="Background" styleLbl="node1">
          <dgm:alg type="sp"/>
          <dgm:choose name="Name15">
            <dgm:if name="Name16" func="var" arg="dir" op="equ" val="norm">
              <dgm:shape xmlns:r="http://schemas.openxmlformats.org/officeDocument/2006/relationships" type="round2DiagRect" r:blip="">
                <dgm:adjLst>
                  <dgm:adj idx="1" val="0"/>
                  <dgm:adj idx="2" val="0.1667"/>
                </dgm:adjLst>
              </dgm:shape>
            </dgm:if>
            <dgm:else name="Name17">
              <dgm:shape xmlns:r="http://schemas.openxmlformats.org/officeDocument/2006/relationships" type="round2DiagRect" r:blip="">
                <dgm:adjLst>
                  <dgm:adj idx="1" val="0.1667"/>
                  <dgm:adj idx="2" val="0"/>
                </dgm:adjLst>
              </dgm:shape>
            </dgm:else>
          </dgm:choose>
          <dgm:presOf/>
        </dgm:layoutNode>
        <dgm:choose name="Name18">
          <dgm:if name="Name19" axis="ch" ptType="node" func="cnt" op="gte" val="2">
            <dgm:layoutNode name="Divider" styleLbl="callout">
              <dgm:alg type="sp"/>
              <dgm:shape xmlns:r="http://schemas.openxmlformats.org/officeDocument/2006/relationships" type="line" r:blip="">
                <dgm:adjLst/>
              </dgm:shape>
              <dgm:presOf/>
            </dgm:layoutNode>
          </dgm:if>
          <dgm:else name="Name20"/>
        </dgm:choose>
        <dgm:layoutNode name="ChildText1" styleLbl="revTx">
          <dgm:varLst>
            <dgm:chMax val="0"/>
            <dgm:chPref val="0"/>
            <dgm:bulletEnabled val="1"/>
          </dgm:varLst>
          <dgm:alg type="tx">
            <dgm:param type="parTxLTRAlign" val="l"/>
            <dgm:param type="txAnchorVert" val="t"/>
          </dgm:alg>
          <dgm:shape xmlns:r="http://schemas.openxmlformats.org/officeDocument/2006/relationships" type="rect" r:blip="" hideGeom="1">
            <dgm:adjLst/>
          </dgm:shape>
          <dgm:presOf axis="ch des"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21">
          <dgm:if name="Name22" axis="ch" ptType="node" func="cnt" op="gte" val="2">
            <dgm:layoutNode name="ChildText2" styleLbl="revTx">
              <dgm:varLst>
                <dgm:chMax val="0"/>
                <dgm:chPref val="0"/>
                <dgm:bulletEnabled val="1"/>
              </dgm:varLst>
              <dgm:alg type="tx">
                <dgm:param type="parTxLTRAlign" val="l"/>
                <dgm:param type="txAnchorVert" val="t"/>
              </dgm:alg>
              <dgm:shape xmlns:r="http://schemas.openxmlformats.org/officeDocument/2006/relationships" type="rect" r:blip="" hideGeom="1">
                <dgm:adjLst/>
              </dgm:shape>
              <dgm:presOf axis="ch des"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3"/>
        </dgm:choose>
        <dgm:layoutNode name="ParentText1" styleLbl="revTx">
          <dgm:varLst>
            <dgm:chMax val="1"/>
            <dgm:chPref val="1"/>
          </dgm:varLst>
          <dgm:choose name="Name24">
            <dgm:if name="Name25" func="var" arg="dir" op="equ" val="norm">
              <dgm:alg type="tx">
                <dgm:param type="parTxLTRAlign" val="r"/>
                <dgm:param type="shpTxLTRAlignCh" val="r"/>
                <dgm:param type="txAnchorVertCh" val="mid"/>
                <dgm:param type="autoTxRot" val="grav"/>
              </dgm:alg>
            </dgm:if>
            <dgm:else name="Name26">
              <dgm:alg type="tx">
                <dgm:param type="parTxLTRAlign" val="l"/>
                <dgm:param type="shpTxLTRAlignCh" val="r"/>
                <dgm:param type="txAnchorVertCh" val="mid"/>
                <dgm:param type="autoTxRot" val="grav"/>
              </dgm:alg>
            </dgm:else>
          </dgm:choose>
          <dgm:choose name="Name27">
            <dgm:if name="Name28" func="var" arg="dir" op="equ" val="norm">
              <dgm:shape xmlns:r="http://schemas.openxmlformats.org/officeDocument/2006/relationships" rot="-90" type="rightArrow" r:blip="" hideGeom="1">
                <dgm:adjLst>
                  <dgm:adj idx="1" val="0.4983"/>
                  <dgm:adj idx="2" val="0.6066"/>
                </dgm:adjLst>
              </dgm:shape>
            </dgm:if>
            <dgm:else name="Name29">
              <dgm:shape xmlns:r="http://schemas.openxmlformats.org/officeDocument/2006/relationships" rot="90" type="leftArrow" r:blip="" hideGeom="1">
                <dgm:adjLst>
                  <dgm:adj idx="1" val="0.4983"/>
                  <dgm:adj idx="2" val="0.6066"/>
                </dgm:adjLst>
              </dgm:shape>
            </dgm:else>
          </dgm:choose>
          <dgm:presOf axis="ch 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Shape1" styleLbl="alignImgPlace1">
          <dgm:varLst/>
          <dgm:alg type="sp"/>
          <dgm:presOf axis="ch self" ptType="node node" st="1 1" cnt="1 0"/>
          <dgm:choose name="Name30">
            <dgm:if name="Name31" func="var" arg="dir" op="equ" val="norm">
              <dgm:shape xmlns:r="http://schemas.openxmlformats.org/officeDocument/2006/relationships" rot="-90" type="rightArrow" r:blip="">
                <dgm:adjLst>
                  <dgm:adj idx="1" val="0.4983"/>
                  <dgm:adj idx="2" val="0.6066"/>
                </dgm:adjLst>
              </dgm:shape>
            </dgm:if>
            <dgm:else name="Name32">
              <dgm:shape xmlns:r="http://schemas.openxmlformats.org/officeDocument/2006/relationships" rot="90" type="leftArrow" r:blip="">
                <dgm:adjLst>
                  <dgm:adj idx="1" val="0.4983"/>
                  <dgm:adj idx="2" val="0.6066"/>
                </dgm:adjLst>
              </dgm:shape>
            </dgm:else>
          </dgm:choose>
        </dgm:layoutNode>
        <dgm:choose name="Name33">
          <dgm:if name="Name34" axis="ch" ptType="node" func="cnt" op="gte" val="2">
            <dgm:layoutNode name="ParentText2" styleLbl="revTx">
              <dgm:varLst>
                <dgm:chMax val="1"/>
                <dgm:chPref val="1"/>
              </dgm:varLst>
              <dgm:choose name="Name35">
                <dgm:if name="Name36" func="var" arg="dir" op="equ" val="norm">
                  <dgm:alg type="tx">
                    <dgm:param type="parTxLTRAlign" val="r"/>
                    <dgm:param type="shpTxLTRAlignCh" val="r"/>
                    <dgm:param type="txAnchorVertCh" val="mid"/>
                    <dgm:param type="autoTxRot" val="grav"/>
                  </dgm:alg>
                </dgm:if>
                <dgm:else name="Name37">
                  <dgm:alg type="tx">
                    <dgm:param type="parTxLTRAlign" val="l"/>
                    <dgm:param type="shpTxLTRAlignCh" val="r"/>
                    <dgm:param type="txAnchorVertCh" val="mid"/>
                    <dgm:param type="autoTxRot" val="grav"/>
                  </dgm:alg>
                </dgm:else>
              </dgm:choose>
              <dgm:choose name="Name38">
                <dgm:if name="Name39" func="var" arg="dir" op="equ" val="norm">
                  <dgm:shape xmlns:r="http://schemas.openxmlformats.org/officeDocument/2006/relationships" rot="90" type="rightArrow" r:blip="" hideGeom="1">
                    <dgm:adjLst>
                      <dgm:adj idx="1" val="0.4983"/>
                      <dgm:adj idx="2" val="0.6066"/>
                    </dgm:adjLst>
                  </dgm:shape>
                </dgm:if>
                <dgm:else name="Name40">
                  <dgm:shape xmlns:r="http://schemas.openxmlformats.org/officeDocument/2006/relationships" rot="-90" type="leftArrow" r:blip="" hideGeom="1">
                    <dgm:adjLst>
                      <dgm:adj idx="1" val="0.4983"/>
                      <dgm:adj idx="2" val="0.6066"/>
                    </dgm:adjLst>
                  </dgm:shape>
                </dgm:else>
              </dgm:choose>
              <dgm:presOf axis="ch 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Shape2" styleLbl="alignImgPlace1">
              <dgm:varLst/>
              <dgm:alg type="sp"/>
              <dgm:choose name="Name41">
                <dgm:if name="Name42" func="var" arg="dir" op="equ" val="norm">
                  <dgm:shape xmlns:r="http://schemas.openxmlformats.org/officeDocument/2006/relationships" rot="90" type="rightArrow" r:blip="">
                    <dgm:adjLst>
                      <dgm:adj idx="1" val="0.4983"/>
                      <dgm:adj idx="2" val="0.6066"/>
                    </dgm:adjLst>
                  </dgm:shape>
                </dgm:if>
                <dgm:else name="Name43">
                  <dgm:shape xmlns:r="http://schemas.openxmlformats.org/officeDocument/2006/relationships" rot="-90" type="leftArrow" r:blip="">
                    <dgm:adjLst>
                      <dgm:adj idx="1" val="0.4983"/>
                      <dgm:adj idx="2" val="0.6066"/>
                    </dgm:adjLst>
                  </dgm:shape>
                </dgm:else>
              </dgm:choose>
              <dgm:presOf axis="ch self" ptType="node node" st="2 1" cnt="1 0"/>
            </dgm:layoutNode>
          </dgm:if>
          <dgm:else name="Name44"/>
        </dgm:choose>
      </dgm:if>
      <dgm:else name="Name45"/>
    </dgm:choose>
  </dgm:layoutNode>
</dgm:layoutDef>
</file>

<file path=ppt/diagrams/layout9.xml><?xml version="1.0" encoding="utf-8"?>
<dgm:layoutDef xmlns:dgm="http://schemas.openxmlformats.org/drawingml/2006/diagram" xmlns:a="http://schemas.openxmlformats.org/drawingml/2006/main" uniqueId="urn:microsoft.com/office/officeart/2009/3/layout/OpposingIdeas">
  <dgm:title val=""/>
  <dgm:desc val=""/>
  <dgm:catLst>
    <dgm:cat type="relationship" pri="3400"/>
  </dgm:catLst>
  <dgm:sampData>
    <dgm:dataModel>
      <dgm:ptLst>
        <dgm:pt modelId="0" type="doc"/>
        <dgm:pt modelId="10">
          <dgm:prSet phldr="1"/>
        </dgm:pt>
        <dgm:pt modelId="11">
          <dgm:prSet phldr="1"/>
        </dgm:pt>
        <dgm:pt modelId="20">
          <dgm:prSet phldr="1"/>
        </dgm:pt>
        <dgm:pt modelId="21">
          <dgm:prSet phldr="1"/>
        </dgm:pt>
      </dgm:ptLst>
      <dgm:cxnLst>
        <dgm:cxn modelId="30" srcId="0" destId="10" srcOrd="0" destOrd="0"/>
        <dgm:cxn modelId="12" srcId="10" destId="11" srcOrd="0" destOrd="0"/>
        <dgm:cxn modelId="40" srcId="0" destId="20" srcOrd="1" destOrd="0"/>
        <dgm:cxn modelId="22" srcId="20" destId="2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30" srcId="0" destId="10" srcOrd="0" destOrd="0"/>
        <dgm:cxn modelId="12" srcId="10" destId="11" srcOrd="0" destOrd="0"/>
        <dgm:cxn modelId="4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Lst>
      <dgm:cxnLst>
        <dgm:cxn modelId="30" srcId="0" destId="10" srcOrd="0" destOrd="0"/>
        <dgm:cxn modelId="12" srcId="10" destId="11" srcOrd="0" destOrd="0"/>
        <dgm:cxn modelId="40" srcId="0" destId="20" srcOrd="1" destOrd="0"/>
        <dgm:cxn modelId="22" srcId="20" destId="21" srcOrd="0" destOrd="0"/>
      </dgm:cxnLst>
      <dgm:bg/>
      <dgm:whole/>
    </dgm:dataModel>
  </dgm:clrData>
  <dgm:layoutNode name="Name0">
    <dgm:varLst>
      <dgm:chMax val="2"/>
      <dgm:dir/>
      <dgm:animOne val="branch"/>
      <dgm:animLvl val="lvl"/>
      <dgm:resizeHandles val="exact"/>
    </dgm:varLst>
    <dgm:choose name="Name1">
      <dgm:if name="Name2" axis="ch" ptType="node" func="cnt" op="lte" val="1">
        <dgm:alg type="composite">
          <dgm:param type="ar" val="0.9928"/>
        </dgm:alg>
      </dgm:if>
      <dgm:else name="Name3">
        <dgm:alg type="composite">
          <dgm:param type="ar" val="1.6364"/>
        </dgm:alg>
      </dgm:else>
    </dgm:choose>
    <dgm:shape xmlns:r="http://schemas.openxmlformats.org/officeDocument/2006/relationships" r:blip="">
      <dgm:adjLst/>
    </dgm:shape>
    <dgm:choose name="Name4">
      <dgm:if name="Name5" func="var" arg="dir" op="equ" val="norm">
        <dgm:choose name="Name6">
          <dgm:if name="Name7" axis="ch" ptType="node" func="cnt" op="lte" val="1">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l" for="ch" forName="ChildText1" refType="w" fact="0.2963"/>
              <dgm:constr type="t" for="ch" forName="ChildText1" refType="h" fact="0.2722"/>
              <dgm:constr type="w" for="ch" forName="ChildText1" refType="w" fact="0.6534"/>
              <dgm:constr type="h" for="ch" forName="ChildText1" refType="h" fact="0.6682"/>
              <dgm:constr type="l" for="ch" forName="Background" refType="w" fact="0.246"/>
              <dgm:constr type="t" for="ch" forName="Background" refType="h" fact="0.2125"/>
              <dgm:constr type="w" for="ch" forName="Background" refType="w" fact="0.754"/>
              <dgm:constr type="h" for="ch" forName="Background" refType="h" fact="0.7875"/>
              <dgm:constr type="l" for="ch" forName="ParentText1" refType="w" fact="0"/>
              <dgm:constr type="t" for="ch" forName="ParentText1" refType="h" fact="0"/>
              <dgm:constr type="w" for="ch" forName="ParentText1" refType="w" fact="0.234"/>
              <dgm:constr type="h" for="ch" forName="ParentText1" refType="h" fact="0.8713"/>
              <dgm:constr type="l" for="ch" forName="ParentShape1" refType="w" fact="0"/>
              <dgm:constr type="t" for="ch" forName="ParentShape1" refType="h" fact="0"/>
              <dgm:constr type="w" for="ch" forName="ParentShape1" refType="w" fact="0.234"/>
              <dgm:constr type="h" for="ch" forName="ParentShape1" refType="h" fact="0.8713"/>
            </dgm:constrLst>
          </dgm:if>
          <dgm:else name="Name8">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l" for="ch" forName="ChildText1" refType="w" fact="0.15"/>
              <dgm:constr type="t" for="ch" forName="ChildText1" refType="h" fact="0.22"/>
              <dgm:constr type="w" for="ch" forName="ChildText1" refType="w" fact="0.325"/>
              <dgm:constr type="h" for="ch" forName="ChildText1" refType="h" fact="0.56"/>
              <dgm:constr type="l" for="ch" forName="ChildText2" refType="w" fact="0.525"/>
              <dgm:constr type="t" for="ch" forName="ChildText2" refType="h" fact="0.22"/>
              <dgm:constr type="w" for="ch" forName="ChildText2" refType="w" fact="0.325"/>
              <dgm:constr type="h" for="ch" forName="ChildText2" refType="h" fact="0.56"/>
              <dgm:constr type="l" for="ch" forName="Background" refType="w" fact="0.125"/>
              <dgm:constr type="t" for="ch" forName="Background" refType="h" fact="0.17"/>
              <dgm:constr type="w" for="ch" forName="Background" refType="w" fact="0.75"/>
              <dgm:constr type="h" for="ch" forName="Background" refType="h" fact="0.66"/>
              <dgm:constr type="l" for="ch" forName="ParentText1" refType="w" fact="0"/>
              <dgm:constr type="t" for="ch" forName="ParentText1" refType="h" fact="0"/>
              <dgm:constr type="w" for="ch" forName="ParentText1" refType="w" fact="0.125"/>
              <dgm:constr type="h" for="ch" forName="ParentText1" refType="h" fact="0.72"/>
              <dgm:constr type="l" for="ch" forName="ParentShape1" refType="w" fact="0"/>
              <dgm:constr type="t" for="ch" forName="ParentShape1" refType="h" fact="0"/>
              <dgm:constr type="w" for="ch" forName="ParentShape1" refType="w" fact="0.125"/>
              <dgm:constr type="h" for="ch" forName="ParentShape1" refType="h" fact="0.72"/>
              <dgm:constr type="l" for="ch" forName="ParentText2" refType="w" fact="0.875"/>
              <dgm:constr type="t" for="ch" forName="ParentText2" refType="h" fact="0.28"/>
              <dgm:constr type="w" for="ch" forName="ParentText2" refType="w" fact="0.125"/>
              <dgm:constr type="h" for="ch" forName="ParentText2" refType="h" fact="0.72"/>
              <dgm:constr type="l" for="ch" forName="ParentShape2" refType="w" fact="0.875"/>
              <dgm:constr type="t" for="ch" forName="ParentShape2" refType="h" fact="0.28"/>
              <dgm:constr type="w" for="ch" forName="ParentShape2" refType="w" fact="0.125"/>
              <dgm:constr type="h" for="ch" forName="ParentShape2" refType="h" fact="0.72"/>
              <dgm:constr type="l" for="ch" forName="Divider" refType="w" fact="0.5"/>
              <dgm:constr type="t" for="ch" forName="Divider" refType="h" fact="0.24"/>
              <dgm:constr type="w" for="ch" forName="Divider" refType="w" fact="0.0001"/>
              <dgm:constr type="h" for="ch" forName="Divider" refType="h" fact="0.52"/>
            </dgm:constrLst>
          </dgm:else>
        </dgm:choose>
      </dgm:if>
      <dgm:else name="Name9">
        <dgm:choose name="Name10">
          <dgm:if name="Name11" axis="ch" ptType="node" func="cnt" op="lte" val="1">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r" for="ch" forName="ChildText1" refType="w" fact="-0.2455"/>
              <dgm:constr type="t" for="ch" forName="ChildText1" refType="h" fact="0.2651"/>
              <dgm:constr type="w" for="ch" forName="ChildText1" refType="w" fact="0.5351"/>
              <dgm:constr type="h" for="ch" forName="ChildText1" refType="h" fact="0.56"/>
              <dgm:constr type="r" for="ch" forName="Background" refType="w" fact="-0.246"/>
              <dgm:constr type="t" for="ch" forName="Background" refType="h" fact="0.2125"/>
              <dgm:constr type="w" for="ch" forName="Background" refType="w" fact="0.754"/>
              <dgm:constr type="h" for="ch" forName="Background" refType="h" fact="0.7875"/>
              <dgm:constr type="r" for="ch" forName="ParentText1" refType="w" fact="0"/>
              <dgm:constr type="t" for="ch" forName="ParentText1" refType="h" fact="0"/>
              <dgm:constr type="w" for="ch" forName="ParentText1" refType="w" fact="0.234"/>
              <dgm:constr type="h" for="ch" forName="ParentText1" refType="h" fact="0.8713"/>
              <dgm:constr type="r" for="ch" forName="ParentShape1" refType="w" fact="0"/>
              <dgm:constr type="t" for="ch" forName="ParentShape1" refType="h" fact="0"/>
              <dgm:constr type="w" for="ch" forName="ParentShape1" refType="w" fact="0.234"/>
              <dgm:constr type="h" for="ch" forName="ParentShape1" refType="h" fact="0.8713"/>
            </dgm:constrLst>
          </dgm:if>
          <dgm:else name="Name12">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r" for="ch" forName="ChildText1" refType="w" fact="-0.15"/>
              <dgm:constr type="t" for="ch" forName="ChildText1" refType="h" fact="0.22"/>
              <dgm:constr type="w" for="ch" forName="ChildText1" refType="w" fact="0.325"/>
              <dgm:constr type="h" for="ch" forName="ChildText1" refType="h" fact="0.56"/>
              <dgm:constr type="r" for="ch" forName="ChildText2" refType="w" fact="-0.525"/>
              <dgm:constr type="t" for="ch" forName="ChildText2" refType="h" fact="0.22"/>
              <dgm:constr type="w" for="ch" forName="ChildText2" refType="w" fact="0.325"/>
              <dgm:constr type="h" for="ch" forName="ChildText2" refType="h" fact="0.56"/>
              <dgm:constr type="r" for="ch" forName="Background" refType="w" fact="-0.125"/>
              <dgm:constr type="t" for="ch" forName="Background" refType="h" fact="0.17"/>
              <dgm:constr type="w" for="ch" forName="Background" refType="w" fact="0.75"/>
              <dgm:constr type="h" for="ch" forName="Background" refType="h" fact="0.66"/>
              <dgm:constr type="r" for="ch" forName="ParentText1" refType="w" fact="0"/>
              <dgm:constr type="t" for="ch" forName="ParentText1" refType="h" fact="0"/>
              <dgm:constr type="w" for="ch" forName="ParentText1" refType="w" fact="0.125"/>
              <dgm:constr type="h" for="ch" forName="ParentText1" refType="h" fact="0.72"/>
              <dgm:constr type="r" for="ch" forName="ParentShape1" refType="w" fact="0"/>
              <dgm:constr type="t" for="ch" forName="ParentShape1" refType="h" fact="0"/>
              <dgm:constr type="w" for="ch" forName="ParentShape1" refType="w" fact="0.125"/>
              <dgm:constr type="h" for="ch" forName="ParentShape1" refType="h" fact="0.72"/>
              <dgm:constr type="r" for="ch" forName="ParentText2" refType="w" fact="-0.875"/>
              <dgm:constr type="t" for="ch" forName="ParentText2" refType="h" fact="0.28"/>
              <dgm:constr type="w" for="ch" forName="ParentText2" refType="w" fact="0.125"/>
              <dgm:constr type="h" for="ch" forName="ParentText2" refType="h" fact="0.72"/>
              <dgm:constr type="r" for="ch" forName="ParentShape2" refType="w" fact="-0.875"/>
              <dgm:constr type="t" for="ch" forName="ParentShape2" refType="h" fact="0.28"/>
              <dgm:constr type="w" for="ch" forName="ParentShape2" refType="w" fact="0.125"/>
              <dgm:constr type="h" for="ch" forName="ParentShape2" refType="h" fact="0.72"/>
              <dgm:constr type="r" for="ch" forName="Divider" refType="w" fact="-0.5"/>
              <dgm:constr type="t" for="ch" forName="Divider" refType="h" fact="0.24"/>
              <dgm:constr type="w" for="ch" forName="Divider" refType="w" fact="0.0001"/>
              <dgm:constr type="h" for="ch" forName="Divider" refType="h" fact="0.52"/>
            </dgm:constrLst>
          </dgm:else>
        </dgm:choose>
      </dgm:else>
    </dgm:choose>
    <dgm:choose name="Name13">
      <dgm:if name="Name14" axis="ch" ptType="node" func="cnt" op="gte" val="1">
        <dgm:layoutNode name="Background" styleLbl="node1">
          <dgm:alg type="sp"/>
          <dgm:choose name="Name15">
            <dgm:if name="Name16" func="var" arg="dir" op="equ" val="norm">
              <dgm:shape xmlns:r="http://schemas.openxmlformats.org/officeDocument/2006/relationships" type="round2DiagRect" r:blip="">
                <dgm:adjLst>
                  <dgm:adj idx="1" val="0"/>
                  <dgm:adj idx="2" val="0.1667"/>
                </dgm:adjLst>
              </dgm:shape>
            </dgm:if>
            <dgm:else name="Name17">
              <dgm:shape xmlns:r="http://schemas.openxmlformats.org/officeDocument/2006/relationships" type="round2DiagRect" r:blip="">
                <dgm:adjLst>
                  <dgm:adj idx="1" val="0.1667"/>
                  <dgm:adj idx="2" val="0"/>
                </dgm:adjLst>
              </dgm:shape>
            </dgm:else>
          </dgm:choose>
          <dgm:presOf/>
        </dgm:layoutNode>
        <dgm:choose name="Name18">
          <dgm:if name="Name19" axis="ch" ptType="node" func="cnt" op="gte" val="2">
            <dgm:layoutNode name="Divider" styleLbl="callout">
              <dgm:alg type="sp"/>
              <dgm:shape xmlns:r="http://schemas.openxmlformats.org/officeDocument/2006/relationships" type="line" r:blip="">
                <dgm:adjLst/>
              </dgm:shape>
              <dgm:presOf/>
            </dgm:layoutNode>
          </dgm:if>
          <dgm:else name="Name20"/>
        </dgm:choose>
        <dgm:layoutNode name="ChildText1" styleLbl="revTx">
          <dgm:varLst>
            <dgm:chMax val="0"/>
            <dgm:chPref val="0"/>
            <dgm:bulletEnabled val="1"/>
          </dgm:varLst>
          <dgm:alg type="tx">
            <dgm:param type="parTxLTRAlign" val="l"/>
            <dgm:param type="txAnchorVert" val="t"/>
          </dgm:alg>
          <dgm:shape xmlns:r="http://schemas.openxmlformats.org/officeDocument/2006/relationships" type="rect" r:blip="" hideGeom="1">
            <dgm:adjLst/>
          </dgm:shape>
          <dgm:presOf axis="ch des"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21">
          <dgm:if name="Name22" axis="ch" ptType="node" func="cnt" op="gte" val="2">
            <dgm:layoutNode name="ChildText2" styleLbl="revTx">
              <dgm:varLst>
                <dgm:chMax val="0"/>
                <dgm:chPref val="0"/>
                <dgm:bulletEnabled val="1"/>
              </dgm:varLst>
              <dgm:alg type="tx">
                <dgm:param type="parTxLTRAlign" val="l"/>
                <dgm:param type="txAnchorVert" val="t"/>
              </dgm:alg>
              <dgm:shape xmlns:r="http://schemas.openxmlformats.org/officeDocument/2006/relationships" type="rect" r:blip="" hideGeom="1">
                <dgm:adjLst/>
              </dgm:shape>
              <dgm:presOf axis="ch des"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3"/>
        </dgm:choose>
        <dgm:layoutNode name="ParentText1" styleLbl="revTx">
          <dgm:varLst>
            <dgm:chMax val="1"/>
            <dgm:chPref val="1"/>
          </dgm:varLst>
          <dgm:choose name="Name24">
            <dgm:if name="Name25" func="var" arg="dir" op="equ" val="norm">
              <dgm:alg type="tx">
                <dgm:param type="parTxLTRAlign" val="r"/>
                <dgm:param type="shpTxLTRAlignCh" val="r"/>
                <dgm:param type="txAnchorVertCh" val="mid"/>
                <dgm:param type="autoTxRot" val="grav"/>
              </dgm:alg>
            </dgm:if>
            <dgm:else name="Name26">
              <dgm:alg type="tx">
                <dgm:param type="parTxLTRAlign" val="l"/>
                <dgm:param type="shpTxLTRAlignCh" val="r"/>
                <dgm:param type="txAnchorVertCh" val="mid"/>
                <dgm:param type="autoTxRot" val="grav"/>
              </dgm:alg>
            </dgm:else>
          </dgm:choose>
          <dgm:choose name="Name27">
            <dgm:if name="Name28" func="var" arg="dir" op="equ" val="norm">
              <dgm:shape xmlns:r="http://schemas.openxmlformats.org/officeDocument/2006/relationships" rot="-90" type="rightArrow" r:blip="" hideGeom="1">
                <dgm:adjLst>
                  <dgm:adj idx="1" val="0.4983"/>
                  <dgm:adj idx="2" val="0.6066"/>
                </dgm:adjLst>
              </dgm:shape>
            </dgm:if>
            <dgm:else name="Name29">
              <dgm:shape xmlns:r="http://schemas.openxmlformats.org/officeDocument/2006/relationships" rot="90" type="leftArrow" r:blip="" hideGeom="1">
                <dgm:adjLst>
                  <dgm:adj idx="1" val="0.4983"/>
                  <dgm:adj idx="2" val="0.6066"/>
                </dgm:adjLst>
              </dgm:shape>
            </dgm:else>
          </dgm:choose>
          <dgm:presOf axis="ch 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Shape1" styleLbl="alignImgPlace1">
          <dgm:varLst/>
          <dgm:alg type="sp"/>
          <dgm:presOf axis="ch self" ptType="node node" st="1 1" cnt="1 0"/>
          <dgm:choose name="Name30">
            <dgm:if name="Name31" func="var" arg="dir" op="equ" val="norm">
              <dgm:shape xmlns:r="http://schemas.openxmlformats.org/officeDocument/2006/relationships" rot="-90" type="rightArrow" r:blip="">
                <dgm:adjLst>
                  <dgm:adj idx="1" val="0.4983"/>
                  <dgm:adj idx="2" val="0.6066"/>
                </dgm:adjLst>
              </dgm:shape>
            </dgm:if>
            <dgm:else name="Name32">
              <dgm:shape xmlns:r="http://schemas.openxmlformats.org/officeDocument/2006/relationships" rot="90" type="leftArrow" r:blip="">
                <dgm:adjLst>
                  <dgm:adj idx="1" val="0.4983"/>
                  <dgm:adj idx="2" val="0.6066"/>
                </dgm:adjLst>
              </dgm:shape>
            </dgm:else>
          </dgm:choose>
        </dgm:layoutNode>
        <dgm:choose name="Name33">
          <dgm:if name="Name34" axis="ch" ptType="node" func="cnt" op="gte" val="2">
            <dgm:layoutNode name="ParentText2" styleLbl="revTx">
              <dgm:varLst>
                <dgm:chMax val="1"/>
                <dgm:chPref val="1"/>
              </dgm:varLst>
              <dgm:choose name="Name35">
                <dgm:if name="Name36" func="var" arg="dir" op="equ" val="norm">
                  <dgm:alg type="tx">
                    <dgm:param type="parTxLTRAlign" val="r"/>
                    <dgm:param type="shpTxLTRAlignCh" val="r"/>
                    <dgm:param type="txAnchorVertCh" val="mid"/>
                    <dgm:param type="autoTxRot" val="grav"/>
                  </dgm:alg>
                </dgm:if>
                <dgm:else name="Name37">
                  <dgm:alg type="tx">
                    <dgm:param type="parTxLTRAlign" val="l"/>
                    <dgm:param type="shpTxLTRAlignCh" val="r"/>
                    <dgm:param type="txAnchorVertCh" val="mid"/>
                    <dgm:param type="autoTxRot" val="grav"/>
                  </dgm:alg>
                </dgm:else>
              </dgm:choose>
              <dgm:choose name="Name38">
                <dgm:if name="Name39" func="var" arg="dir" op="equ" val="norm">
                  <dgm:shape xmlns:r="http://schemas.openxmlformats.org/officeDocument/2006/relationships" rot="90" type="rightArrow" r:blip="" hideGeom="1">
                    <dgm:adjLst>
                      <dgm:adj idx="1" val="0.4983"/>
                      <dgm:adj idx="2" val="0.6066"/>
                    </dgm:adjLst>
                  </dgm:shape>
                </dgm:if>
                <dgm:else name="Name40">
                  <dgm:shape xmlns:r="http://schemas.openxmlformats.org/officeDocument/2006/relationships" rot="-90" type="leftArrow" r:blip="" hideGeom="1">
                    <dgm:adjLst>
                      <dgm:adj idx="1" val="0.4983"/>
                      <dgm:adj idx="2" val="0.6066"/>
                    </dgm:adjLst>
                  </dgm:shape>
                </dgm:else>
              </dgm:choose>
              <dgm:presOf axis="ch 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Shape2" styleLbl="alignImgPlace1">
              <dgm:varLst/>
              <dgm:alg type="sp"/>
              <dgm:choose name="Name41">
                <dgm:if name="Name42" func="var" arg="dir" op="equ" val="norm">
                  <dgm:shape xmlns:r="http://schemas.openxmlformats.org/officeDocument/2006/relationships" rot="90" type="rightArrow" r:blip="">
                    <dgm:adjLst>
                      <dgm:adj idx="1" val="0.4983"/>
                      <dgm:adj idx="2" val="0.6066"/>
                    </dgm:adjLst>
                  </dgm:shape>
                </dgm:if>
                <dgm:else name="Name43">
                  <dgm:shape xmlns:r="http://schemas.openxmlformats.org/officeDocument/2006/relationships" rot="-90" type="leftArrow" r:blip="">
                    <dgm:adjLst>
                      <dgm:adj idx="1" val="0.4983"/>
                      <dgm:adj idx="2" val="0.6066"/>
                    </dgm:adjLst>
                  </dgm:shape>
                </dgm:else>
              </dgm:choose>
              <dgm:presOf axis="ch self" ptType="node node" st="2 1" cnt="1 0"/>
            </dgm:layoutNode>
          </dgm:if>
          <dgm:else name="Name44"/>
        </dgm:choose>
      </dgm:if>
      <dgm:else name="Name4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B3440B4-626E-4F3C-BAEA-93BE989AF48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E53A5570-8E4E-4AA9-B246-5A27A383B99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54A69E4-EFBB-4687-8058-A94EE1B5781B}" type="datetimeFigureOut">
              <a:rPr lang="en-US" smtClean="0"/>
              <a:t>6/9/2022</a:t>
            </a:fld>
            <a:endParaRPr lang="en-US" dirty="0"/>
          </a:p>
        </p:txBody>
      </p:sp>
      <p:sp>
        <p:nvSpPr>
          <p:cNvPr id="4" name="Footer Placeholder 3">
            <a:extLst>
              <a:ext uri="{FF2B5EF4-FFF2-40B4-BE49-F238E27FC236}">
                <a16:creationId xmlns:a16="http://schemas.microsoft.com/office/drawing/2014/main" id="{D50D364A-9468-466A-ACCD-ABB3762BE8B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CE9EF394-4AD6-48D1-9C4C-1B3D44BBF58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2004FE7-BA7C-4FF4-9756-C6A1F2BCA37F}" type="slidenum">
              <a:rPr lang="en-US" smtClean="0"/>
              <a:t>‹#›</a:t>
            </a:fld>
            <a:endParaRPr lang="en-US" dirty="0"/>
          </a:p>
        </p:txBody>
      </p:sp>
    </p:spTree>
    <p:extLst>
      <p:ext uri="{BB962C8B-B14F-4D97-AF65-F5344CB8AC3E}">
        <p14:creationId xmlns:p14="http://schemas.microsoft.com/office/powerpoint/2010/main" val="20977173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E546B2-EB9C-4E9C-8793-C25F32D58B9A}" type="datetimeFigureOut">
              <a:rPr lang="en-US" smtClean="0"/>
              <a:t>6/9/2022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B83F1C3-4FA3-4491-97F4-43CA9C8BDFDF}" type="slidenum">
              <a:rPr lang="en-US" smtClean="0"/>
              <a:t>‹#›</a:t>
            </a:fld>
            <a:endParaRPr lang="en-US" dirty="0"/>
          </a:p>
        </p:txBody>
      </p:sp>
    </p:spTree>
    <p:extLst>
      <p:ext uri="{BB962C8B-B14F-4D97-AF65-F5344CB8AC3E}">
        <p14:creationId xmlns:p14="http://schemas.microsoft.com/office/powerpoint/2010/main" val="37963469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B83F1C3-4FA3-4491-97F4-43CA9C8BDFDF}" type="slidenum">
              <a:rPr lang="en-US" smtClean="0"/>
              <a:t>1</a:t>
            </a:fld>
            <a:endParaRPr lang="en-US" dirty="0"/>
          </a:p>
        </p:txBody>
      </p:sp>
    </p:spTree>
    <p:extLst>
      <p:ext uri="{BB962C8B-B14F-4D97-AF65-F5344CB8AC3E}">
        <p14:creationId xmlns:p14="http://schemas.microsoft.com/office/powerpoint/2010/main" val="36319560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B83F1C3-4FA3-4491-97F4-43CA9C8BDFDF}" type="slidenum">
              <a:rPr lang="en-US" smtClean="0"/>
              <a:t>21</a:t>
            </a:fld>
            <a:endParaRPr lang="en-US" dirty="0"/>
          </a:p>
        </p:txBody>
      </p:sp>
    </p:spTree>
    <p:extLst>
      <p:ext uri="{BB962C8B-B14F-4D97-AF65-F5344CB8AC3E}">
        <p14:creationId xmlns:p14="http://schemas.microsoft.com/office/powerpoint/2010/main" val="22578789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B83F1C3-4FA3-4491-97F4-43CA9C8BDFDF}" type="slidenum">
              <a:rPr lang="en-US" smtClean="0"/>
              <a:t>23</a:t>
            </a:fld>
            <a:endParaRPr lang="en-US" dirty="0"/>
          </a:p>
        </p:txBody>
      </p:sp>
    </p:spTree>
    <p:extLst>
      <p:ext uri="{BB962C8B-B14F-4D97-AF65-F5344CB8AC3E}">
        <p14:creationId xmlns:p14="http://schemas.microsoft.com/office/powerpoint/2010/main" val="15558853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B83F1C3-4FA3-4491-97F4-43CA9C8BDFDF}" type="slidenum">
              <a:rPr lang="en-US" smtClean="0"/>
              <a:t>24</a:t>
            </a:fld>
            <a:endParaRPr lang="en-US" dirty="0"/>
          </a:p>
        </p:txBody>
      </p:sp>
    </p:spTree>
    <p:extLst>
      <p:ext uri="{BB962C8B-B14F-4D97-AF65-F5344CB8AC3E}">
        <p14:creationId xmlns:p14="http://schemas.microsoft.com/office/powerpoint/2010/main" val="15018329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B83F1C3-4FA3-4491-97F4-43CA9C8BDFDF}" type="slidenum">
              <a:rPr lang="en-US" smtClean="0"/>
              <a:t>2</a:t>
            </a:fld>
            <a:endParaRPr lang="en-US" dirty="0"/>
          </a:p>
        </p:txBody>
      </p:sp>
    </p:spTree>
    <p:extLst>
      <p:ext uri="{BB962C8B-B14F-4D97-AF65-F5344CB8AC3E}">
        <p14:creationId xmlns:p14="http://schemas.microsoft.com/office/powerpoint/2010/main" val="11096966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B83F1C3-4FA3-4491-97F4-43CA9C8BDFDF}" type="slidenum">
              <a:rPr lang="en-US" smtClean="0"/>
              <a:t>6</a:t>
            </a:fld>
            <a:endParaRPr lang="en-US" dirty="0"/>
          </a:p>
        </p:txBody>
      </p:sp>
    </p:spTree>
    <p:extLst>
      <p:ext uri="{BB962C8B-B14F-4D97-AF65-F5344CB8AC3E}">
        <p14:creationId xmlns:p14="http://schemas.microsoft.com/office/powerpoint/2010/main" val="8368121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B83F1C3-4FA3-4491-97F4-43CA9C8BDFDF}" type="slidenum">
              <a:rPr lang="en-US" smtClean="0"/>
              <a:t>8</a:t>
            </a:fld>
            <a:endParaRPr lang="en-US" dirty="0"/>
          </a:p>
        </p:txBody>
      </p:sp>
    </p:spTree>
    <p:extLst>
      <p:ext uri="{BB962C8B-B14F-4D97-AF65-F5344CB8AC3E}">
        <p14:creationId xmlns:p14="http://schemas.microsoft.com/office/powerpoint/2010/main" val="24009645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B83F1C3-4FA3-4491-97F4-43CA9C8BDFDF}" type="slidenum">
              <a:rPr lang="en-US" smtClean="0"/>
              <a:t>9</a:t>
            </a:fld>
            <a:endParaRPr lang="en-US" dirty="0"/>
          </a:p>
        </p:txBody>
      </p:sp>
    </p:spTree>
    <p:extLst>
      <p:ext uri="{BB962C8B-B14F-4D97-AF65-F5344CB8AC3E}">
        <p14:creationId xmlns:p14="http://schemas.microsoft.com/office/powerpoint/2010/main" val="21725774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B83F1C3-4FA3-4491-97F4-43CA9C8BDFDF}" type="slidenum">
              <a:rPr lang="en-US" smtClean="0"/>
              <a:t>13</a:t>
            </a:fld>
            <a:endParaRPr lang="en-US" dirty="0"/>
          </a:p>
        </p:txBody>
      </p:sp>
    </p:spTree>
    <p:extLst>
      <p:ext uri="{BB962C8B-B14F-4D97-AF65-F5344CB8AC3E}">
        <p14:creationId xmlns:p14="http://schemas.microsoft.com/office/powerpoint/2010/main" val="38749090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B83F1C3-4FA3-4491-97F4-43CA9C8BDFDF}" type="slidenum">
              <a:rPr lang="en-US" smtClean="0"/>
              <a:t>14</a:t>
            </a:fld>
            <a:endParaRPr lang="en-US" dirty="0"/>
          </a:p>
        </p:txBody>
      </p:sp>
    </p:spTree>
    <p:extLst>
      <p:ext uri="{BB962C8B-B14F-4D97-AF65-F5344CB8AC3E}">
        <p14:creationId xmlns:p14="http://schemas.microsoft.com/office/powerpoint/2010/main" val="2856187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B83F1C3-4FA3-4491-97F4-43CA9C8BDFDF}" type="slidenum">
              <a:rPr lang="en-US" smtClean="0"/>
              <a:t>15</a:t>
            </a:fld>
            <a:endParaRPr lang="en-US" dirty="0"/>
          </a:p>
        </p:txBody>
      </p:sp>
    </p:spTree>
    <p:extLst>
      <p:ext uri="{BB962C8B-B14F-4D97-AF65-F5344CB8AC3E}">
        <p14:creationId xmlns:p14="http://schemas.microsoft.com/office/powerpoint/2010/main" val="6884533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B83F1C3-4FA3-4491-97F4-43CA9C8BDFDF}" type="slidenum">
              <a:rPr lang="en-US" smtClean="0"/>
              <a:t>17</a:t>
            </a:fld>
            <a:endParaRPr lang="en-US" dirty="0"/>
          </a:p>
        </p:txBody>
      </p:sp>
    </p:spTree>
    <p:extLst>
      <p:ext uri="{BB962C8B-B14F-4D97-AF65-F5344CB8AC3E}">
        <p14:creationId xmlns:p14="http://schemas.microsoft.com/office/powerpoint/2010/main" val="5796006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DF9C7667-EADA-40AC-B931-4642E0A9A4DE}"/>
              </a:ext>
            </a:extLst>
          </p:cNvPr>
          <p:cNvSpPr>
            <a:spLocks noGrp="1"/>
          </p:cNvSpPr>
          <p:nvPr>
            <p:ph type="pic" sz="quarter" idx="13"/>
          </p:nvPr>
        </p:nvSpPr>
        <p:spPr>
          <a:xfrm>
            <a:off x="0" y="0"/>
            <a:ext cx="12192000" cy="6858000"/>
          </a:xfrm>
          <a:prstGeom prst="rect">
            <a:avLst/>
          </a:prstGeom>
          <a:solidFill>
            <a:schemeClr val="tx1">
              <a:lumMod val="65000"/>
              <a:lumOff val="35000"/>
            </a:schemeClr>
          </a:solidFill>
        </p:spPr>
        <p:txBody>
          <a:bodyPr anchor="ctr"/>
          <a:lstStyle>
            <a:lvl1pPr marL="0" indent="0" algn="ctr">
              <a:buNone/>
              <a:defRPr>
                <a:solidFill>
                  <a:schemeClr val="bg1"/>
                </a:solidFill>
              </a:defRPr>
            </a:lvl1pPr>
          </a:lstStyle>
          <a:p>
            <a:r>
              <a:rPr lang="en-US"/>
              <a:t>Click icon to add picture</a:t>
            </a:r>
            <a:endParaRPr lang="en-US" dirty="0"/>
          </a:p>
        </p:txBody>
      </p:sp>
      <p:sp>
        <p:nvSpPr>
          <p:cNvPr id="2" name="Title 1">
            <a:extLst>
              <a:ext uri="{FF2B5EF4-FFF2-40B4-BE49-F238E27FC236}">
                <a16:creationId xmlns:a16="http://schemas.microsoft.com/office/drawing/2014/main" id="{43379CA9-81D6-424A-8046-4B56E1D25059}"/>
              </a:ext>
            </a:extLst>
          </p:cNvPr>
          <p:cNvSpPr>
            <a:spLocks noGrp="1"/>
          </p:cNvSpPr>
          <p:nvPr>
            <p:ph type="title"/>
          </p:nvPr>
        </p:nvSpPr>
        <p:spPr>
          <a:xfrm>
            <a:off x="457200" y="4517136"/>
            <a:ext cx="6581554" cy="1371600"/>
          </a:xfrm>
        </p:spPr>
        <p:txBody>
          <a:bodyPr>
            <a:normAutofit/>
          </a:bodyPr>
          <a:lstStyle>
            <a:lvl1pPr>
              <a:lnSpc>
                <a:spcPts val="4600"/>
              </a:lnSpc>
              <a:defRPr sz="3600" cap="all" baseline="0">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3650242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mmersive palette Star of the show">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462B86F-90E5-425E-9F83-8477D8111E1D}"/>
              </a:ext>
            </a:extLst>
          </p:cNvPr>
          <p:cNvSpPr/>
          <p:nvPr userDrawn="1"/>
        </p:nvSpPr>
        <p:spPr>
          <a:xfrm>
            <a:off x="0" y="495300"/>
            <a:ext cx="6057900" cy="13335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F5269853-3C2C-4F9C-B1BB-E00F7A1DB9E1}"/>
              </a:ext>
            </a:extLst>
          </p:cNvPr>
          <p:cNvSpPr/>
          <p:nvPr userDrawn="1"/>
        </p:nvSpPr>
        <p:spPr>
          <a:xfrm>
            <a:off x="6530703" y="495300"/>
            <a:ext cx="2931587" cy="26289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93759D58-52AF-4785-8A33-F528F46D88A3}"/>
              </a:ext>
            </a:extLst>
          </p:cNvPr>
          <p:cNvSpPr/>
          <p:nvPr userDrawn="1"/>
        </p:nvSpPr>
        <p:spPr>
          <a:xfrm>
            <a:off x="8852618" y="3863713"/>
            <a:ext cx="2921000" cy="2590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6AD3E0F4-EC0D-43C2-AC84-A53134C8566E}"/>
              </a:ext>
            </a:extLst>
          </p:cNvPr>
          <p:cNvSpPr/>
          <p:nvPr userDrawn="1"/>
        </p:nvSpPr>
        <p:spPr>
          <a:xfrm>
            <a:off x="228600" y="241300"/>
            <a:ext cx="11772900" cy="6400800"/>
          </a:xfrm>
          <a:prstGeom prst="rect">
            <a:avLst/>
          </a:prstGeom>
          <a:noFill/>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3379CA9-81D6-424A-8046-4B56E1D25059}"/>
              </a:ext>
            </a:extLst>
          </p:cNvPr>
          <p:cNvSpPr>
            <a:spLocks noGrp="1"/>
          </p:cNvSpPr>
          <p:nvPr>
            <p:ph type="title"/>
          </p:nvPr>
        </p:nvSpPr>
        <p:spPr>
          <a:xfrm>
            <a:off x="457199" y="914400"/>
            <a:ext cx="5638801" cy="1572126"/>
          </a:xfrm>
        </p:spPr>
        <p:txBody>
          <a:bodyPr anchor="t" anchorCtr="0">
            <a:noAutofit/>
          </a:bodyPr>
          <a:lstStyle>
            <a:lvl1pPr>
              <a:defRPr>
                <a:solidFill>
                  <a:schemeClr val="tx1"/>
                </a:solidFill>
              </a:defRPr>
            </a:lvl1pPr>
          </a:lstStyle>
          <a:p>
            <a:r>
              <a:rPr lang="en-US" dirty="0"/>
              <a:t>Click to edit Master title style</a:t>
            </a:r>
          </a:p>
        </p:txBody>
      </p:sp>
      <p:sp>
        <p:nvSpPr>
          <p:cNvPr id="10" name="Text Placeholder 9">
            <a:extLst>
              <a:ext uri="{FF2B5EF4-FFF2-40B4-BE49-F238E27FC236}">
                <a16:creationId xmlns:a16="http://schemas.microsoft.com/office/drawing/2014/main" id="{2A60302F-65DB-4E93-B6C3-49E64C44FB53}"/>
              </a:ext>
            </a:extLst>
          </p:cNvPr>
          <p:cNvSpPr>
            <a:spLocks noGrp="1"/>
          </p:cNvSpPr>
          <p:nvPr>
            <p:ph type="body" sz="quarter" idx="14" hasCustomPrompt="1"/>
          </p:nvPr>
        </p:nvSpPr>
        <p:spPr>
          <a:xfrm>
            <a:off x="457200" y="2489200"/>
            <a:ext cx="5202936" cy="3547872"/>
          </a:xfrm>
          <a:prstGeom prst="rect">
            <a:avLst/>
          </a:prstGeom>
        </p:spPr>
        <p:txBody>
          <a:bodyPr/>
          <a:lstStyle>
            <a:lvl1pPr marL="0" indent="0">
              <a:lnSpc>
                <a:spcPts val="3000"/>
              </a:lnSpc>
              <a:spcBef>
                <a:spcPts val="0"/>
              </a:spcBef>
              <a:buNone/>
              <a:defRPr sz="1800">
                <a:solidFill>
                  <a:schemeClr val="tx1"/>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Click to edit text</a:t>
            </a:r>
          </a:p>
        </p:txBody>
      </p:sp>
      <p:sp>
        <p:nvSpPr>
          <p:cNvPr id="7" name="Picture Placeholder 6">
            <a:extLst>
              <a:ext uri="{FF2B5EF4-FFF2-40B4-BE49-F238E27FC236}">
                <a16:creationId xmlns:a16="http://schemas.microsoft.com/office/drawing/2014/main" id="{9A66F217-0E52-4AD8-82BA-AB332C59638C}"/>
              </a:ext>
            </a:extLst>
          </p:cNvPr>
          <p:cNvSpPr>
            <a:spLocks noGrp="1"/>
          </p:cNvSpPr>
          <p:nvPr>
            <p:ph type="pic" sz="quarter" idx="15"/>
          </p:nvPr>
        </p:nvSpPr>
        <p:spPr>
          <a:xfrm>
            <a:off x="6997700" y="914400"/>
            <a:ext cx="4334256" cy="5093208"/>
          </a:xfrm>
          <a:prstGeom prst="rect">
            <a:avLst/>
          </a:prstGeom>
          <a:solidFill>
            <a:schemeClr val="accent3"/>
          </a:solidFill>
        </p:spPr>
        <p:txBody>
          <a:bodyPr anchor="ctr"/>
          <a:lstStyle>
            <a:lvl1pPr marL="0" indent="0" algn="ctr">
              <a:buNone/>
              <a:defRPr/>
            </a:lvl1pPr>
          </a:lstStyle>
          <a:p>
            <a:endParaRPr lang="en-US" dirty="0"/>
          </a:p>
        </p:txBody>
      </p:sp>
    </p:spTree>
    <p:extLst>
      <p:ext uri="{BB962C8B-B14F-4D97-AF65-F5344CB8AC3E}">
        <p14:creationId xmlns:p14="http://schemas.microsoft.com/office/powerpoint/2010/main" val="3180366801"/>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alette Amusements">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379CA9-81D6-424A-8046-4B56E1D25059}"/>
              </a:ext>
            </a:extLst>
          </p:cNvPr>
          <p:cNvSpPr>
            <a:spLocks noGrp="1"/>
          </p:cNvSpPr>
          <p:nvPr>
            <p:ph type="title" hasCustomPrompt="1"/>
          </p:nvPr>
        </p:nvSpPr>
        <p:spPr>
          <a:xfrm>
            <a:off x="457199" y="2569464"/>
            <a:ext cx="3619501" cy="1179576"/>
          </a:xfrm>
        </p:spPr>
        <p:txBody>
          <a:bodyPr anchor="b" anchorCtr="0">
            <a:normAutofit/>
          </a:bodyPr>
          <a:lstStyle>
            <a:lvl1pPr>
              <a:lnSpc>
                <a:spcPts val="4000"/>
              </a:lnSpc>
              <a:defRPr sz="3200"/>
            </a:lvl1pPr>
          </a:lstStyle>
          <a:p>
            <a:r>
              <a:rPr lang="en-US" dirty="0"/>
              <a:t>Click to edit title</a:t>
            </a:r>
          </a:p>
        </p:txBody>
      </p:sp>
      <p:sp>
        <p:nvSpPr>
          <p:cNvPr id="9" name="Picture Placeholder 8">
            <a:extLst>
              <a:ext uri="{FF2B5EF4-FFF2-40B4-BE49-F238E27FC236}">
                <a16:creationId xmlns:a16="http://schemas.microsoft.com/office/drawing/2014/main" id="{B2F51F73-5064-47F8-83FD-440E0ED1950B}"/>
              </a:ext>
            </a:extLst>
          </p:cNvPr>
          <p:cNvSpPr>
            <a:spLocks noGrp="1"/>
          </p:cNvSpPr>
          <p:nvPr>
            <p:ph type="pic" sz="quarter" idx="13"/>
          </p:nvPr>
        </p:nvSpPr>
        <p:spPr>
          <a:xfrm>
            <a:off x="4279392" y="1463040"/>
            <a:ext cx="1499616" cy="2194560"/>
          </a:xfrm>
          <a:prstGeom prst="rect">
            <a:avLst/>
          </a:prstGeom>
        </p:spPr>
        <p:txBody>
          <a:bodyPr/>
          <a:lstStyle>
            <a:lvl1pPr>
              <a:defRPr sz="2000"/>
            </a:lvl1pPr>
          </a:lstStyle>
          <a:p>
            <a:endParaRPr lang="en-US" dirty="0"/>
          </a:p>
        </p:txBody>
      </p:sp>
      <p:sp>
        <p:nvSpPr>
          <p:cNvPr id="18" name="Picture Placeholder 8">
            <a:extLst>
              <a:ext uri="{FF2B5EF4-FFF2-40B4-BE49-F238E27FC236}">
                <a16:creationId xmlns:a16="http://schemas.microsoft.com/office/drawing/2014/main" id="{06FF689A-8221-42E8-96D4-ED4D3AD501F8}"/>
              </a:ext>
            </a:extLst>
          </p:cNvPr>
          <p:cNvSpPr>
            <a:spLocks noGrp="1"/>
          </p:cNvSpPr>
          <p:nvPr>
            <p:ph type="pic" sz="quarter" idx="14"/>
          </p:nvPr>
        </p:nvSpPr>
        <p:spPr>
          <a:xfrm>
            <a:off x="6227064" y="1463040"/>
            <a:ext cx="1499616" cy="2194560"/>
          </a:xfrm>
          <a:prstGeom prst="rect">
            <a:avLst/>
          </a:prstGeom>
        </p:spPr>
        <p:txBody>
          <a:bodyPr/>
          <a:lstStyle>
            <a:lvl1pPr>
              <a:defRPr sz="2000"/>
            </a:lvl1pPr>
          </a:lstStyle>
          <a:p>
            <a:endParaRPr lang="en-US" dirty="0"/>
          </a:p>
        </p:txBody>
      </p:sp>
      <p:sp>
        <p:nvSpPr>
          <p:cNvPr id="19" name="Picture Placeholder 8">
            <a:extLst>
              <a:ext uri="{FF2B5EF4-FFF2-40B4-BE49-F238E27FC236}">
                <a16:creationId xmlns:a16="http://schemas.microsoft.com/office/drawing/2014/main" id="{96424DB2-4D46-493F-A5B8-8901EDA394F2}"/>
              </a:ext>
            </a:extLst>
          </p:cNvPr>
          <p:cNvSpPr>
            <a:spLocks noGrp="1"/>
          </p:cNvSpPr>
          <p:nvPr>
            <p:ph type="pic" sz="quarter" idx="15"/>
          </p:nvPr>
        </p:nvSpPr>
        <p:spPr>
          <a:xfrm>
            <a:off x="8174736" y="1463040"/>
            <a:ext cx="1499616" cy="2194560"/>
          </a:xfrm>
          <a:prstGeom prst="rect">
            <a:avLst/>
          </a:prstGeom>
        </p:spPr>
        <p:txBody>
          <a:bodyPr/>
          <a:lstStyle>
            <a:lvl1pPr>
              <a:defRPr sz="2000"/>
            </a:lvl1pPr>
          </a:lstStyle>
          <a:p>
            <a:endParaRPr lang="en-US" dirty="0"/>
          </a:p>
        </p:txBody>
      </p:sp>
      <p:sp>
        <p:nvSpPr>
          <p:cNvPr id="20" name="Picture Placeholder 8">
            <a:extLst>
              <a:ext uri="{FF2B5EF4-FFF2-40B4-BE49-F238E27FC236}">
                <a16:creationId xmlns:a16="http://schemas.microsoft.com/office/drawing/2014/main" id="{0AF2B6E1-5738-41B1-8C15-EA6715490140}"/>
              </a:ext>
            </a:extLst>
          </p:cNvPr>
          <p:cNvSpPr>
            <a:spLocks noGrp="1"/>
          </p:cNvSpPr>
          <p:nvPr>
            <p:ph type="pic" sz="quarter" idx="16"/>
          </p:nvPr>
        </p:nvSpPr>
        <p:spPr>
          <a:xfrm>
            <a:off x="10122408" y="1463040"/>
            <a:ext cx="1499616" cy="2194560"/>
          </a:xfrm>
          <a:prstGeom prst="rect">
            <a:avLst/>
          </a:prstGeom>
        </p:spPr>
        <p:txBody>
          <a:bodyPr/>
          <a:lstStyle>
            <a:lvl1pPr>
              <a:defRPr sz="2000"/>
            </a:lvl1pPr>
          </a:lstStyle>
          <a:p>
            <a:endParaRPr lang="en-US" dirty="0"/>
          </a:p>
        </p:txBody>
      </p:sp>
      <p:sp>
        <p:nvSpPr>
          <p:cNvPr id="21" name="Picture Placeholder 8">
            <a:extLst>
              <a:ext uri="{FF2B5EF4-FFF2-40B4-BE49-F238E27FC236}">
                <a16:creationId xmlns:a16="http://schemas.microsoft.com/office/drawing/2014/main" id="{6C8D73EB-347C-4E13-94C8-FA8FADE46559}"/>
              </a:ext>
            </a:extLst>
          </p:cNvPr>
          <p:cNvSpPr>
            <a:spLocks noGrp="1"/>
          </p:cNvSpPr>
          <p:nvPr>
            <p:ph type="pic" sz="quarter" idx="17"/>
          </p:nvPr>
        </p:nvSpPr>
        <p:spPr>
          <a:xfrm>
            <a:off x="4279392" y="4087368"/>
            <a:ext cx="1499616" cy="2194560"/>
          </a:xfrm>
          <a:prstGeom prst="rect">
            <a:avLst/>
          </a:prstGeom>
        </p:spPr>
        <p:txBody>
          <a:bodyPr/>
          <a:lstStyle>
            <a:lvl1pPr>
              <a:defRPr sz="2000"/>
            </a:lvl1pPr>
          </a:lstStyle>
          <a:p>
            <a:endParaRPr lang="en-US" dirty="0"/>
          </a:p>
        </p:txBody>
      </p:sp>
      <p:sp>
        <p:nvSpPr>
          <p:cNvPr id="22" name="Picture Placeholder 8">
            <a:extLst>
              <a:ext uri="{FF2B5EF4-FFF2-40B4-BE49-F238E27FC236}">
                <a16:creationId xmlns:a16="http://schemas.microsoft.com/office/drawing/2014/main" id="{9DFA5C56-9B47-4F87-8E12-30A936274F1B}"/>
              </a:ext>
            </a:extLst>
          </p:cNvPr>
          <p:cNvSpPr>
            <a:spLocks noGrp="1"/>
          </p:cNvSpPr>
          <p:nvPr>
            <p:ph type="pic" sz="quarter" idx="18"/>
          </p:nvPr>
        </p:nvSpPr>
        <p:spPr>
          <a:xfrm>
            <a:off x="6227064" y="4087368"/>
            <a:ext cx="1499616" cy="2194560"/>
          </a:xfrm>
          <a:prstGeom prst="rect">
            <a:avLst/>
          </a:prstGeom>
        </p:spPr>
        <p:txBody>
          <a:bodyPr/>
          <a:lstStyle>
            <a:lvl1pPr>
              <a:defRPr sz="2000"/>
            </a:lvl1pPr>
          </a:lstStyle>
          <a:p>
            <a:endParaRPr lang="en-US" dirty="0"/>
          </a:p>
        </p:txBody>
      </p:sp>
      <p:sp>
        <p:nvSpPr>
          <p:cNvPr id="23" name="Picture Placeholder 8">
            <a:extLst>
              <a:ext uri="{FF2B5EF4-FFF2-40B4-BE49-F238E27FC236}">
                <a16:creationId xmlns:a16="http://schemas.microsoft.com/office/drawing/2014/main" id="{1E3B5888-98ED-48E4-8AA8-5BAB43F8516C}"/>
              </a:ext>
            </a:extLst>
          </p:cNvPr>
          <p:cNvSpPr>
            <a:spLocks noGrp="1"/>
          </p:cNvSpPr>
          <p:nvPr>
            <p:ph type="pic" sz="quarter" idx="19"/>
          </p:nvPr>
        </p:nvSpPr>
        <p:spPr>
          <a:xfrm>
            <a:off x="8174736" y="4087368"/>
            <a:ext cx="1499616" cy="2194560"/>
          </a:xfrm>
          <a:prstGeom prst="rect">
            <a:avLst/>
          </a:prstGeom>
        </p:spPr>
        <p:txBody>
          <a:bodyPr/>
          <a:lstStyle>
            <a:lvl1pPr>
              <a:defRPr sz="2000"/>
            </a:lvl1pPr>
          </a:lstStyle>
          <a:p>
            <a:endParaRPr lang="en-US" dirty="0"/>
          </a:p>
        </p:txBody>
      </p:sp>
      <p:sp>
        <p:nvSpPr>
          <p:cNvPr id="24" name="Picture Placeholder 8">
            <a:extLst>
              <a:ext uri="{FF2B5EF4-FFF2-40B4-BE49-F238E27FC236}">
                <a16:creationId xmlns:a16="http://schemas.microsoft.com/office/drawing/2014/main" id="{569C9EE3-34D1-4DE0-B06C-2F6212F7C329}"/>
              </a:ext>
            </a:extLst>
          </p:cNvPr>
          <p:cNvSpPr>
            <a:spLocks noGrp="1"/>
          </p:cNvSpPr>
          <p:nvPr>
            <p:ph type="pic" sz="quarter" idx="20"/>
          </p:nvPr>
        </p:nvSpPr>
        <p:spPr>
          <a:xfrm>
            <a:off x="10122408" y="4087368"/>
            <a:ext cx="1499616" cy="2194560"/>
          </a:xfrm>
          <a:prstGeom prst="rect">
            <a:avLst/>
          </a:prstGeom>
        </p:spPr>
        <p:txBody>
          <a:bodyPr/>
          <a:lstStyle>
            <a:lvl1pPr>
              <a:defRPr sz="2000"/>
            </a:lvl1pPr>
          </a:lstStyle>
          <a:p>
            <a:endParaRPr lang="en-US" dirty="0"/>
          </a:p>
        </p:txBody>
      </p:sp>
    </p:spTree>
    <p:extLst>
      <p:ext uri="{BB962C8B-B14F-4D97-AF65-F5344CB8AC3E}">
        <p14:creationId xmlns:p14="http://schemas.microsoft.com/office/powerpoint/2010/main" val="15428899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mmersive palette Amusements">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3A3BC27-A809-4F76-931E-2DE01059A5AB}"/>
              </a:ext>
            </a:extLst>
          </p:cNvPr>
          <p:cNvSpPr/>
          <p:nvPr userDrawn="1"/>
        </p:nvSpPr>
        <p:spPr>
          <a:xfrm>
            <a:off x="6712974" y="1651000"/>
            <a:ext cx="460459" cy="5207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D96A5108-5EBA-43CE-BA4A-DA9EEF5D808A}"/>
              </a:ext>
            </a:extLst>
          </p:cNvPr>
          <p:cNvSpPr/>
          <p:nvPr userDrawn="1"/>
        </p:nvSpPr>
        <p:spPr>
          <a:xfrm>
            <a:off x="9271000" y="0"/>
            <a:ext cx="2921000" cy="53975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E2712910-50D0-4906-AB08-F37D02F96D4A}"/>
              </a:ext>
            </a:extLst>
          </p:cNvPr>
          <p:cNvSpPr/>
          <p:nvPr userDrawn="1"/>
        </p:nvSpPr>
        <p:spPr>
          <a:xfrm>
            <a:off x="0" y="2387600"/>
            <a:ext cx="5461000" cy="215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DAC760C-BE23-4DA2-A294-3B5668F8AECA}"/>
              </a:ext>
            </a:extLst>
          </p:cNvPr>
          <p:cNvSpPr/>
          <p:nvPr userDrawn="1"/>
        </p:nvSpPr>
        <p:spPr>
          <a:xfrm>
            <a:off x="228600" y="241300"/>
            <a:ext cx="11772900" cy="6400800"/>
          </a:xfrm>
          <a:prstGeom prst="rect">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3379CA9-81D6-424A-8046-4B56E1D25059}"/>
              </a:ext>
            </a:extLst>
          </p:cNvPr>
          <p:cNvSpPr>
            <a:spLocks noGrp="1"/>
          </p:cNvSpPr>
          <p:nvPr>
            <p:ph type="title"/>
          </p:nvPr>
        </p:nvSpPr>
        <p:spPr>
          <a:xfrm>
            <a:off x="457199" y="914400"/>
            <a:ext cx="5605272" cy="1572126"/>
          </a:xfrm>
        </p:spPr>
        <p:txBody>
          <a:bodyPr anchor="ctr" anchorCtr="0"/>
          <a:lstStyle>
            <a:lvl1pPr>
              <a:defRPr>
                <a:solidFill>
                  <a:schemeClr val="bg1"/>
                </a:solidFill>
              </a:defRPr>
            </a:lvl1pPr>
          </a:lstStyle>
          <a:p>
            <a:r>
              <a:rPr lang="en-US" dirty="0"/>
              <a:t>Click to edit Master title style</a:t>
            </a:r>
          </a:p>
        </p:txBody>
      </p:sp>
      <p:sp>
        <p:nvSpPr>
          <p:cNvPr id="10" name="Text Placeholder 9">
            <a:extLst>
              <a:ext uri="{FF2B5EF4-FFF2-40B4-BE49-F238E27FC236}">
                <a16:creationId xmlns:a16="http://schemas.microsoft.com/office/drawing/2014/main" id="{2A60302F-65DB-4E93-B6C3-49E64C44FB53}"/>
              </a:ext>
            </a:extLst>
          </p:cNvPr>
          <p:cNvSpPr>
            <a:spLocks noGrp="1"/>
          </p:cNvSpPr>
          <p:nvPr>
            <p:ph type="body" sz="quarter" idx="14" hasCustomPrompt="1"/>
          </p:nvPr>
        </p:nvSpPr>
        <p:spPr>
          <a:xfrm>
            <a:off x="457200" y="3072384"/>
            <a:ext cx="4946904" cy="2871216"/>
          </a:xfrm>
          <a:prstGeom prst="rect">
            <a:avLst/>
          </a:prstGeom>
        </p:spPr>
        <p:txBody>
          <a:bodyPr/>
          <a:lstStyle>
            <a:lvl1pPr marL="0" indent="0">
              <a:lnSpc>
                <a:spcPts val="3000"/>
              </a:lnSpc>
              <a:spcBef>
                <a:spcPts val="0"/>
              </a:spcBef>
              <a:buNone/>
              <a:defRPr sz="1800">
                <a:solidFill>
                  <a:schemeClr val="bg1"/>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Click to edit text</a:t>
            </a:r>
          </a:p>
        </p:txBody>
      </p:sp>
      <p:sp>
        <p:nvSpPr>
          <p:cNvPr id="7" name="Picture Placeholder 6">
            <a:extLst>
              <a:ext uri="{FF2B5EF4-FFF2-40B4-BE49-F238E27FC236}">
                <a16:creationId xmlns:a16="http://schemas.microsoft.com/office/drawing/2014/main" id="{9A66F217-0E52-4AD8-82BA-AB332C59638C}"/>
              </a:ext>
            </a:extLst>
          </p:cNvPr>
          <p:cNvSpPr>
            <a:spLocks noGrp="1"/>
          </p:cNvSpPr>
          <p:nvPr>
            <p:ph type="pic" sz="quarter" idx="15"/>
          </p:nvPr>
        </p:nvSpPr>
        <p:spPr>
          <a:xfrm>
            <a:off x="7178040" y="457200"/>
            <a:ext cx="4562856" cy="6400800"/>
          </a:xfrm>
          <a:prstGeom prst="rect">
            <a:avLst/>
          </a:prstGeom>
          <a:solidFill>
            <a:schemeClr val="accent5">
              <a:lumMod val="20000"/>
              <a:lumOff val="80000"/>
            </a:schemeClr>
          </a:solidFill>
        </p:spPr>
        <p:txBody>
          <a:bodyPr anchor="ctr"/>
          <a:lstStyle>
            <a:lvl1pPr marL="0" indent="0" algn="ctr">
              <a:buNone/>
              <a:defRPr/>
            </a:lvl1pPr>
          </a:lstStyle>
          <a:p>
            <a:endParaRPr lang="en-US" dirty="0"/>
          </a:p>
        </p:txBody>
      </p:sp>
    </p:spTree>
    <p:extLst>
      <p:ext uri="{BB962C8B-B14F-4D97-AF65-F5344CB8AC3E}">
        <p14:creationId xmlns:p14="http://schemas.microsoft.com/office/powerpoint/2010/main" val="4037176041"/>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DF9C7667-EADA-40AC-B931-4642E0A9A4DE}"/>
              </a:ext>
            </a:extLst>
          </p:cNvPr>
          <p:cNvSpPr>
            <a:spLocks noGrp="1"/>
          </p:cNvSpPr>
          <p:nvPr>
            <p:ph type="pic" sz="quarter" idx="13"/>
          </p:nvPr>
        </p:nvSpPr>
        <p:spPr>
          <a:xfrm>
            <a:off x="0" y="0"/>
            <a:ext cx="12192000" cy="6858000"/>
          </a:xfrm>
          <a:prstGeom prst="rect">
            <a:avLst/>
          </a:prstGeom>
          <a:solidFill>
            <a:schemeClr val="tx1">
              <a:lumMod val="50000"/>
              <a:lumOff val="50000"/>
            </a:schemeClr>
          </a:solidFill>
        </p:spPr>
        <p:txBody>
          <a:bodyPr anchor="ctr"/>
          <a:lstStyle>
            <a:lvl1pPr marL="0" indent="0">
              <a:buNone/>
              <a:defRPr>
                <a:solidFill>
                  <a:schemeClr val="bg1"/>
                </a:solidFill>
              </a:defRPr>
            </a:lvl1pPr>
          </a:lstStyle>
          <a:p>
            <a:r>
              <a:rPr lang="en-US"/>
              <a:t>Click icon to add picture</a:t>
            </a:r>
            <a:endParaRPr lang="en-US" dirty="0"/>
          </a:p>
        </p:txBody>
      </p:sp>
      <p:sp>
        <p:nvSpPr>
          <p:cNvPr id="2" name="Title 1">
            <a:extLst>
              <a:ext uri="{FF2B5EF4-FFF2-40B4-BE49-F238E27FC236}">
                <a16:creationId xmlns:a16="http://schemas.microsoft.com/office/drawing/2014/main" id="{43379CA9-81D6-424A-8046-4B56E1D25059}"/>
              </a:ext>
            </a:extLst>
          </p:cNvPr>
          <p:cNvSpPr>
            <a:spLocks noGrp="1"/>
          </p:cNvSpPr>
          <p:nvPr>
            <p:ph type="title"/>
          </p:nvPr>
        </p:nvSpPr>
        <p:spPr/>
        <p:txBody>
          <a:bodyPr/>
          <a:lstStyle>
            <a:lvl1pPr>
              <a:defRPr cap="all" baseline="0">
                <a:solidFill>
                  <a:schemeClr val="bg1"/>
                </a:solidFill>
              </a:defRPr>
            </a:lvl1pPr>
          </a:lstStyle>
          <a:p>
            <a:r>
              <a:rPr lang="en-US"/>
              <a:t>Click to edit Master title style</a:t>
            </a:r>
            <a:endParaRPr lang="en-US" dirty="0"/>
          </a:p>
        </p:txBody>
      </p:sp>
      <p:sp>
        <p:nvSpPr>
          <p:cNvPr id="10" name="Text Placeholder 9">
            <a:extLst>
              <a:ext uri="{FF2B5EF4-FFF2-40B4-BE49-F238E27FC236}">
                <a16:creationId xmlns:a16="http://schemas.microsoft.com/office/drawing/2014/main" id="{2A60302F-65DB-4E93-B6C3-49E64C44FB53}"/>
              </a:ext>
            </a:extLst>
          </p:cNvPr>
          <p:cNvSpPr>
            <a:spLocks noGrp="1"/>
          </p:cNvSpPr>
          <p:nvPr>
            <p:ph type="body" sz="quarter" idx="14" hasCustomPrompt="1"/>
          </p:nvPr>
        </p:nvSpPr>
        <p:spPr>
          <a:xfrm>
            <a:off x="3429000" y="2240280"/>
            <a:ext cx="4645152" cy="4197096"/>
          </a:xfrm>
          <a:prstGeom prst="rect">
            <a:avLst/>
          </a:prstGeom>
        </p:spPr>
        <p:txBody>
          <a:bodyPr/>
          <a:lstStyle>
            <a:lvl1pPr marL="0" indent="0">
              <a:lnSpc>
                <a:spcPts val="2800"/>
              </a:lnSpc>
              <a:spcBef>
                <a:spcPts val="0"/>
              </a:spcBef>
              <a:buNone/>
              <a:defRPr sz="1800">
                <a:solidFill>
                  <a:schemeClr val="bg1"/>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Text Placeholder 6">
            <a:extLst>
              <a:ext uri="{FF2B5EF4-FFF2-40B4-BE49-F238E27FC236}">
                <a16:creationId xmlns:a16="http://schemas.microsoft.com/office/drawing/2014/main" id="{EC1CB8E8-F58A-4B26-B8AA-8977FC608E83}"/>
              </a:ext>
            </a:extLst>
          </p:cNvPr>
          <p:cNvSpPr>
            <a:spLocks noGrp="1"/>
          </p:cNvSpPr>
          <p:nvPr>
            <p:ph type="body" sz="quarter" idx="15" hasCustomPrompt="1"/>
          </p:nvPr>
        </p:nvSpPr>
        <p:spPr>
          <a:xfrm>
            <a:off x="630936" y="4498848"/>
            <a:ext cx="2121408" cy="621792"/>
          </a:xfrm>
          <a:prstGeom prst="rect">
            <a:avLst/>
          </a:prstGeom>
        </p:spPr>
        <p:txBody>
          <a:bodyPr lIns="0"/>
          <a:lstStyle>
            <a:lvl1pPr marL="0" indent="0">
              <a:lnSpc>
                <a:spcPts val="1800"/>
              </a:lnSpc>
              <a:spcBef>
                <a:spcPts val="0"/>
              </a:spcBef>
              <a:buNone/>
              <a:defRPr sz="1200" b="1"/>
            </a:lvl1pPr>
            <a:lvl2pPr marL="457200" indent="0">
              <a:lnSpc>
                <a:spcPts val="1800"/>
              </a:lnSpc>
              <a:spcBef>
                <a:spcPts val="0"/>
              </a:spcBef>
              <a:buNone/>
              <a:defRPr sz="1200" b="1"/>
            </a:lvl2pPr>
            <a:lvl3pPr marL="914400" indent="0">
              <a:lnSpc>
                <a:spcPts val="1800"/>
              </a:lnSpc>
              <a:spcBef>
                <a:spcPts val="0"/>
              </a:spcBef>
              <a:buNone/>
              <a:defRPr sz="1200" b="1"/>
            </a:lvl3pPr>
            <a:lvl4pPr marL="1371600" indent="0">
              <a:lnSpc>
                <a:spcPts val="1800"/>
              </a:lnSpc>
              <a:spcBef>
                <a:spcPts val="0"/>
              </a:spcBef>
              <a:buNone/>
              <a:defRPr sz="1200" b="1"/>
            </a:lvl4pPr>
            <a:lvl5pPr marL="1828800" indent="0">
              <a:lnSpc>
                <a:spcPts val="1800"/>
              </a:lnSpc>
              <a:spcBef>
                <a:spcPts val="0"/>
              </a:spcBef>
              <a:buNone/>
              <a:defRPr sz="1200" b="1"/>
            </a:lvl5pPr>
          </a:lstStyle>
          <a:p>
            <a:pPr lvl="0"/>
            <a:r>
              <a:rPr lang="en-US"/>
              <a:t>Click to text</a:t>
            </a:r>
          </a:p>
        </p:txBody>
      </p:sp>
    </p:spTree>
    <p:extLst>
      <p:ext uri="{BB962C8B-B14F-4D97-AF65-F5344CB8AC3E}">
        <p14:creationId xmlns:p14="http://schemas.microsoft.com/office/powerpoint/2010/main" val="19805938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alette Balance act">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379CA9-81D6-424A-8046-4B56E1D25059}"/>
              </a:ext>
            </a:extLst>
          </p:cNvPr>
          <p:cNvSpPr>
            <a:spLocks noGrp="1"/>
          </p:cNvSpPr>
          <p:nvPr>
            <p:ph type="title" hasCustomPrompt="1"/>
          </p:nvPr>
        </p:nvSpPr>
        <p:spPr>
          <a:xfrm>
            <a:off x="457199" y="2569464"/>
            <a:ext cx="3619501" cy="1179576"/>
          </a:xfrm>
        </p:spPr>
        <p:txBody>
          <a:bodyPr anchor="b" anchorCtr="0">
            <a:normAutofit/>
          </a:bodyPr>
          <a:lstStyle>
            <a:lvl1pPr>
              <a:lnSpc>
                <a:spcPts val="4000"/>
              </a:lnSpc>
              <a:defRPr sz="3200" cap="all" baseline="0"/>
            </a:lvl1pPr>
          </a:lstStyle>
          <a:p>
            <a:r>
              <a:rPr lang="en-US" dirty="0"/>
              <a:t>Click to edit title</a:t>
            </a:r>
          </a:p>
        </p:txBody>
      </p:sp>
      <p:sp>
        <p:nvSpPr>
          <p:cNvPr id="9" name="Picture Placeholder 8">
            <a:extLst>
              <a:ext uri="{FF2B5EF4-FFF2-40B4-BE49-F238E27FC236}">
                <a16:creationId xmlns:a16="http://schemas.microsoft.com/office/drawing/2014/main" id="{B2F51F73-5064-47F8-83FD-440E0ED1950B}"/>
              </a:ext>
            </a:extLst>
          </p:cNvPr>
          <p:cNvSpPr>
            <a:spLocks noGrp="1"/>
          </p:cNvSpPr>
          <p:nvPr>
            <p:ph type="pic" sz="quarter" idx="13"/>
          </p:nvPr>
        </p:nvSpPr>
        <p:spPr>
          <a:xfrm>
            <a:off x="4279392" y="1463040"/>
            <a:ext cx="1499616" cy="2194560"/>
          </a:xfrm>
          <a:prstGeom prst="rect">
            <a:avLst/>
          </a:prstGeom>
        </p:spPr>
        <p:txBody>
          <a:bodyPr/>
          <a:lstStyle>
            <a:lvl1pPr>
              <a:defRPr sz="2000"/>
            </a:lvl1pPr>
          </a:lstStyle>
          <a:p>
            <a:r>
              <a:rPr lang="en-US"/>
              <a:t>Click icon to add picture</a:t>
            </a:r>
            <a:endParaRPr lang="en-US" dirty="0"/>
          </a:p>
        </p:txBody>
      </p:sp>
      <p:sp>
        <p:nvSpPr>
          <p:cNvPr id="18" name="Picture Placeholder 8">
            <a:extLst>
              <a:ext uri="{FF2B5EF4-FFF2-40B4-BE49-F238E27FC236}">
                <a16:creationId xmlns:a16="http://schemas.microsoft.com/office/drawing/2014/main" id="{06FF689A-8221-42E8-96D4-ED4D3AD501F8}"/>
              </a:ext>
            </a:extLst>
          </p:cNvPr>
          <p:cNvSpPr>
            <a:spLocks noGrp="1"/>
          </p:cNvSpPr>
          <p:nvPr>
            <p:ph type="pic" sz="quarter" idx="14"/>
          </p:nvPr>
        </p:nvSpPr>
        <p:spPr>
          <a:xfrm>
            <a:off x="6227064" y="1463040"/>
            <a:ext cx="1499616" cy="2194560"/>
          </a:xfrm>
          <a:prstGeom prst="rect">
            <a:avLst/>
          </a:prstGeom>
        </p:spPr>
        <p:txBody>
          <a:bodyPr/>
          <a:lstStyle>
            <a:lvl1pPr>
              <a:defRPr sz="2000"/>
            </a:lvl1pPr>
          </a:lstStyle>
          <a:p>
            <a:r>
              <a:rPr lang="en-US"/>
              <a:t>Click icon to add picture</a:t>
            </a:r>
            <a:endParaRPr lang="en-US" dirty="0"/>
          </a:p>
        </p:txBody>
      </p:sp>
      <p:sp>
        <p:nvSpPr>
          <p:cNvPr id="19" name="Picture Placeholder 8">
            <a:extLst>
              <a:ext uri="{FF2B5EF4-FFF2-40B4-BE49-F238E27FC236}">
                <a16:creationId xmlns:a16="http://schemas.microsoft.com/office/drawing/2014/main" id="{96424DB2-4D46-493F-A5B8-8901EDA394F2}"/>
              </a:ext>
            </a:extLst>
          </p:cNvPr>
          <p:cNvSpPr>
            <a:spLocks noGrp="1"/>
          </p:cNvSpPr>
          <p:nvPr>
            <p:ph type="pic" sz="quarter" idx="15"/>
          </p:nvPr>
        </p:nvSpPr>
        <p:spPr>
          <a:xfrm>
            <a:off x="8174736" y="1463040"/>
            <a:ext cx="1499616" cy="2194560"/>
          </a:xfrm>
          <a:prstGeom prst="rect">
            <a:avLst/>
          </a:prstGeom>
        </p:spPr>
        <p:txBody>
          <a:bodyPr/>
          <a:lstStyle>
            <a:lvl1pPr>
              <a:defRPr sz="2000"/>
            </a:lvl1pPr>
          </a:lstStyle>
          <a:p>
            <a:r>
              <a:rPr lang="en-US"/>
              <a:t>Click icon to add picture</a:t>
            </a:r>
            <a:endParaRPr lang="en-US" dirty="0"/>
          </a:p>
        </p:txBody>
      </p:sp>
      <p:sp>
        <p:nvSpPr>
          <p:cNvPr id="20" name="Picture Placeholder 8">
            <a:extLst>
              <a:ext uri="{FF2B5EF4-FFF2-40B4-BE49-F238E27FC236}">
                <a16:creationId xmlns:a16="http://schemas.microsoft.com/office/drawing/2014/main" id="{0AF2B6E1-5738-41B1-8C15-EA6715490140}"/>
              </a:ext>
            </a:extLst>
          </p:cNvPr>
          <p:cNvSpPr>
            <a:spLocks noGrp="1"/>
          </p:cNvSpPr>
          <p:nvPr>
            <p:ph type="pic" sz="quarter" idx="16"/>
          </p:nvPr>
        </p:nvSpPr>
        <p:spPr>
          <a:xfrm>
            <a:off x="10122408" y="1463040"/>
            <a:ext cx="1499616" cy="2194560"/>
          </a:xfrm>
          <a:prstGeom prst="rect">
            <a:avLst/>
          </a:prstGeom>
        </p:spPr>
        <p:txBody>
          <a:bodyPr/>
          <a:lstStyle>
            <a:lvl1pPr>
              <a:defRPr sz="2000"/>
            </a:lvl1pPr>
          </a:lstStyle>
          <a:p>
            <a:r>
              <a:rPr lang="en-US"/>
              <a:t>Click icon to add picture</a:t>
            </a:r>
            <a:endParaRPr lang="en-US" dirty="0"/>
          </a:p>
        </p:txBody>
      </p:sp>
      <p:sp>
        <p:nvSpPr>
          <p:cNvPr id="21" name="Picture Placeholder 8">
            <a:extLst>
              <a:ext uri="{FF2B5EF4-FFF2-40B4-BE49-F238E27FC236}">
                <a16:creationId xmlns:a16="http://schemas.microsoft.com/office/drawing/2014/main" id="{6C8D73EB-347C-4E13-94C8-FA8FADE46559}"/>
              </a:ext>
            </a:extLst>
          </p:cNvPr>
          <p:cNvSpPr>
            <a:spLocks noGrp="1"/>
          </p:cNvSpPr>
          <p:nvPr>
            <p:ph type="pic" sz="quarter" idx="17"/>
          </p:nvPr>
        </p:nvSpPr>
        <p:spPr>
          <a:xfrm>
            <a:off x="4279392" y="4087368"/>
            <a:ext cx="1499616" cy="2194560"/>
          </a:xfrm>
          <a:prstGeom prst="rect">
            <a:avLst/>
          </a:prstGeom>
        </p:spPr>
        <p:txBody>
          <a:bodyPr/>
          <a:lstStyle>
            <a:lvl1pPr>
              <a:defRPr sz="2000"/>
            </a:lvl1pPr>
          </a:lstStyle>
          <a:p>
            <a:r>
              <a:rPr lang="en-US"/>
              <a:t>Click icon to add picture</a:t>
            </a:r>
            <a:endParaRPr lang="en-US" dirty="0"/>
          </a:p>
        </p:txBody>
      </p:sp>
      <p:sp>
        <p:nvSpPr>
          <p:cNvPr id="22" name="Picture Placeholder 8">
            <a:extLst>
              <a:ext uri="{FF2B5EF4-FFF2-40B4-BE49-F238E27FC236}">
                <a16:creationId xmlns:a16="http://schemas.microsoft.com/office/drawing/2014/main" id="{9DFA5C56-9B47-4F87-8E12-30A936274F1B}"/>
              </a:ext>
            </a:extLst>
          </p:cNvPr>
          <p:cNvSpPr>
            <a:spLocks noGrp="1"/>
          </p:cNvSpPr>
          <p:nvPr>
            <p:ph type="pic" sz="quarter" idx="18"/>
          </p:nvPr>
        </p:nvSpPr>
        <p:spPr>
          <a:xfrm>
            <a:off x="6227064" y="4087368"/>
            <a:ext cx="1499616" cy="2194560"/>
          </a:xfrm>
          <a:prstGeom prst="rect">
            <a:avLst/>
          </a:prstGeom>
        </p:spPr>
        <p:txBody>
          <a:bodyPr/>
          <a:lstStyle>
            <a:lvl1pPr>
              <a:defRPr sz="2000"/>
            </a:lvl1pPr>
          </a:lstStyle>
          <a:p>
            <a:r>
              <a:rPr lang="en-US"/>
              <a:t>Click icon to add picture</a:t>
            </a:r>
            <a:endParaRPr lang="en-US" dirty="0"/>
          </a:p>
        </p:txBody>
      </p:sp>
      <p:sp>
        <p:nvSpPr>
          <p:cNvPr id="23" name="Picture Placeholder 8">
            <a:extLst>
              <a:ext uri="{FF2B5EF4-FFF2-40B4-BE49-F238E27FC236}">
                <a16:creationId xmlns:a16="http://schemas.microsoft.com/office/drawing/2014/main" id="{1E3B5888-98ED-48E4-8AA8-5BAB43F8516C}"/>
              </a:ext>
            </a:extLst>
          </p:cNvPr>
          <p:cNvSpPr>
            <a:spLocks noGrp="1"/>
          </p:cNvSpPr>
          <p:nvPr>
            <p:ph type="pic" sz="quarter" idx="19"/>
          </p:nvPr>
        </p:nvSpPr>
        <p:spPr>
          <a:xfrm>
            <a:off x="8174736" y="4087368"/>
            <a:ext cx="1499616" cy="2194560"/>
          </a:xfrm>
          <a:prstGeom prst="rect">
            <a:avLst/>
          </a:prstGeom>
        </p:spPr>
        <p:txBody>
          <a:bodyPr/>
          <a:lstStyle>
            <a:lvl1pPr>
              <a:defRPr sz="2000"/>
            </a:lvl1pPr>
          </a:lstStyle>
          <a:p>
            <a:r>
              <a:rPr lang="en-US"/>
              <a:t>Click icon to add picture</a:t>
            </a:r>
            <a:endParaRPr lang="en-US" dirty="0"/>
          </a:p>
        </p:txBody>
      </p:sp>
      <p:sp>
        <p:nvSpPr>
          <p:cNvPr id="24" name="Picture Placeholder 8">
            <a:extLst>
              <a:ext uri="{FF2B5EF4-FFF2-40B4-BE49-F238E27FC236}">
                <a16:creationId xmlns:a16="http://schemas.microsoft.com/office/drawing/2014/main" id="{569C9EE3-34D1-4DE0-B06C-2F6212F7C329}"/>
              </a:ext>
            </a:extLst>
          </p:cNvPr>
          <p:cNvSpPr>
            <a:spLocks noGrp="1"/>
          </p:cNvSpPr>
          <p:nvPr>
            <p:ph type="pic" sz="quarter" idx="20"/>
          </p:nvPr>
        </p:nvSpPr>
        <p:spPr>
          <a:xfrm>
            <a:off x="10122408" y="4087368"/>
            <a:ext cx="1499616" cy="2194560"/>
          </a:xfrm>
          <a:prstGeom prst="rect">
            <a:avLst/>
          </a:prstGeom>
        </p:spPr>
        <p:txBody>
          <a:bodyPr/>
          <a:lstStyle>
            <a:lvl1pPr>
              <a:defRPr sz="2000"/>
            </a:lvl1pPr>
          </a:lstStyle>
          <a:p>
            <a:r>
              <a:rPr lang="en-US"/>
              <a:t>Click icon to add picture</a:t>
            </a:r>
            <a:endParaRPr lang="en-US" dirty="0"/>
          </a:p>
        </p:txBody>
      </p:sp>
    </p:spTree>
    <p:extLst>
      <p:ext uri="{BB962C8B-B14F-4D97-AF65-F5344CB8AC3E}">
        <p14:creationId xmlns:p14="http://schemas.microsoft.com/office/powerpoint/2010/main" val="29019032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mersive palette Balancing Act">
    <p:bg>
      <p:bgPr>
        <a:solidFill>
          <a:schemeClr val="accent5"/>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0869985-B973-4011-9FA2-83D7EBB2EA53}"/>
              </a:ext>
            </a:extLst>
          </p:cNvPr>
          <p:cNvSpPr/>
          <p:nvPr userDrawn="1"/>
        </p:nvSpPr>
        <p:spPr>
          <a:xfrm>
            <a:off x="0" y="2400300"/>
            <a:ext cx="4267200" cy="4457700"/>
          </a:xfrm>
          <a:prstGeom prst="rect">
            <a:avLst/>
          </a:prstGeom>
          <a:solidFill>
            <a:srgbClr val="D293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3379CA9-81D6-424A-8046-4B56E1D25059}"/>
              </a:ext>
            </a:extLst>
          </p:cNvPr>
          <p:cNvSpPr>
            <a:spLocks noGrp="1"/>
          </p:cNvSpPr>
          <p:nvPr>
            <p:ph type="title"/>
          </p:nvPr>
        </p:nvSpPr>
        <p:spPr>
          <a:xfrm>
            <a:off x="457199" y="1399032"/>
            <a:ext cx="3619501" cy="877824"/>
          </a:xfrm>
        </p:spPr>
        <p:txBody>
          <a:bodyPr/>
          <a:lstStyle>
            <a:lvl1pPr>
              <a:defRPr cap="all" baseline="0">
                <a:solidFill>
                  <a:schemeClr val="bg1"/>
                </a:solidFill>
              </a:defRPr>
            </a:lvl1pPr>
          </a:lstStyle>
          <a:p>
            <a:r>
              <a:rPr lang="en-US"/>
              <a:t>Click to edit Master title style</a:t>
            </a:r>
            <a:endParaRPr lang="en-US" dirty="0"/>
          </a:p>
        </p:txBody>
      </p:sp>
      <p:sp>
        <p:nvSpPr>
          <p:cNvPr id="10" name="Text Placeholder 9">
            <a:extLst>
              <a:ext uri="{FF2B5EF4-FFF2-40B4-BE49-F238E27FC236}">
                <a16:creationId xmlns:a16="http://schemas.microsoft.com/office/drawing/2014/main" id="{2A60302F-65DB-4E93-B6C3-49E64C44FB53}"/>
              </a:ext>
            </a:extLst>
          </p:cNvPr>
          <p:cNvSpPr>
            <a:spLocks noGrp="1"/>
          </p:cNvSpPr>
          <p:nvPr>
            <p:ph type="body" sz="quarter" idx="14" hasCustomPrompt="1"/>
          </p:nvPr>
        </p:nvSpPr>
        <p:spPr>
          <a:xfrm>
            <a:off x="457200" y="2779776"/>
            <a:ext cx="3465576" cy="3255264"/>
          </a:xfrm>
          <a:prstGeom prst="rect">
            <a:avLst/>
          </a:prstGeom>
        </p:spPr>
        <p:txBody>
          <a:bodyPr/>
          <a:lstStyle>
            <a:lvl1pPr marL="0" indent="0">
              <a:lnSpc>
                <a:spcPts val="3000"/>
              </a:lnSpc>
              <a:spcBef>
                <a:spcPts val="0"/>
              </a:spcBef>
              <a:buNone/>
              <a:defRPr sz="1800">
                <a:solidFill>
                  <a:schemeClr val="bg1"/>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Picture Placeholder 6">
            <a:extLst>
              <a:ext uri="{FF2B5EF4-FFF2-40B4-BE49-F238E27FC236}">
                <a16:creationId xmlns:a16="http://schemas.microsoft.com/office/drawing/2014/main" id="{9A66F217-0E52-4AD8-82BA-AB332C59638C}"/>
              </a:ext>
            </a:extLst>
          </p:cNvPr>
          <p:cNvSpPr>
            <a:spLocks noGrp="1"/>
          </p:cNvSpPr>
          <p:nvPr>
            <p:ph type="pic" sz="quarter" idx="15"/>
          </p:nvPr>
        </p:nvSpPr>
        <p:spPr>
          <a:xfrm>
            <a:off x="4254500" y="0"/>
            <a:ext cx="7480300" cy="6858000"/>
          </a:xfrm>
          <a:prstGeom prst="rect">
            <a:avLst/>
          </a:prstGeom>
        </p:spPr>
        <p:txBody>
          <a:bodyPr anchor="ctr"/>
          <a:lstStyle>
            <a:lvl1pPr marL="0" indent="0" algn="ctr">
              <a:buNone/>
              <a:defRPr>
                <a:solidFill>
                  <a:schemeClr val="bg1"/>
                </a:solidFill>
              </a:defRPr>
            </a:lvl1pPr>
          </a:lstStyle>
          <a:p>
            <a:r>
              <a:rPr lang="en-US"/>
              <a:t>Click icon to add picture</a:t>
            </a:r>
            <a:endParaRPr lang="en-US" dirty="0"/>
          </a:p>
        </p:txBody>
      </p:sp>
      <p:sp>
        <p:nvSpPr>
          <p:cNvPr id="8" name="Rectangle 7">
            <a:extLst>
              <a:ext uri="{FF2B5EF4-FFF2-40B4-BE49-F238E27FC236}">
                <a16:creationId xmlns:a16="http://schemas.microsoft.com/office/drawing/2014/main" id="{E75D44F0-DADD-4DCC-82EC-FDB3E9878AA9}"/>
              </a:ext>
            </a:extLst>
          </p:cNvPr>
          <p:cNvSpPr/>
          <p:nvPr userDrawn="1"/>
        </p:nvSpPr>
        <p:spPr>
          <a:xfrm>
            <a:off x="11734800" y="4445000"/>
            <a:ext cx="457200" cy="2413000"/>
          </a:xfrm>
          <a:prstGeom prst="rect">
            <a:avLst/>
          </a:prstGeom>
          <a:solidFill>
            <a:srgbClr val="884C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28CFE2C9-8B6E-4DDA-A5EA-04581F7629F0}"/>
              </a:ext>
            </a:extLst>
          </p:cNvPr>
          <p:cNvSpPr/>
          <p:nvPr userDrawn="1"/>
        </p:nvSpPr>
        <p:spPr>
          <a:xfrm>
            <a:off x="11734800" y="0"/>
            <a:ext cx="457200" cy="4462272"/>
          </a:xfrm>
          <a:prstGeom prst="rect">
            <a:avLst/>
          </a:prstGeom>
          <a:solidFill>
            <a:srgbClr val="86A2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371823428"/>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structions">
    <p:spTree>
      <p:nvGrpSpPr>
        <p:cNvPr id="1" name=""/>
        <p:cNvGrpSpPr/>
        <p:nvPr/>
      </p:nvGrpSpPr>
      <p:grpSpPr>
        <a:xfrm>
          <a:off x="0" y="0"/>
          <a:ext cx="0" cy="0"/>
          <a:chOff x="0" y="0"/>
          <a:chExt cx="0" cy="0"/>
        </a:xfrm>
      </p:grpSpPr>
      <p:sp>
        <p:nvSpPr>
          <p:cNvPr id="9" name="Rectangle 8" hidden="1"/>
          <p:cNvSpPr/>
          <p:nvPr userDrawn="1"/>
        </p:nvSpPr>
        <p:spPr>
          <a:xfrm>
            <a:off x="256032" y="265176"/>
            <a:ext cx="11683049" cy="6332433"/>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pPr algn="ctr"/>
            <a:endParaRPr lang="en-US" sz="1800" dirty="0"/>
          </a:p>
        </p:txBody>
      </p:sp>
      <p:sp>
        <p:nvSpPr>
          <p:cNvPr id="12" name="Title 1">
            <a:extLst>
              <a:ext uri="{FF2B5EF4-FFF2-40B4-BE49-F238E27FC236}">
                <a16:creationId xmlns:a16="http://schemas.microsoft.com/office/drawing/2014/main" id="{96FEDCD9-19A7-423B-ABE0-DDD032DE8879}"/>
              </a:ext>
            </a:extLst>
          </p:cNvPr>
          <p:cNvSpPr>
            <a:spLocks noGrp="1"/>
          </p:cNvSpPr>
          <p:nvPr>
            <p:ph type="title"/>
          </p:nvPr>
        </p:nvSpPr>
        <p:spPr>
          <a:xfrm>
            <a:off x="457199" y="914400"/>
            <a:ext cx="7467601" cy="1572768"/>
          </a:xfrm>
        </p:spPr>
        <p:txBody>
          <a:bodyPr/>
          <a:lstStyle>
            <a:lvl1pPr>
              <a:lnSpc>
                <a:spcPts val="4600"/>
              </a:lnSpc>
              <a:defRPr/>
            </a:lvl1pPr>
          </a:lstStyle>
          <a:p>
            <a:r>
              <a:rPr lang="en-US"/>
              <a:t>Click to edit Master title style</a:t>
            </a:r>
            <a:endParaRPr lang="en-US" dirty="0"/>
          </a:p>
        </p:txBody>
      </p:sp>
      <p:sp>
        <p:nvSpPr>
          <p:cNvPr id="14" name="Text Placeholder 9">
            <a:extLst>
              <a:ext uri="{FF2B5EF4-FFF2-40B4-BE49-F238E27FC236}">
                <a16:creationId xmlns:a16="http://schemas.microsoft.com/office/drawing/2014/main" id="{EBD7372B-17B4-4062-8BFA-745581B27349}"/>
              </a:ext>
            </a:extLst>
          </p:cNvPr>
          <p:cNvSpPr>
            <a:spLocks noGrp="1"/>
          </p:cNvSpPr>
          <p:nvPr>
            <p:ph type="body" sz="quarter" idx="14" hasCustomPrompt="1"/>
          </p:nvPr>
        </p:nvSpPr>
        <p:spPr>
          <a:xfrm>
            <a:off x="457200" y="2540000"/>
            <a:ext cx="6591300" cy="3403600"/>
          </a:xfrm>
          <a:prstGeom prst="rect">
            <a:avLst/>
          </a:prstGeom>
        </p:spPr>
        <p:txBody>
          <a:bodyPr/>
          <a:lstStyle>
            <a:lvl1pPr marL="342900" indent="-342900">
              <a:lnSpc>
                <a:spcPts val="3000"/>
              </a:lnSpc>
              <a:spcBef>
                <a:spcPts val="0"/>
              </a:spcBef>
              <a:buFont typeface="+mj-lt"/>
              <a:buAutoNum type="arabicPeriod"/>
              <a:defRPr sz="1800"/>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3" name="Picture Placeholder 2">
            <a:extLst>
              <a:ext uri="{FF2B5EF4-FFF2-40B4-BE49-F238E27FC236}">
                <a16:creationId xmlns:a16="http://schemas.microsoft.com/office/drawing/2014/main" id="{C09A28F9-9D68-48A2-A1AD-C1C318C0EC8D}"/>
              </a:ext>
            </a:extLst>
          </p:cNvPr>
          <p:cNvSpPr>
            <a:spLocks noGrp="1"/>
          </p:cNvSpPr>
          <p:nvPr>
            <p:ph type="pic" sz="quarter" idx="15"/>
          </p:nvPr>
        </p:nvSpPr>
        <p:spPr>
          <a:xfrm>
            <a:off x="8115300" y="1384300"/>
            <a:ext cx="3410712" cy="4572000"/>
          </a:xfrm>
          <a:prstGeom prst="roundRect">
            <a:avLst>
              <a:gd name="adj" fmla="val 2543"/>
            </a:avLst>
          </a:prstGeom>
        </p:spPr>
        <p:txBody>
          <a:bodyPr anchor="ctr"/>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2185836540"/>
      </p:ext>
    </p:extLst>
  </p:cSld>
  <p:clrMapOvr>
    <a:masterClrMapping/>
  </p:clrMapOvr>
  <p:extLst>
    <p:ext uri="{DCECCB84-F9BA-43D5-87BE-67443E8EF086}">
      <p15:sldGuideLst xmlns:p15="http://schemas.microsoft.com/office/powerpoint/2012/main">
        <p15:guide id="1" orient="horz" pos="1032" userDrawn="1">
          <p15:clr>
            <a:srgbClr val="FBAE40"/>
          </p15:clr>
        </p15:guide>
        <p15:guide id="2" pos="336"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6/9/2022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5306100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alette Wellspring">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379CA9-81D6-424A-8046-4B56E1D25059}"/>
              </a:ext>
            </a:extLst>
          </p:cNvPr>
          <p:cNvSpPr>
            <a:spLocks noGrp="1"/>
          </p:cNvSpPr>
          <p:nvPr>
            <p:ph type="title" hasCustomPrompt="1"/>
          </p:nvPr>
        </p:nvSpPr>
        <p:spPr>
          <a:xfrm>
            <a:off x="457199" y="2569464"/>
            <a:ext cx="3619501" cy="1179576"/>
          </a:xfrm>
        </p:spPr>
        <p:txBody>
          <a:bodyPr anchor="b" anchorCtr="0">
            <a:normAutofit/>
          </a:bodyPr>
          <a:lstStyle>
            <a:lvl1pPr>
              <a:lnSpc>
                <a:spcPts val="4000"/>
              </a:lnSpc>
              <a:defRPr sz="3200"/>
            </a:lvl1pPr>
          </a:lstStyle>
          <a:p>
            <a:r>
              <a:rPr lang="en-US" dirty="0"/>
              <a:t>Click to edit title</a:t>
            </a:r>
          </a:p>
        </p:txBody>
      </p:sp>
      <p:sp>
        <p:nvSpPr>
          <p:cNvPr id="9" name="Picture Placeholder 8">
            <a:extLst>
              <a:ext uri="{FF2B5EF4-FFF2-40B4-BE49-F238E27FC236}">
                <a16:creationId xmlns:a16="http://schemas.microsoft.com/office/drawing/2014/main" id="{B2F51F73-5064-47F8-83FD-440E0ED1950B}"/>
              </a:ext>
            </a:extLst>
          </p:cNvPr>
          <p:cNvSpPr>
            <a:spLocks noGrp="1"/>
          </p:cNvSpPr>
          <p:nvPr>
            <p:ph type="pic" sz="quarter" idx="13"/>
          </p:nvPr>
        </p:nvSpPr>
        <p:spPr>
          <a:xfrm>
            <a:off x="4279392" y="1463040"/>
            <a:ext cx="1499616" cy="2194560"/>
          </a:xfrm>
          <a:prstGeom prst="rect">
            <a:avLst/>
          </a:prstGeom>
        </p:spPr>
        <p:txBody>
          <a:bodyPr/>
          <a:lstStyle>
            <a:lvl1pPr>
              <a:defRPr sz="2000"/>
            </a:lvl1pPr>
          </a:lstStyle>
          <a:p>
            <a:endParaRPr lang="en-US" dirty="0"/>
          </a:p>
        </p:txBody>
      </p:sp>
      <p:sp>
        <p:nvSpPr>
          <p:cNvPr id="18" name="Picture Placeholder 8">
            <a:extLst>
              <a:ext uri="{FF2B5EF4-FFF2-40B4-BE49-F238E27FC236}">
                <a16:creationId xmlns:a16="http://schemas.microsoft.com/office/drawing/2014/main" id="{06FF689A-8221-42E8-96D4-ED4D3AD501F8}"/>
              </a:ext>
            </a:extLst>
          </p:cNvPr>
          <p:cNvSpPr>
            <a:spLocks noGrp="1"/>
          </p:cNvSpPr>
          <p:nvPr>
            <p:ph type="pic" sz="quarter" idx="14"/>
          </p:nvPr>
        </p:nvSpPr>
        <p:spPr>
          <a:xfrm>
            <a:off x="6227064" y="1463040"/>
            <a:ext cx="1499616" cy="2194560"/>
          </a:xfrm>
          <a:prstGeom prst="rect">
            <a:avLst/>
          </a:prstGeom>
        </p:spPr>
        <p:txBody>
          <a:bodyPr/>
          <a:lstStyle>
            <a:lvl1pPr>
              <a:defRPr sz="2000"/>
            </a:lvl1pPr>
          </a:lstStyle>
          <a:p>
            <a:endParaRPr lang="en-US" dirty="0"/>
          </a:p>
        </p:txBody>
      </p:sp>
      <p:sp>
        <p:nvSpPr>
          <p:cNvPr id="19" name="Picture Placeholder 8">
            <a:extLst>
              <a:ext uri="{FF2B5EF4-FFF2-40B4-BE49-F238E27FC236}">
                <a16:creationId xmlns:a16="http://schemas.microsoft.com/office/drawing/2014/main" id="{96424DB2-4D46-493F-A5B8-8901EDA394F2}"/>
              </a:ext>
            </a:extLst>
          </p:cNvPr>
          <p:cNvSpPr>
            <a:spLocks noGrp="1"/>
          </p:cNvSpPr>
          <p:nvPr>
            <p:ph type="pic" sz="quarter" idx="15"/>
          </p:nvPr>
        </p:nvSpPr>
        <p:spPr>
          <a:xfrm>
            <a:off x="8174736" y="1463040"/>
            <a:ext cx="1499616" cy="2194560"/>
          </a:xfrm>
          <a:prstGeom prst="rect">
            <a:avLst/>
          </a:prstGeom>
        </p:spPr>
        <p:txBody>
          <a:bodyPr/>
          <a:lstStyle>
            <a:lvl1pPr>
              <a:defRPr sz="2000"/>
            </a:lvl1pPr>
          </a:lstStyle>
          <a:p>
            <a:endParaRPr lang="en-US" dirty="0"/>
          </a:p>
        </p:txBody>
      </p:sp>
      <p:sp>
        <p:nvSpPr>
          <p:cNvPr id="20" name="Picture Placeholder 8">
            <a:extLst>
              <a:ext uri="{FF2B5EF4-FFF2-40B4-BE49-F238E27FC236}">
                <a16:creationId xmlns:a16="http://schemas.microsoft.com/office/drawing/2014/main" id="{0AF2B6E1-5738-41B1-8C15-EA6715490140}"/>
              </a:ext>
            </a:extLst>
          </p:cNvPr>
          <p:cNvSpPr>
            <a:spLocks noGrp="1"/>
          </p:cNvSpPr>
          <p:nvPr>
            <p:ph type="pic" sz="quarter" idx="16"/>
          </p:nvPr>
        </p:nvSpPr>
        <p:spPr>
          <a:xfrm>
            <a:off x="10122408" y="1463040"/>
            <a:ext cx="1499616" cy="2194560"/>
          </a:xfrm>
          <a:prstGeom prst="rect">
            <a:avLst/>
          </a:prstGeom>
        </p:spPr>
        <p:txBody>
          <a:bodyPr/>
          <a:lstStyle>
            <a:lvl1pPr>
              <a:defRPr sz="2000"/>
            </a:lvl1pPr>
          </a:lstStyle>
          <a:p>
            <a:endParaRPr lang="en-US" dirty="0"/>
          </a:p>
        </p:txBody>
      </p:sp>
      <p:sp>
        <p:nvSpPr>
          <p:cNvPr id="21" name="Picture Placeholder 8">
            <a:extLst>
              <a:ext uri="{FF2B5EF4-FFF2-40B4-BE49-F238E27FC236}">
                <a16:creationId xmlns:a16="http://schemas.microsoft.com/office/drawing/2014/main" id="{6C8D73EB-347C-4E13-94C8-FA8FADE46559}"/>
              </a:ext>
            </a:extLst>
          </p:cNvPr>
          <p:cNvSpPr>
            <a:spLocks noGrp="1"/>
          </p:cNvSpPr>
          <p:nvPr>
            <p:ph type="pic" sz="quarter" idx="17"/>
          </p:nvPr>
        </p:nvSpPr>
        <p:spPr>
          <a:xfrm>
            <a:off x="4279392" y="4087368"/>
            <a:ext cx="1499616" cy="2194560"/>
          </a:xfrm>
          <a:prstGeom prst="rect">
            <a:avLst/>
          </a:prstGeom>
        </p:spPr>
        <p:txBody>
          <a:bodyPr/>
          <a:lstStyle>
            <a:lvl1pPr>
              <a:defRPr sz="2000"/>
            </a:lvl1pPr>
          </a:lstStyle>
          <a:p>
            <a:endParaRPr lang="en-US" dirty="0"/>
          </a:p>
        </p:txBody>
      </p:sp>
      <p:sp>
        <p:nvSpPr>
          <p:cNvPr id="22" name="Picture Placeholder 8">
            <a:extLst>
              <a:ext uri="{FF2B5EF4-FFF2-40B4-BE49-F238E27FC236}">
                <a16:creationId xmlns:a16="http://schemas.microsoft.com/office/drawing/2014/main" id="{9DFA5C56-9B47-4F87-8E12-30A936274F1B}"/>
              </a:ext>
            </a:extLst>
          </p:cNvPr>
          <p:cNvSpPr>
            <a:spLocks noGrp="1"/>
          </p:cNvSpPr>
          <p:nvPr>
            <p:ph type="pic" sz="quarter" idx="18"/>
          </p:nvPr>
        </p:nvSpPr>
        <p:spPr>
          <a:xfrm>
            <a:off x="6227064" y="4087368"/>
            <a:ext cx="1499616" cy="2194560"/>
          </a:xfrm>
          <a:prstGeom prst="rect">
            <a:avLst/>
          </a:prstGeom>
        </p:spPr>
        <p:txBody>
          <a:bodyPr/>
          <a:lstStyle>
            <a:lvl1pPr>
              <a:defRPr sz="2000"/>
            </a:lvl1pPr>
          </a:lstStyle>
          <a:p>
            <a:endParaRPr lang="en-US" dirty="0"/>
          </a:p>
        </p:txBody>
      </p:sp>
      <p:sp>
        <p:nvSpPr>
          <p:cNvPr id="23" name="Picture Placeholder 8">
            <a:extLst>
              <a:ext uri="{FF2B5EF4-FFF2-40B4-BE49-F238E27FC236}">
                <a16:creationId xmlns:a16="http://schemas.microsoft.com/office/drawing/2014/main" id="{1E3B5888-98ED-48E4-8AA8-5BAB43F8516C}"/>
              </a:ext>
            </a:extLst>
          </p:cNvPr>
          <p:cNvSpPr>
            <a:spLocks noGrp="1"/>
          </p:cNvSpPr>
          <p:nvPr>
            <p:ph type="pic" sz="quarter" idx="19"/>
          </p:nvPr>
        </p:nvSpPr>
        <p:spPr>
          <a:xfrm>
            <a:off x="8174736" y="4087368"/>
            <a:ext cx="1499616" cy="2194560"/>
          </a:xfrm>
          <a:prstGeom prst="rect">
            <a:avLst/>
          </a:prstGeom>
        </p:spPr>
        <p:txBody>
          <a:bodyPr/>
          <a:lstStyle>
            <a:lvl1pPr>
              <a:defRPr sz="2000"/>
            </a:lvl1pPr>
          </a:lstStyle>
          <a:p>
            <a:endParaRPr lang="en-US" dirty="0"/>
          </a:p>
        </p:txBody>
      </p:sp>
      <p:sp>
        <p:nvSpPr>
          <p:cNvPr id="24" name="Picture Placeholder 8">
            <a:extLst>
              <a:ext uri="{FF2B5EF4-FFF2-40B4-BE49-F238E27FC236}">
                <a16:creationId xmlns:a16="http://schemas.microsoft.com/office/drawing/2014/main" id="{569C9EE3-34D1-4DE0-B06C-2F6212F7C329}"/>
              </a:ext>
            </a:extLst>
          </p:cNvPr>
          <p:cNvSpPr>
            <a:spLocks noGrp="1"/>
          </p:cNvSpPr>
          <p:nvPr>
            <p:ph type="pic" sz="quarter" idx="20"/>
          </p:nvPr>
        </p:nvSpPr>
        <p:spPr>
          <a:xfrm>
            <a:off x="10122408" y="4087368"/>
            <a:ext cx="1499616" cy="2194560"/>
          </a:xfrm>
          <a:prstGeom prst="rect">
            <a:avLst/>
          </a:prstGeom>
        </p:spPr>
        <p:txBody>
          <a:bodyPr/>
          <a:lstStyle>
            <a:lvl1pPr>
              <a:defRPr sz="2000"/>
            </a:lvl1pPr>
          </a:lstStyle>
          <a:p>
            <a:endParaRPr lang="en-US" dirty="0"/>
          </a:p>
        </p:txBody>
      </p:sp>
    </p:spTree>
    <p:extLst>
      <p:ext uri="{BB962C8B-B14F-4D97-AF65-F5344CB8AC3E}">
        <p14:creationId xmlns:p14="http://schemas.microsoft.com/office/powerpoint/2010/main" val="22059421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mmersive palette Wellspring">
    <p:bg>
      <p:bgPr>
        <a:solidFill>
          <a:schemeClr val="tx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186ECD6-DF3C-4CA6-9A77-ED32AC37F81F}"/>
              </a:ext>
            </a:extLst>
          </p:cNvPr>
          <p:cNvSpPr/>
          <p:nvPr userDrawn="1"/>
        </p:nvSpPr>
        <p:spPr>
          <a:xfrm>
            <a:off x="0" y="0"/>
            <a:ext cx="2445488" cy="457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8D3F081E-4462-4B33-A41E-0432A3B439D9}"/>
              </a:ext>
            </a:extLst>
          </p:cNvPr>
          <p:cNvSpPr/>
          <p:nvPr userDrawn="1"/>
        </p:nvSpPr>
        <p:spPr>
          <a:xfrm rot="5400000">
            <a:off x="10740656" y="5406656"/>
            <a:ext cx="2445488" cy="457200"/>
          </a:xfrm>
          <a:prstGeom prst="rect">
            <a:avLst/>
          </a:prstGeom>
          <a:solidFill>
            <a:srgbClr val="8A58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C05FA2D1-6BF4-4194-B815-8C66D013FD27}"/>
              </a:ext>
            </a:extLst>
          </p:cNvPr>
          <p:cNvSpPr/>
          <p:nvPr userDrawn="1"/>
        </p:nvSpPr>
        <p:spPr>
          <a:xfrm>
            <a:off x="7982712" y="495300"/>
            <a:ext cx="3753612" cy="5943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DC88F0DF-BC0B-473C-82DC-7FC46D38FAC1}"/>
              </a:ext>
            </a:extLst>
          </p:cNvPr>
          <p:cNvSpPr/>
          <p:nvPr userDrawn="1"/>
        </p:nvSpPr>
        <p:spPr>
          <a:xfrm>
            <a:off x="4251158" y="495300"/>
            <a:ext cx="3787056" cy="5943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 Placeholder 9">
            <a:extLst>
              <a:ext uri="{FF2B5EF4-FFF2-40B4-BE49-F238E27FC236}">
                <a16:creationId xmlns:a16="http://schemas.microsoft.com/office/drawing/2014/main" id="{2A60302F-65DB-4E93-B6C3-49E64C44FB53}"/>
              </a:ext>
            </a:extLst>
          </p:cNvPr>
          <p:cNvSpPr>
            <a:spLocks noGrp="1"/>
          </p:cNvSpPr>
          <p:nvPr>
            <p:ph type="body" sz="quarter" idx="14" hasCustomPrompt="1"/>
          </p:nvPr>
        </p:nvSpPr>
        <p:spPr>
          <a:xfrm>
            <a:off x="457200" y="2779776"/>
            <a:ext cx="3465576" cy="3255264"/>
          </a:xfrm>
          <a:prstGeom prst="rect">
            <a:avLst/>
          </a:prstGeom>
        </p:spPr>
        <p:txBody>
          <a:bodyPr/>
          <a:lstStyle>
            <a:lvl1pPr marL="0" indent="0">
              <a:lnSpc>
                <a:spcPts val="3000"/>
              </a:lnSpc>
              <a:spcBef>
                <a:spcPts val="0"/>
              </a:spcBef>
              <a:buNone/>
              <a:defRPr sz="1800">
                <a:solidFill>
                  <a:schemeClr val="tx1"/>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Click to edit text</a:t>
            </a:r>
          </a:p>
        </p:txBody>
      </p:sp>
      <p:sp>
        <p:nvSpPr>
          <p:cNvPr id="7" name="Picture Placeholder 6">
            <a:extLst>
              <a:ext uri="{FF2B5EF4-FFF2-40B4-BE49-F238E27FC236}">
                <a16:creationId xmlns:a16="http://schemas.microsoft.com/office/drawing/2014/main" id="{9A66F217-0E52-4AD8-82BA-AB332C59638C}"/>
              </a:ext>
            </a:extLst>
          </p:cNvPr>
          <p:cNvSpPr>
            <a:spLocks noGrp="1"/>
          </p:cNvSpPr>
          <p:nvPr>
            <p:ph type="pic" sz="quarter" idx="15"/>
          </p:nvPr>
        </p:nvSpPr>
        <p:spPr>
          <a:xfrm>
            <a:off x="4709160" y="960120"/>
            <a:ext cx="6574536" cy="5074920"/>
          </a:xfrm>
          <a:prstGeom prst="rect">
            <a:avLst/>
          </a:prstGeom>
        </p:spPr>
        <p:txBody>
          <a:bodyPr anchor="ctr"/>
          <a:lstStyle>
            <a:lvl1pPr marL="0" indent="0" algn="ctr">
              <a:buNone/>
              <a:defRPr>
                <a:solidFill>
                  <a:schemeClr val="bg1"/>
                </a:solidFill>
              </a:defRPr>
            </a:lvl1pPr>
          </a:lstStyle>
          <a:p>
            <a:endParaRPr lang="en-US" dirty="0"/>
          </a:p>
        </p:txBody>
      </p:sp>
      <p:sp>
        <p:nvSpPr>
          <p:cNvPr id="13" name="Rectangle 12">
            <a:extLst>
              <a:ext uri="{FF2B5EF4-FFF2-40B4-BE49-F238E27FC236}">
                <a16:creationId xmlns:a16="http://schemas.microsoft.com/office/drawing/2014/main" id="{FDF3E524-6AEB-4529-804C-0B9CD9992050}"/>
              </a:ext>
            </a:extLst>
          </p:cNvPr>
          <p:cNvSpPr/>
          <p:nvPr userDrawn="1"/>
        </p:nvSpPr>
        <p:spPr>
          <a:xfrm>
            <a:off x="228600" y="241300"/>
            <a:ext cx="11772900" cy="6400800"/>
          </a:xfrm>
          <a:prstGeom prst="rect">
            <a:avLst/>
          </a:prstGeom>
          <a:noFill/>
          <a:ln w="254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4" name="Straight Connector 13">
            <a:extLst>
              <a:ext uri="{FF2B5EF4-FFF2-40B4-BE49-F238E27FC236}">
                <a16:creationId xmlns:a16="http://schemas.microsoft.com/office/drawing/2014/main" id="{4CFF2CAC-AD21-48FA-AD68-A643AAA6A8C4}"/>
              </a:ext>
            </a:extLst>
          </p:cNvPr>
          <p:cNvCxnSpPr>
            <a:cxnSpLocks/>
          </p:cNvCxnSpPr>
          <p:nvPr userDrawn="1"/>
        </p:nvCxnSpPr>
        <p:spPr>
          <a:xfrm>
            <a:off x="228600" y="2415910"/>
            <a:ext cx="4022558" cy="0"/>
          </a:xfrm>
          <a:prstGeom prst="line">
            <a:avLst/>
          </a:prstGeom>
          <a:ln w="25400">
            <a:solidFill>
              <a:schemeClr val="accent5"/>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3379CA9-81D6-424A-8046-4B56E1D25059}"/>
              </a:ext>
            </a:extLst>
          </p:cNvPr>
          <p:cNvSpPr>
            <a:spLocks noGrp="1"/>
          </p:cNvSpPr>
          <p:nvPr>
            <p:ph type="title"/>
          </p:nvPr>
        </p:nvSpPr>
        <p:spPr>
          <a:xfrm>
            <a:off x="457199" y="1371600"/>
            <a:ext cx="3619501" cy="877824"/>
          </a:xfrm>
        </p:spPr>
        <p:txBody>
          <a:bodyPr/>
          <a:lstStyle>
            <a:lvl1pPr>
              <a:lnSpc>
                <a:spcPts val="4320"/>
              </a:lnSpc>
              <a:defRPr>
                <a:solidFill>
                  <a:schemeClr val="tx1"/>
                </a:solidFill>
              </a:defRPr>
            </a:lvl1pPr>
          </a:lstStyle>
          <a:p>
            <a:r>
              <a:rPr lang="en-US" dirty="0"/>
              <a:t>Click to edit Master title style</a:t>
            </a:r>
          </a:p>
        </p:txBody>
      </p:sp>
    </p:spTree>
    <p:extLst>
      <p:ext uri="{BB962C8B-B14F-4D97-AF65-F5344CB8AC3E}">
        <p14:creationId xmlns:p14="http://schemas.microsoft.com/office/powerpoint/2010/main" val="2512255900"/>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alette Star of the show">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379CA9-81D6-424A-8046-4B56E1D25059}"/>
              </a:ext>
            </a:extLst>
          </p:cNvPr>
          <p:cNvSpPr>
            <a:spLocks noGrp="1"/>
          </p:cNvSpPr>
          <p:nvPr>
            <p:ph type="title" hasCustomPrompt="1"/>
          </p:nvPr>
        </p:nvSpPr>
        <p:spPr>
          <a:xfrm>
            <a:off x="457199" y="2569464"/>
            <a:ext cx="3619501" cy="1179576"/>
          </a:xfrm>
        </p:spPr>
        <p:txBody>
          <a:bodyPr anchor="t" anchorCtr="0">
            <a:normAutofit/>
          </a:bodyPr>
          <a:lstStyle>
            <a:lvl1pPr>
              <a:lnSpc>
                <a:spcPts val="4000"/>
              </a:lnSpc>
              <a:defRPr sz="3200"/>
            </a:lvl1pPr>
          </a:lstStyle>
          <a:p>
            <a:r>
              <a:rPr lang="en-US" dirty="0"/>
              <a:t>Click to edit title</a:t>
            </a:r>
          </a:p>
        </p:txBody>
      </p:sp>
      <p:sp>
        <p:nvSpPr>
          <p:cNvPr id="9" name="Picture Placeholder 8">
            <a:extLst>
              <a:ext uri="{FF2B5EF4-FFF2-40B4-BE49-F238E27FC236}">
                <a16:creationId xmlns:a16="http://schemas.microsoft.com/office/drawing/2014/main" id="{B2F51F73-5064-47F8-83FD-440E0ED1950B}"/>
              </a:ext>
            </a:extLst>
          </p:cNvPr>
          <p:cNvSpPr>
            <a:spLocks noGrp="1"/>
          </p:cNvSpPr>
          <p:nvPr>
            <p:ph type="pic" sz="quarter" idx="13"/>
          </p:nvPr>
        </p:nvSpPr>
        <p:spPr>
          <a:xfrm>
            <a:off x="4279392" y="1463040"/>
            <a:ext cx="1499616" cy="2194560"/>
          </a:xfrm>
          <a:prstGeom prst="rect">
            <a:avLst/>
          </a:prstGeom>
        </p:spPr>
        <p:txBody>
          <a:bodyPr/>
          <a:lstStyle>
            <a:lvl1pPr>
              <a:defRPr sz="2000"/>
            </a:lvl1pPr>
          </a:lstStyle>
          <a:p>
            <a:endParaRPr lang="en-US" dirty="0"/>
          </a:p>
        </p:txBody>
      </p:sp>
      <p:sp>
        <p:nvSpPr>
          <p:cNvPr id="18" name="Picture Placeholder 8">
            <a:extLst>
              <a:ext uri="{FF2B5EF4-FFF2-40B4-BE49-F238E27FC236}">
                <a16:creationId xmlns:a16="http://schemas.microsoft.com/office/drawing/2014/main" id="{06FF689A-8221-42E8-96D4-ED4D3AD501F8}"/>
              </a:ext>
            </a:extLst>
          </p:cNvPr>
          <p:cNvSpPr>
            <a:spLocks noGrp="1"/>
          </p:cNvSpPr>
          <p:nvPr>
            <p:ph type="pic" sz="quarter" idx="14"/>
          </p:nvPr>
        </p:nvSpPr>
        <p:spPr>
          <a:xfrm>
            <a:off x="6227064" y="1463040"/>
            <a:ext cx="1499616" cy="2194560"/>
          </a:xfrm>
          <a:prstGeom prst="rect">
            <a:avLst/>
          </a:prstGeom>
        </p:spPr>
        <p:txBody>
          <a:bodyPr/>
          <a:lstStyle>
            <a:lvl1pPr>
              <a:defRPr sz="2000"/>
            </a:lvl1pPr>
          </a:lstStyle>
          <a:p>
            <a:endParaRPr lang="en-US" dirty="0"/>
          </a:p>
        </p:txBody>
      </p:sp>
      <p:sp>
        <p:nvSpPr>
          <p:cNvPr id="19" name="Picture Placeholder 8">
            <a:extLst>
              <a:ext uri="{FF2B5EF4-FFF2-40B4-BE49-F238E27FC236}">
                <a16:creationId xmlns:a16="http://schemas.microsoft.com/office/drawing/2014/main" id="{96424DB2-4D46-493F-A5B8-8901EDA394F2}"/>
              </a:ext>
            </a:extLst>
          </p:cNvPr>
          <p:cNvSpPr>
            <a:spLocks noGrp="1"/>
          </p:cNvSpPr>
          <p:nvPr>
            <p:ph type="pic" sz="quarter" idx="15"/>
          </p:nvPr>
        </p:nvSpPr>
        <p:spPr>
          <a:xfrm>
            <a:off x="8174736" y="1463040"/>
            <a:ext cx="1499616" cy="2194560"/>
          </a:xfrm>
          <a:prstGeom prst="rect">
            <a:avLst/>
          </a:prstGeom>
        </p:spPr>
        <p:txBody>
          <a:bodyPr/>
          <a:lstStyle>
            <a:lvl1pPr>
              <a:defRPr sz="2000"/>
            </a:lvl1pPr>
          </a:lstStyle>
          <a:p>
            <a:endParaRPr lang="en-US" dirty="0"/>
          </a:p>
        </p:txBody>
      </p:sp>
      <p:sp>
        <p:nvSpPr>
          <p:cNvPr id="20" name="Picture Placeholder 8">
            <a:extLst>
              <a:ext uri="{FF2B5EF4-FFF2-40B4-BE49-F238E27FC236}">
                <a16:creationId xmlns:a16="http://schemas.microsoft.com/office/drawing/2014/main" id="{0AF2B6E1-5738-41B1-8C15-EA6715490140}"/>
              </a:ext>
            </a:extLst>
          </p:cNvPr>
          <p:cNvSpPr>
            <a:spLocks noGrp="1"/>
          </p:cNvSpPr>
          <p:nvPr>
            <p:ph type="pic" sz="quarter" idx="16"/>
          </p:nvPr>
        </p:nvSpPr>
        <p:spPr>
          <a:xfrm>
            <a:off x="10122408" y="1463040"/>
            <a:ext cx="1499616" cy="2194560"/>
          </a:xfrm>
          <a:prstGeom prst="rect">
            <a:avLst/>
          </a:prstGeom>
        </p:spPr>
        <p:txBody>
          <a:bodyPr/>
          <a:lstStyle>
            <a:lvl1pPr>
              <a:defRPr sz="2000"/>
            </a:lvl1pPr>
          </a:lstStyle>
          <a:p>
            <a:endParaRPr lang="en-US" dirty="0"/>
          </a:p>
        </p:txBody>
      </p:sp>
      <p:sp>
        <p:nvSpPr>
          <p:cNvPr id="21" name="Picture Placeholder 8">
            <a:extLst>
              <a:ext uri="{FF2B5EF4-FFF2-40B4-BE49-F238E27FC236}">
                <a16:creationId xmlns:a16="http://schemas.microsoft.com/office/drawing/2014/main" id="{6C8D73EB-347C-4E13-94C8-FA8FADE46559}"/>
              </a:ext>
            </a:extLst>
          </p:cNvPr>
          <p:cNvSpPr>
            <a:spLocks noGrp="1"/>
          </p:cNvSpPr>
          <p:nvPr>
            <p:ph type="pic" sz="quarter" idx="17"/>
          </p:nvPr>
        </p:nvSpPr>
        <p:spPr>
          <a:xfrm>
            <a:off x="4279392" y="4087368"/>
            <a:ext cx="1499616" cy="2194560"/>
          </a:xfrm>
          <a:prstGeom prst="rect">
            <a:avLst/>
          </a:prstGeom>
        </p:spPr>
        <p:txBody>
          <a:bodyPr/>
          <a:lstStyle>
            <a:lvl1pPr>
              <a:defRPr sz="2000"/>
            </a:lvl1pPr>
          </a:lstStyle>
          <a:p>
            <a:endParaRPr lang="en-US" dirty="0"/>
          </a:p>
        </p:txBody>
      </p:sp>
      <p:sp>
        <p:nvSpPr>
          <p:cNvPr id="22" name="Picture Placeholder 8">
            <a:extLst>
              <a:ext uri="{FF2B5EF4-FFF2-40B4-BE49-F238E27FC236}">
                <a16:creationId xmlns:a16="http://schemas.microsoft.com/office/drawing/2014/main" id="{9DFA5C56-9B47-4F87-8E12-30A936274F1B}"/>
              </a:ext>
            </a:extLst>
          </p:cNvPr>
          <p:cNvSpPr>
            <a:spLocks noGrp="1"/>
          </p:cNvSpPr>
          <p:nvPr>
            <p:ph type="pic" sz="quarter" idx="18"/>
          </p:nvPr>
        </p:nvSpPr>
        <p:spPr>
          <a:xfrm>
            <a:off x="6227064" y="4087368"/>
            <a:ext cx="1499616" cy="2194560"/>
          </a:xfrm>
          <a:prstGeom prst="rect">
            <a:avLst/>
          </a:prstGeom>
        </p:spPr>
        <p:txBody>
          <a:bodyPr/>
          <a:lstStyle>
            <a:lvl1pPr>
              <a:defRPr sz="2000"/>
            </a:lvl1pPr>
          </a:lstStyle>
          <a:p>
            <a:endParaRPr lang="en-US" dirty="0"/>
          </a:p>
        </p:txBody>
      </p:sp>
      <p:sp>
        <p:nvSpPr>
          <p:cNvPr id="23" name="Picture Placeholder 8">
            <a:extLst>
              <a:ext uri="{FF2B5EF4-FFF2-40B4-BE49-F238E27FC236}">
                <a16:creationId xmlns:a16="http://schemas.microsoft.com/office/drawing/2014/main" id="{1E3B5888-98ED-48E4-8AA8-5BAB43F8516C}"/>
              </a:ext>
            </a:extLst>
          </p:cNvPr>
          <p:cNvSpPr>
            <a:spLocks noGrp="1"/>
          </p:cNvSpPr>
          <p:nvPr>
            <p:ph type="pic" sz="quarter" idx="19"/>
          </p:nvPr>
        </p:nvSpPr>
        <p:spPr>
          <a:xfrm>
            <a:off x="8174736" y="4087368"/>
            <a:ext cx="1499616" cy="2194560"/>
          </a:xfrm>
          <a:prstGeom prst="rect">
            <a:avLst/>
          </a:prstGeom>
        </p:spPr>
        <p:txBody>
          <a:bodyPr/>
          <a:lstStyle>
            <a:lvl1pPr>
              <a:defRPr sz="2000"/>
            </a:lvl1pPr>
          </a:lstStyle>
          <a:p>
            <a:endParaRPr lang="en-US" dirty="0"/>
          </a:p>
        </p:txBody>
      </p:sp>
      <p:sp>
        <p:nvSpPr>
          <p:cNvPr id="24" name="Picture Placeholder 8">
            <a:extLst>
              <a:ext uri="{FF2B5EF4-FFF2-40B4-BE49-F238E27FC236}">
                <a16:creationId xmlns:a16="http://schemas.microsoft.com/office/drawing/2014/main" id="{569C9EE3-34D1-4DE0-B06C-2F6212F7C329}"/>
              </a:ext>
            </a:extLst>
          </p:cNvPr>
          <p:cNvSpPr>
            <a:spLocks noGrp="1"/>
          </p:cNvSpPr>
          <p:nvPr>
            <p:ph type="pic" sz="quarter" idx="20"/>
          </p:nvPr>
        </p:nvSpPr>
        <p:spPr>
          <a:xfrm>
            <a:off x="10122408" y="4087368"/>
            <a:ext cx="1499616" cy="2194560"/>
          </a:xfrm>
          <a:prstGeom prst="rect">
            <a:avLst/>
          </a:prstGeom>
        </p:spPr>
        <p:txBody>
          <a:bodyPr/>
          <a:lstStyle>
            <a:lvl1pPr>
              <a:defRPr sz="2000"/>
            </a:lvl1pPr>
          </a:lstStyle>
          <a:p>
            <a:endParaRPr lang="en-US" dirty="0"/>
          </a:p>
        </p:txBody>
      </p:sp>
    </p:spTree>
    <p:extLst>
      <p:ext uri="{BB962C8B-B14F-4D97-AF65-F5344CB8AC3E}">
        <p14:creationId xmlns:p14="http://schemas.microsoft.com/office/powerpoint/2010/main" val="155392074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0.xml"/><Relationship Id="rId1" Type="http://schemas.openxmlformats.org/officeDocument/2006/relationships/slideLayout" Target="../slideLayouts/slideLayout9.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2.xml"/><Relationship Id="rId1"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C80DF88-AC53-41A3-8067-D7E6D5DB195F}"/>
              </a:ext>
            </a:extLst>
          </p:cNvPr>
          <p:cNvSpPr>
            <a:spLocks noGrp="1"/>
          </p:cNvSpPr>
          <p:nvPr>
            <p:ph type="title"/>
          </p:nvPr>
        </p:nvSpPr>
        <p:spPr>
          <a:xfrm>
            <a:off x="457199" y="914400"/>
            <a:ext cx="11174819" cy="903767"/>
          </a:xfrm>
          <a:prstGeom prst="rect">
            <a:avLst/>
          </a:prstGeom>
        </p:spPr>
        <p:txBody>
          <a:bodyPr vert="horz" lIns="91440" tIns="45720" rIns="91440" bIns="45720" rtlCol="0" anchor="ctr">
            <a:normAutofit/>
          </a:bodyPr>
          <a:lstStyle/>
          <a:p>
            <a:r>
              <a:rPr lang="en-US"/>
              <a:t>Click to edit Master title style</a:t>
            </a:r>
          </a:p>
        </p:txBody>
      </p:sp>
      <p:sp>
        <p:nvSpPr>
          <p:cNvPr id="4" name="Date Placeholder 3">
            <a:extLst>
              <a:ext uri="{FF2B5EF4-FFF2-40B4-BE49-F238E27FC236}">
                <a16:creationId xmlns:a16="http://schemas.microsoft.com/office/drawing/2014/main" id="{EA4755C1-18CC-4FD3-A030-3DAF469919A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310904-DE8F-4B8E-99C6-5AFA03672FFA}" type="datetimeFigureOut">
              <a:rPr lang="en-US" smtClean="0"/>
              <a:t>6/9/2022</a:t>
            </a:fld>
            <a:endParaRPr lang="en-US" dirty="0"/>
          </a:p>
        </p:txBody>
      </p:sp>
      <p:sp>
        <p:nvSpPr>
          <p:cNvPr id="5" name="Footer Placeholder 4">
            <a:extLst>
              <a:ext uri="{FF2B5EF4-FFF2-40B4-BE49-F238E27FC236}">
                <a16:creationId xmlns:a16="http://schemas.microsoft.com/office/drawing/2014/main" id="{A8E029F1-B791-445F-A184-90CC7A1BEC1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5AD98767-7C9E-42DE-9782-D932A0FF1BF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5FADE3-B84E-4AF7-91CC-AB47E1A43619}" type="slidenum">
              <a:rPr lang="en-US" smtClean="0"/>
              <a:t>‹#›</a:t>
            </a:fld>
            <a:endParaRPr lang="en-US" dirty="0"/>
          </a:p>
        </p:txBody>
      </p:sp>
    </p:spTree>
    <p:extLst>
      <p:ext uri="{BB962C8B-B14F-4D97-AF65-F5344CB8AC3E}">
        <p14:creationId xmlns:p14="http://schemas.microsoft.com/office/powerpoint/2010/main" val="2263488725"/>
      </p:ext>
    </p:extLst>
  </p:cSld>
  <p:clrMap bg1="lt1" tx1="dk1" bg2="lt2" tx2="dk2" accent1="accent1" accent2="accent2" accent3="accent3" accent4="accent4" accent5="accent5" accent6="accent6" hlink="hlink" folHlink="folHlink"/>
  <p:sldLayoutIdLst>
    <p:sldLayoutId id="2147483688" r:id="rId1"/>
    <p:sldLayoutId id="2147483700" r:id="rId2"/>
    <p:sldLayoutId id="2147483701" r:id="rId3"/>
    <p:sldLayoutId id="2147483702" r:id="rId4"/>
    <p:sldLayoutId id="2147483662" r:id="rId5"/>
    <p:sldLayoutId id="2147483732" r:id="rId6"/>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5112" userDrawn="1">
          <p15:clr>
            <a:srgbClr val="F26B43"/>
          </p15:clr>
        </p15:guide>
        <p15:guide id="2" pos="2568" userDrawn="1">
          <p15:clr>
            <a:srgbClr val="F26B43"/>
          </p15:clr>
        </p15:guide>
        <p15:guide id="3" pos="288" userDrawn="1">
          <p15:clr>
            <a:srgbClr val="5ACBF0"/>
          </p15:clr>
        </p15:guide>
        <p15:guide id="4" pos="7392" userDrawn="1">
          <p15:clr>
            <a:srgbClr val="5ACBF0"/>
          </p15:clr>
        </p15:guide>
        <p15:guide id="5" orient="horz" pos="576" userDrawn="1">
          <p15:clr>
            <a:srgbClr val="5ACBF0"/>
          </p15:clr>
        </p15:guide>
        <p15:guide id="6" orient="horz" pos="3744" userDrawn="1">
          <p15:clr>
            <a:srgbClr val="5ACBF0"/>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C80DF88-AC53-41A3-8067-D7E6D5DB195F}"/>
              </a:ext>
            </a:extLst>
          </p:cNvPr>
          <p:cNvSpPr>
            <a:spLocks noGrp="1"/>
          </p:cNvSpPr>
          <p:nvPr>
            <p:ph type="title"/>
          </p:nvPr>
        </p:nvSpPr>
        <p:spPr>
          <a:xfrm>
            <a:off x="457199" y="914400"/>
            <a:ext cx="11174819" cy="903767"/>
          </a:xfrm>
          <a:prstGeom prst="rect">
            <a:avLst/>
          </a:prstGeom>
        </p:spPr>
        <p:txBody>
          <a:bodyPr vert="horz" lIns="91440" tIns="45720" rIns="91440" bIns="45720" rtlCol="0" anchor="ctr">
            <a:normAutofit/>
          </a:bodyPr>
          <a:lstStyle/>
          <a:p>
            <a:r>
              <a:rPr lang="en-US"/>
              <a:t>Click to edit Master title style</a:t>
            </a:r>
          </a:p>
        </p:txBody>
      </p:sp>
      <p:sp>
        <p:nvSpPr>
          <p:cNvPr id="4" name="Date Placeholder 3">
            <a:extLst>
              <a:ext uri="{FF2B5EF4-FFF2-40B4-BE49-F238E27FC236}">
                <a16:creationId xmlns:a16="http://schemas.microsoft.com/office/drawing/2014/main" id="{EA4755C1-18CC-4FD3-A030-3DAF469919A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310904-DE8F-4B8E-99C6-5AFA03672FFA}" type="datetimeFigureOut">
              <a:rPr lang="en-US" smtClean="0"/>
              <a:t>6/9/2022</a:t>
            </a:fld>
            <a:endParaRPr lang="en-US" dirty="0"/>
          </a:p>
        </p:txBody>
      </p:sp>
      <p:sp>
        <p:nvSpPr>
          <p:cNvPr id="5" name="Footer Placeholder 4">
            <a:extLst>
              <a:ext uri="{FF2B5EF4-FFF2-40B4-BE49-F238E27FC236}">
                <a16:creationId xmlns:a16="http://schemas.microsoft.com/office/drawing/2014/main" id="{A8E029F1-B791-445F-A184-90CC7A1BEC1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5AD98767-7C9E-42DE-9782-D932A0FF1BF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5FADE3-B84E-4AF7-91CC-AB47E1A43619}" type="slidenum">
              <a:rPr lang="en-US" smtClean="0"/>
              <a:t>‹#›</a:t>
            </a:fld>
            <a:endParaRPr lang="en-US" dirty="0"/>
          </a:p>
        </p:txBody>
      </p:sp>
    </p:spTree>
    <p:extLst>
      <p:ext uri="{BB962C8B-B14F-4D97-AF65-F5344CB8AC3E}">
        <p14:creationId xmlns:p14="http://schemas.microsoft.com/office/powerpoint/2010/main" val="2911603562"/>
      </p:ext>
    </p:extLst>
  </p:cSld>
  <p:clrMap bg1="lt1" tx1="dk1" bg2="lt2" tx2="dk2" accent1="accent1" accent2="accent2" accent3="accent3" accent4="accent4" accent5="accent5" accent6="accent6" hlink="hlink" folHlink="folHlink"/>
  <p:sldLayoutIdLst>
    <p:sldLayoutId id="2147483729" r:id="rId1"/>
    <p:sldLayoutId id="2147483711" r:id="rId2"/>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5112" userDrawn="1">
          <p15:clr>
            <a:srgbClr val="F26B43"/>
          </p15:clr>
        </p15:guide>
        <p15:guide id="2" pos="2568" userDrawn="1">
          <p15:clr>
            <a:srgbClr val="F26B43"/>
          </p15:clr>
        </p15:guide>
        <p15:guide id="3" pos="288" userDrawn="1">
          <p15:clr>
            <a:srgbClr val="5ACBF0"/>
          </p15:clr>
        </p15:guide>
        <p15:guide id="4" pos="7392" userDrawn="1">
          <p15:clr>
            <a:srgbClr val="5ACBF0"/>
          </p15:clr>
        </p15:guide>
        <p15:guide id="5" orient="horz" pos="576" userDrawn="1">
          <p15:clr>
            <a:srgbClr val="5ACBF0"/>
          </p15:clr>
        </p15:guide>
        <p15:guide id="6" orient="horz" pos="3744" userDrawn="1">
          <p15:clr>
            <a:srgbClr val="5ACBF0"/>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C80DF88-AC53-41A3-8067-D7E6D5DB195F}"/>
              </a:ext>
            </a:extLst>
          </p:cNvPr>
          <p:cNvSpPr>
            <a:spLocks noGrp="1"/>
          </p:cNvSpPr>
          <p:nvPr>
            <p:ph type="title"/>
          </p:nvPr>
        </p:nvSpPr>
        <p:spPr>
          <a:xfrm>
            <a:off x="457199" y="914400"/>
            <a:ext cx="11174819" cy="903767"/>
          </a:xfrm>
          <a:prstGeom prst="rect">
            <a:avLst/>
          </a:prstGeom>
        </p:spPr>
        <p:txBody>
          <a:bodyPr vert="horz" lIns="91440" tIns="45720" rIns="91440" bIns="45720" rtlCol="0" anchor="ctr">
            <a:normAutofit/>
          </a:bodyPr>
          <a:lstStyle/>
          <a:p>
            <a:r>
              <a:rPr lang="en-US"/>
              <a:t>Click to edit Master title style</a:t>
            </a:r>
          </a:p>
        </p:txBody>
      </p:sp>
      <p:sp>
        <p:nvSpPr>
          <p:cNvPr id="4" name="Date Placeholder 3">
            <a:extLst>
              <a:ext uri="{FF2B5EF4-FFF2-40B4-BE49-F238E27FC236}">
                <a16:creationId xmlns:a16="http://schemas.microsoft.com/office/drawing/2014/main" id="{EA4755C1-18CC-4FD3-A030-3DAF469919A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310904-DE8F-4B8E-99C6-5AFA03672FFA}" type="datetimeFigureOut">
              <a:rPr lang="en-US" smtClean="0"/>
              <a:t>6/9/2022</a:t>
            </a:fld>
            <a:endParaRPr lang="en-US" dirty="0"/>
          </a:p>
        </p:txBody>
      </p:sp>
      <p:sp>
        <p:nvSpPr>
          <p:cNvPr id="5" name="Footer Placeholder 4">
            <a:extLst>
              <a:ext uri="{FF2B5EF4-FFF2-40B4-BE49-F238E27FC236}">
                <a16:creationId xmlns:a16="http://schemas.microsoft.com/office/drawing/2014/main" id="{A8E029F1-B791-445F-A184-90CC7A1BEC1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5AD98767-7C9E-42DE-9782-D932A0FF1BF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5FADE3-B84E-4AF7-91CC-AB47E1A43619}" type="slidenum">
              <a:rPr lang="en-US" smtClean="0"/>
              <a:t>‹#›</a:t>
            </a:fld>
            <a:endParaRPr lang="en-US" dirty="0"/>
          </a:p>
        </p:txBody>
      </p:sp>
    </p:spTree>
    <p:extLst>
      <p:ext uri="{BB962C8B-B14F-4D97-AF65-F5344CB8AC3E}">
        <p14:creationId xmlns:p14="http://schemas.microsoft.com/office/powerpoint/2010/main" val="1044508539"/>
      </p:ext>
    </p:extLst>
  </p:cSld>
  <p:clrMap bg1="lt1" tx1="dk1" bg2="lt2" tx2="dk2" accent1="accent1" accent2="accent2" accent3="accent3" accent4="accent4" accent5="accent5" accent6="accent6" hlink="hlink" folHlink="folHlink"/>
  <p:sldLayoutIdLst>
    <p:sldLayoutId id="2147483730" r:id="rId1"/>
    <p:sldLayoutId id="2147483723" r:id="rId2"/>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5112" userDrawn="1">
          <p15:clr>
            <a:srgbClr val="F26B43"/>
          </p15:clr>
        </p15:guide>
        <p15:guide id="2" pos="2568" userDrawn="1">
          <p15:clr>
            <a:srgbClr val="F26B43"/>
          </p15:clr>
        </p15:guide>
        <p15:guide id="3" pos="288" userDrawn="1">
          <p15:clr>
            <a:srgbClr val="5ACBF0"/>
          </p15:clr>
        </p15:guide>
        <p15:guide id="4" pos="7392" userDrawn="1">
          <p15:clr>
            <a:srgbClr val="5ACBF0"/>
          </p15:clr>
        </p15:guide>
        <p15:guide id="5" orient="horz" pos="576" userDrawn="1">
          <p15:clr>
            <a:srgbClr val="5ACBF0"/>
          </p15:clr>
        </p15:guide>
        <p15:guide id="6" orient="horz" pos="3744" userDrawn="1">
          <p15:clr>
            <a:srgbClr val="5ACBF0"/>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C80DF88-AC53-41A3-8067-D7E6D5DB195F}"/>
              </a:ext>
            </a:extLst>
          </p:cNvPr>
          <p:cNvSpPr>
            <a:spLocks noGrp="1"/>
          </p:cNvSpPr>
          <p:nvPr>
            <p:ph type="title"/>
          </p:nvPr>
        </p:nvSpPr>
        <p:spPr>
          <a:xfrm>
            <a:off x="457199" y="914400"/>
            <a:ext cx="11174819" cy="903767"/>
          </a:xfrm>
          <a:prstGeom prst="rect">
            <a:avLst/>
          </a:prstGeom>
        </p:spPr>
        <p:txBody>
          <a:bodyPr vert="horz" lIns="91440" tIns="45720" rIns="91440" bIns="45720" rtlCol="0" anchor="ctr">
            <a:normAutofit/>
          </a:bodyPr>
          <a:lstStyle/>
          <a:p>
            <a:r>
              <a:rPr lang="en-US"/>
              <a:t>Click to edit Master title style</a:t>
            </a:r>
          </a:p>
        </p:txBody>
      </p:sp>
      <p:sp>
        <p:nvSpPr>
          <p:cNvPr id="4" name="Date Placeholder 3">
            <a:extLst>
              <a:ext uri="{FF2B5EF4-FFF2-40B4-BE49-F238E27FC236}">
                <a16:creationId xmlns:a16="http://schemas.microsoft.com/office/drawing/2014/main" id="{EA4755C1-18CC-4FD3-A030-3DAF469919A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310904-DE8F-4B8E-99C6-5AFA03672FFA}" type="datetimeFigureOut">
              <a:rPr lang="en-US" smtClean="0"/>
              <a:t>6/9/2022</a:t>
            </a:fld>
            <a:endParaRPr lang="en-US" dirty="0"/>
          </a:p>
        </p:txBody>
      </p:sp>
      <p:sp>
        <p:nvSpPr>
          <p:cNvPr id="5" name="Footer Placeholder 4">
            <a:extLst>
              <a:ext uri="{FF2B5EF4-FFF2-40B4-BE49-F238E27FC236}">
                <a16:creationId xmlns:a16="http://schemas.microsoft.com/office/drawing/2014/main" id="{A8E029F1-B791-445F-A184-90CC7A1BEC1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5AD98767-7C9E-42DE-9782-D932A0FF1BF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5FADE3-B84E-4AF7-91CC-AB47E1A43619}" type="slidenum">
              <a:rPr lang="en-US" smtClean="0"/>
              <a:t>‹#›</a:t>
            </a:fld>
            <a:endParaRPr lang="en-US" dirty="0"/>
          </a:p>
        </p:txBody>
      </p:sp>
    </p:spTree>
    <p:extLst>
      <p:ext uri="{BB962C8B-B14F-4D97-AF65-F5344CB8AC3E}">
        <p14:creationId xmlns:p14="http://schemas.microsoft.com/office/powerpoint/2010/main" val="2032013640"/>
      </p:ext>
    </p:extLst>
  </p:cSld>
  <p:clrMap bg1="lt1" tx1="dk1" bg2="lt2" tx2="dk2" accent1="accent1" accent2="accent2" accent3="accent3" accent4="accent4" accent5="accent5" accent6="accent6" hlink="hlink" folHlink="folHlink"/>
  <p:sldLayoutIdLst>
    <p:sldLayoutId id="2147483731" r:id="rId1"/>
    <p:sldLayoutId id="2147483704" r:id="rId2"/>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5112" userDrawn="1">
          <p15:clr>
            <a:srgbClr val="F26B43"/>
          </p15:clr>
        </p15:guide>
        <p15:guide id="2" pos="2568" userDrawn="1">
          <p15:clr>
            <a:srgbClr val="F26B43"/>
          </p15:clr>
        </p15:guide>
        <p15:guide id="3" pos="288" userDrawn="1">
          <p15:clr>
            <a:srgbClr val="5ACBF0"/>
          </p15:clr>
        </p15:guide>
        <p15:guide id="4" pos="7392" userDrawn="1">
          <p15:clr>
            <a:srgbClr val="5ACBF0"/>
          </p15:clr>
        </p15:guide>
        <p15:guide id="5" orient="horz" pos="576" userDrawn="1">
          <p15:clr>
            <a:srgbClr val="5ACBF0"/>
          </p15:clr>
        </p15:guide>
        <p15:guide id="6" orient="horz" pos="3744" userDrawn="1">
          <p15:clr>
            <a:srgbClr val="5ACBF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3.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4.jpeg"/><Relationship Id="rId7" Type="http://schemas.openxmlformats.org/officeDocument/2006/relationships/diagramColors" Target="../diagrams/colors6.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4.jpeg"/><Relationship Id="rId7" Type="http://schemas.openxmlformats.org/officeDocument/2006/relationships/diagramColors" Target="../diagrams/colors7.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8.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8.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g"/><Relationship Id="rId1" Type="http://schemas.openxmlformats.org/officeDocument/2006/relationships/slideLayout" Target="../slideLayouts/slideLayout8.xml"/><Relationship Id="rId5" Type="http://schemas.openxmlformats.org/officeDocument/2006/relationships/image" Target="../media/image21.png"/><Relationship Id="rId4" Type="http://schemas.openxmlformats.org/officeDocument/2006/relationships/image" Target="../media/image20.jpg"/></Relationships>
</file>

<file path=ppt/slides/_rels/slide21.xml.rels><?xml version="1.0" encoding="UTF-8" standalone="yes"?>
<Relationships xmlns="http://schemas.openxmlformats.org/package/2006/relationships"><Relationship Id="rId8" Type="http://schemas.microsoft.com/office/2007/relationships/diagramDrawing" Target="../diagrams/drawing10.xml"/><Relationship Id="rId3" Type="http://schemas.openxmlformats.org/officeDocument/2006/relationships/image" Target="../media/image4.jpeg"/><Relationship Id="rId7" Type="http://schemas.openxmlformats.org/officeDocument/2006/relationships/diagramColors" Target="../diagrams/colors10.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QuickStyle" Target="../diagrams/quickStyle10.xml"/><Relationship Id="rId5" Type="http://schemas.openxmlformats.org/officeDocument/2006/relationships/diagramLayout" Target="../diagrams/layout10.xml"/><Relationship Id="rId4" Type="http://schemas.openxmlformats.org/officeDocument/2006/relationships/diagramData" Target="../diagrams/data10.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microsoft.com/office/2007/relationships/hdphoto" Target="../media/hdphoto5.wdp"/></Relationships>
</file>

<file path=ppt/slides/_rels/slide2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microsoft.com/office/2007/relationships/hdphoto" Target="../media/hdphoto6.wdp"/><Relationship Id="rId5" Type="http://schemas.openxmlformats.org/officeDocument/2006/relationships/image" Target="../media/image24.png"/><Relationship Id="rId4" Type="http://schemas.openxmlformats.org/officeDocument/2006/relationships/hyperlink" Target="mailto:Diana.Mocanu@uclouvain.be"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6.png"/><Relationship Id="rId7" Type="http://schemas.microsoft.com/office/2007/relationships/hdphoto" Target="../media/hdphoto2.wdp"/><Relationship Id="rId2" Type="http://schemas.openxmlformats.org/officeDocument/2006/relationships/image" Target="../media/image5.png"/><Relationship Id="rId1" Type="http://schemas.openxmlformats.org/officeDocument/2006/relationships/slideLayout" Target="../slideLayouts/slideLayout6.xml"/><Relationship Id="rId6" Type="http://schemas.openxmlformats.org/officeDocument/2006/relationships/image" Target="../media/image8.png"/><Relationship Id="rId11" Type="http://schemas.microsoft.com/office/2007/relationships/hdphoto" Target="../media/hdphoto4.wdp"/><Relationship Id="rId5" Type="http://schemas.microsoft.com/office/2007/relationships/hdphoto" Target="../media/hdphoto1.wdp"/><Relationship Id="rId10" Type="http://schemas.openxmlformats.org/officeDocument/2006/relationships/image" Target="../media/image10.png"/><Relationship Id="rId4" Type="http://schemas.openxmlformats.org/officeDocument/2006/relationships/image" Target="../media/image7.png"/><Relationship Id="rId9" Type="http://schemas.microsoft.com/office/2007/relationships/hdphoto" Target="../media/hdphoto3.wdp"/></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6.xml"/><Relationship Id="rId5" Type="http://schemas.openxmlformats.org/officeDocument/2006/relationships/image" Target="../media/image14.jpg"/><Relationship Id="rId4" Type="http://schemas.openxmlformats.org/officeDocument/2006/relationships/image" Target="../media/image13.jpg"/></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8.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4.jpeg"/><Relationship Id="rId7" Type="http://schemas.openxmlformats.org/officeDocument/2006/relationships/diagramColors" Target="../diagrams/colors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9.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4.jpeg"/><Relationship Id="rId7" Type="http://schemas.openxmlformats.org/officeDocument/2006/relationships/diagramColors" Target="../diagrams/colors4.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bstract image of curvy lines">
            <a:extLst>
              <a:ext uri="{FF2B5EF4-FFF2-40B4-BE49-F238E27FC236}">
                <a16:creationId xmlns:a16="http://schemas.microsoft.com/office/drawing/2014/main" id="{81F59575-96AE-45B0-B1FB-3CFC139E9D12}"/>
              </a:ext>
            </a:extLst>
          </p:cNvPr>
          <p:cNvPicPr>
            <a:picLocks noGrp="1" noChangeAspect="1"/>
          </p:cNvPicPr>
          <p:nvPr>
            <p:ph type="pic" sz="quarter" idx="13"/>
          </p:nvPr>
        </p:nvPicPr>
        <p:blipFill>
          <a:blip r:embed="rId3"/>
          <a:srcRect/>
          <a:stretch/>
        </p:blipFill>
        <p:spPr>
          <a:xfrm>
            <a:off x="225" y="0"/>
            <a:ext cx="12191550" cy="6857999"/>
          </a:xfrm>
        </p:spPr>
      </p:pic>
      <p:sp>
        <p:nvSpPr>
          <p:cNvPr id="4" name="Title 3">
            <a:extLst>
              <a:ext uri="{FF2B5EF4-FFF2-40B4-BE49-F238E27FC236}">
                <a16:creationId xmlns:a16="http://schemas.microsoft.com/office/drawing/2014/main" id="{08347D8D-E852-43D5-858E-2D01BE57FA93}"/>
              </a:ext>
            </a:extLst>
          </p:cNvPr>
          <p:cNvSpPr>
            <a:spLocks noGrp="1"/>
          </p:cNvSpPr>
          <p:nvPr>
            <p:ph type="title"/>
          </p:nvPr>
        </p:nvSpPr>
        <p:spPr>
          <a:xfrm>
            <a:off x="2805220" y="1043101"/>
            <a:ext cx="6581554" cy="1371600"/>
          </a:xfrm>
        </p:spPr>
        <p:txBody>
          <a:bodyPr anchor="t" anchorCtr="0">
            <a:noAutofit/>
          </a:bodyPr>
          <a:lstStyle/>
          <a:p>
            <a:pPr algn="ctr"/>
            <a:r>
              <a:rPr lang="en-US" sz="4400" dirty="0"/>
              <a:t>The legal status of AI systems in the EU: personhood, thinghood or otherwise?</a:t>
            </a:r>
          </a:p>
        </p:txBody>
      </p:sp>
      <p:pic>
        <p:nvPicPr>
          <p:cNvPr id="3" name="Picture 2">
            <a:extLst>
              <a:ext uri="{FF2B5EF4-FFF2-40B4-BE49-F238E27FC236}">
                <a16:creationId xmlns:a16="http://schemas.microsoft.com/office/drawing/2014/main" id="{1B131EBA-CF01-4CC1-BD3F-215D1191B04A}"/>
              </a:ext>
            </a:extLst>
          </p:cNvPr>
          <p:cNvPicPr>
            <a:picLocks noChangeAspect="1"/>
          </p:cNvPicPr>
          <p:nvPr/>
        </p:nvPicPr>
        <p:blipFill>
          <a:blip r:embed="rId4"/>
          <a:stretch>
            <a:fillRect/>
          </a:stretch>
        </p:blipFill>
        <p:spPr>
          <a:xfrm>
            <a:off x="1980841" y="4053002"/>
            <a:ext cx="8230313" cy="1761897"/>
          </a:xfrm>
          <a:prstGeom prst="rect">
            <a:avLst/>
          </a:prstGeom>
        </p:spPr>
      </p:pic>
      <p:pic>
        <p:nvPicPr>
          <p:cNvPr id="2" name="Picture 1">
            <a:extLst>
              <a:ext uri="{FF2B5EF4-FFF2-40B4-BE49-F238E27FC236}">
                <a16:creationId xmlns:a16="http://schemas.microsoft.com/office/drawing/2014/main" id="{3BAE1E95-4B06-37BB-08AB-AAE19FC6AD10}"/>
              </a:ext>
            </a:extLst>
          </p:cNvPr>
          <p:cNvPicPr>
            <a:picLocks noChangeAspect="1"/>
          </p:cNvPicPr>
          <p:nvPr/>
        </p:nvPicPr>
        <p:blipFill>
          <a:blip r:embed="rId5"/>
          <a:stretch>
            <a:fillRect/>
          </a:stretch>
        </p:blipFill>
        <p:spPr>
          <a:xfrm>
            <a:off x="4236556" y="5798914"/>
            <a:ext cx="3718882" cy="859611"/>
          </a:xfrm>
          <a:prstGeom prst="rect">
            <a:avLst/>
          </a:prstGeom>
        </p:spPr>
      </p:pic>
    </p:spTree>
    <p:extLst>
      <p:ext uri="{BB962C8B-B14F-4D97-AF65-F5344CB8AC3E}">
        <p14:creationId xmlns:p14="http://schemas.microsoft.com/office/powerpoint/2010/main" val="15583151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16A8C9-9EB6-43DA-BD3E-58FAC144BF5C}"/>
              </a:ext>
            </a:extLst>
          </p:cNvPr>
          <p:cNvSpPr>
            <a:spLocks noGrp="1"/>
          </p:cNvSpPr>
          <p:nvPr>
            <p:ph type="title"/>
          </p:nvPr>
        </p:nvSpPr>
        <p:spPr>
          <a:xfrm>
            <a:off x="485773" y="514349"/>
            <a:ext cx="9886951" cy="1800225"/>
          </a:xfrm>
        </p:spPr>
        <p:txBody>
          <a:bodyPr anchor="ctr" anchorCtr="0">
            <a:normAutofit/>
          </a:bodyPr>
          <a:lstStyle/>
          <a:p>
            <a:r>
              <a:rPr lang="en-US" dirty="0"/>
              <a:t>The Status Quo: Juridical Humanism</a:t>
            </a:r>
          </a:p>
        </p:txBody>
      </p:sp>
      <p:sp>
        <p:nvSpPr>
          <p:cNvPr id="5" name="Text Placeholder 4">
            <a:extLst>
              <a:ext uri="{FF2B5EF4-FFF2-40B4-BE49-F238E27FC236}">
                <a16:creationId xmlns:a16="http://schemas.microsoft.com/office/drawing/2014/main" id="{06C0F2A9-6F04-4343-B77D-1A5523827757}"/>
              </a:ext>
            </a:extLst>
          </p:cNvPr>
          <p:cNvSpPr>
            <a:spLocks noGrp="1"/>
          </p:cNvSpPr>
          <p:nvPr>
            <p:ph type="body" sz="quarter" idx="14"/>
          </p:nvPr>
        </p:nvSpPr>
        <p:spPr>
          <a:xfrm>
            <a:off x="257618" y="2466363"/>
            <a:ext cx="9003828" cy="2319413"/>
          </a:xfrm>
        </p:spPr>
        <p:txBody>
          <a:bodyPr/>
          <a:lstStyle/>
          <a:p>
            <a:pPr marL="285750" indent="-285750">
              <a:buFont typeface="Courier New" panose="02070309020205020404" pitchFamily="49" charset="0"/>
              <a:buChar char="o"/>
            </a:pPr>
            <a:r>
              <a:rPr lang="en-US" sz="1600" dirty="0">
                <a:latin typeface="Montserrat" panose="00000500000000000000" pitchFamily="2" charset="0"/>
              </a:rPr>
              <a:t>A set of philosophical assumptions that include the anthropocentric image of the world in which human beings occupy an exceptional position. </a:t>
            </a:r>
          </a:p>
          <a:p>
            <a:pPr marL="285750" indent="-285750">
              <a:buFont typeface="Courier New" panose="02070309020205020404" pitchFamily="49" charset="0"/>
              <a:buChar char="o"/>
            </a:pPr>
            <a:r>
              <a:rPr lang="en-US" sz="1600" dirty="0">
                <a:latin typeface="Montserrat" panose="00000500000000000000" pitchFamily="2" charset="0"/>
              </a:rPr>
              <a:t>Our species is distinguished from nature by a sharp metaphysical divide. Namely, we are endowed with reason and dignity that elevate us above all other creatures. </a:t>
            </a:r>
          </a:p>
          <a:p>
            <a:pPr marL="285750" indent="-285750">
              <a:buFont typeface="Courier New" panose="02070309020205020404" pitchFamily="49" charset="0"/>
              <a:buChar char="o"/>
            </a:pPr>
            <a:r>
              <a:rPr lang="en-US" sz="1600" dirty="0">
                <a:latin typeface="Montserrat" panose="00000500000000000000" pitchFamily="2" charset="0"/>
              </a:rPr>
              <a:t>Legal systems are exclusively human creations and should solely serve the human good. This results not only from the brute fact that legal rules are laid down by human beings, but also, or even more so, from the inherent moral value of a human creature as an end in itself. </a:t>
            </a:r>
          </a:p>
          <a:p>
            <a:pPr marL="285750" indent="-285750">
              <a:buFont typeface="Courier New" panose="02070309020205020404" pitchFamily="49" charset="0"/>
              <a:buChar char="o"/>
            </a:pPr>
            <a:r>
              <a:rPr lang="en-US" sz="1600" dirty="0">
                <a:latin typeface="Montserrat" panose="00000500000000000000" pitchFamily="2" charset="0"/>
              </a:rPr>
              <a:t>Following that, each human individual has to be recognized as a person capable of holding his or her own rights, protected and enforced by the law.</a:t>
            </a:r>
          </a:p>
          <a:p>
            <a:endParaRPr lang="en-US" sz="1400" dirty="0"/>
          </a:p>
        </p:txBody>
      </p:sp>
    </p:spTree>
    <p:extLst>
      <p:ext uri="{BB962C8B-B14F-4D97-AF65-F5344CB8AC3E}">
        <p14:creationId xmlns:p14="http://schemas.microsoft.com/office/powerpoint/2010/main" val="5592058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16A8C9-9EB6-43DA-BD3E-58FAC144BF5C}"/>
              </a:ext>
            </a:extLst>
          </p:cNvPr>
          <p:cNvSpPr>
            <a:spLocks noGrp="1"/>
          </p:cNvSpPr>
          <p:nvPr>
            <p:ph type="title"/>
          </p:nvPr>
        </p:nvSpPr>
        <p:spPr>
          <a:xfrm>
            <a:off x="485773" y="514349"/>
            <a:ext cx="9886951" cy="1800225"/>
          </a:xfrm>
        </p:spPr>
        <p:txBody>
          <a:bodyPr anchor="ctr" anchorCtr="0">
            <a:normAutofit/>
          </a:bodyPr>
          <a:lstStyle/>
          <a:p>
            <a:r>
              <a:rPr lang="en-US" dirty="0"/>
              <a:t>Criticizing the status quo</a:t>
            </a:r>
          </a:p>
        </p:txBody>
      </p:sp>
      <p:sp>
        <p:nvSpPr>
          <p:cNvPr id="5" name="Text Placeholder 4">
            <a:extLst>
              <a:ext uri="{FF2B5EF4-FFF2-40B4-BE49-F238E27FC236}">
                <a16:creationId xmlns:a16="http://schemas.microsoft.com/office/drawing/2014/main" id="{06C0F2A9-6F04-4343-B77D-1A5523827757}"/>
              </a:ext>
            </a:extLst>
          </p:cNvPr>
          <p:cNvSpPr>
            <a:spLocks noGrp="1"/>
          </p:cNvSpPr>
          <p:nvPr>
            <p:ph type="body" sz="quarter" idx="14"/>
          </p:nvPr>
        </p:nvSpPr>
        <p:spPr>
          <a:xfrm>
            <a:off x="457200" y="2678545"/>
            <a:ext cx="8769928" cy="3665105"/>
          </a:xfrm>
        </p:spPr>
        <p:txBody>
          <a:bodyPr/>
          <a:lstStyle/>
          <a:p>
            <a:pPr marL="285750" indent="-285750">
              <a:buFont typeface="Courier New" panose="02070309020205020404" pitchFamily="49" charset="0"/>
              <a:buChar char="o"/>
            </a:pPr>
            <a:r>
              <a:rPr lang="en-US" dirty="0">
                <a:latin typeface="Montserrat" panose="00000500000000000000" pitchFamily="2" charset="0"/>
              </a:rPr>
              <a:t>The </a:t>
            </a:r>
            <a:r>
              <a:rPr lang="en-US" b="1" dirty="0">
                <a:latin typeface="Montserrat" panose="00000500000000000000" pitchFamily="2" charset="0"/>
              </a:rPr>
              <a:t>apparent</a:t>
            </a:r>
            <a:r>
              <a:rPr lang="en-US" dirty="0">
                <a:latin typeface="Montserrat" panose="00000500000000000000" pitchFamily="2" charset="0"/>
              </a:rPr>
              <a:t> immobility of law as to the binary nature of legal status – the alternative between persons and things</a:t>
            </a:r>
          </a:p>
          <a:p>
            <a:pPr marL="285750" indent="-285750">
              <a:buFont typeface="Courier New" panose="02070309020205020404" pitchFamily="49" charset="0"/>
              <a:buChar char="o"/>
            </a:pPr>
            <a:r>
              <a:rPr lang="en-US" dirty="0">
                <a:latin typeface="Montserrat" panose="00000500000000000000" pitchFamily="2" charset="0"/>
              </a:rPr>
              <a:t>The </a:t>
            </a:r>
            <a:r>
              <a:rPr lang="en-US" b="1" dirty="0">
                <a:latin typeface="Montserrat" panose="00000500000000000000" pitchFamily="2" charset="0"/>
              </a:rPr>
              <a:t>fraught</a:t>
            </a:r>
            <a:r>
              <a:rPr lang="en-US" dirty="0">
                <a:latin typeface="Montserrat" panose="00000500000000000000" pitchFamily="2" charset="0"/>
              </a:rPr>
              <a:t> history of denying legal personhood to certain categories of human beings (slaves, women), as well as attributing it to non-humans (ships, idols or rivers) (</a:t>
            </a:r>
            <a:r>
              <a:rPr lang="en-US" sz="1200" dirty="0" err="1">
                <a:latin typeface="Montserrat" panose="00000500000000000000" pitchFamily="2" charset="0"/>
              </a:rPr>
              <a:t>Solaiman</a:t>
            </a:r>
            <a:r>
              <a:rPr lang="en-US" sz="1200" dirty="0">
                <a:latin typeface="Montserrat" panose="00000500000000000000" pitchFamily="2" charset="0"/>
              </a:rPr>
              <a:t>, 2017</a:t>
            </a:r>
            <a:r>
              <a:rPr lang="en-US" dirty="0">
                <a:latin typeface="Montserrat" panose="00000500000000000000" pitchFamily="2" charset="0"/>
              </a:rPr>
              <a:t>)</a:t>
            </a:r>
          </a:p>
          <a:p>
            <a:pPr marL="285750" indent="-285750">
              <a:buFont typeface="Courier New" panose="02070309020205020404" pitchFamily="49" charset="0"/>
              <a:buChar char="o"/>
            </a:pPr>
            <a:r>
              <a:rPr lang="en-US" dirty="0">
                <a:latin typeface="Montserrat" panose="00000500000000000000" pitchFamily="2" charset="0"/>
              </a:rPr>
              <a:t>The </a:t>
            </a:r>
            <a:r>
              <a:rPr lang="en-US" b="1" dirty="0">
                <a:latin typeface="Montserrat" panose="00000500000000000000" pitchFamily="2" charset="0"/>
              </a:rPr>
              <a:t>theoretical</a:t>
            </a:r>
            <a:r>
              <a:rPr lang="en-US" dirty="0">
                <a:latin typeface="Montserrat" panose="00000500000000000000" pitchFamily="2" charset="0"/>
              </a:rPr>
              <a:t> </a:t>
            </a:r>
            <a:r>
              <a:rPr lang="en-US" b="1" dirty="0">
                <a:latin typeface="Montserrat" panose="00000500000000000000" pitchFamily="2" charset="0"/>
              </a:rPr>
              <a:t>inconsistencies</a:t>
            </a:r>
            <a:r>
              <a:rPr lang="en-US" dirty="0">
                <a:latin typeface="Montserrat" panose="00000500000000000000" pitchFamily="2" charset="0"/>
              </a:rPr>
              <a:t> of the ‘Orthodox view’ of legal personhood and the proposed solution: the ‘Bundle theory’ of legal personhood (</a:t>
            </a:r>
            <a:r>
              <a:rPr lang="en-US" sz="1200" dirty="0">
                <a:latin typeface="Montserrat" panose="00000500000000000000" pitchFamily="2" charset="0"/>
              </a:rPr>
              <a:t>Kurki,</a:t>
            </a:r>
            <a:r>
              <a:rPr lang="en-US" dirty="0">
                <a:latin typeface="Montserrat" panose="00000500000000000000" pitchFamily="2" charset="0"/>
              </a:rPr>
              <a:t> </a:t>
            </a:r>
            <a:r>
              <a:rPr lang="en-US" sz="1200" dirty="0">
                <a:latin typeface="Montserrat" panose="00000500000000000000" pitchFamily="2" charset="0"/>
              </a:rPr>
              <a:t>2019</a:t>
            </a:r>
            <a:r>
              <a:rPr lang="en-US" dirty="0">
                <a:latin typeface="Montserrat" panose="00000500000000000000" pitchFamily="2" charset="0"/>
              </a:rPr>
              <a:t>)</a:t>
            </a:r>
          </a:p>
          <a:p>
            <a:pPr marL="285750" indent="-285750">
              <a:buFont typeface="Courier New" panose="02070309020205020404" pitchFamily="49" charset="0"/>
              <a:buChar char="o"/>
            </a:pPr>
            <a:r>
              <a:rPr lang="en-US" dirty="0">
                <a:latin typeface="Montserrat" panose="00000500000000000000" pitchFamily="2" charset="0"/>
              </a:rPr>
              <a:t>The </a:t>
            </a:r>
            <a:r>
              <a:rPr lang="en-US" b="1" dirty="0">
                <a:latin typeface="Montserrat" panose="00000500000000000000" pitchFamily="2" charset="0"/>
              </a:rPr>
              <a:t>déréification</a:t>
            </a:r>
            <a:r>
              <a:rPr lang="en-US" dirty="0">
                <a:latin typeface="Montserrat" panose="00000500000000000000" pitchFamily="2" charset="0"/>
              </a:rPr>
              <a:t> of animals</a:t>
            </a:r>
          </a:p>
        </p:txBody>
      </p:sp>
      <p:pic>
        <p:nvPicPr>
          <p:cNvPr id="4" name="Picture 3">
            <a:extLst>
              <a:ext uri="{FF2B5EF4-FFF2-40B4-BE49-F238E27FC236}">
                <a16:creationId xmlns:a16="http://schemas.microsoft.com/office/drawing/2014/main" id="{8C998CA7-540D-4468-9A5B-D1E678C099C3}"/>
              </a:ext>
            </a:extLst>
          </p:cNvPr>
          <p:cNvPicPr>
            <a:picLocks noChangeAspect="1"/>
          </p:cNvPicPr>
          <p:nvPr/>
        </p:nvPicPr>
        <p:blipFill>
          <a:blip r:embed="rId2"/>
          <a:stretch>
            <a:fillRect/>
          </a:stretch>
        </p:blipFill>
        <p:spPr>
          <a:xfrm>
            <a:off x="9355975" y="1414461"/>
            <a:ext cx="2578407" cy="3874655"/>
          </a:xfrm>
          <a:prstGeom prst="rect">
            <a:avLst/>
          </a:prstGeom>
        </p:spPr>
      </p:pic>
    </p:spTree>
    <p:extLst>
      <p:ext uri="{BB962C8B-B14F-4D97-AF65-F5344CB8AC3E}">
        <p14:creationId xmlns:p14="http://schemas.microsoft.com/office/powerpoint/2010/main" val="12024044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16A8C9-9EB6-43DA-BD3E-58FAC144BF5C}"/>
              </a:ext>
            </a:extLst>
          </p:cNvPr>
          <p:cNvSpPr>
            <a:spLocks noGrp="1"/>
          </p:cNvSpPr>
          <p:nvPr>
            <p:ph type="title"/>
          </p:nvPr>
        </p:nvSpPr>
        <p:spPr>
          <a:xfrm>
            <a:off x="457199" y="914400"/>
            <a:ext cx="5605272" cy="1572126"/>
          </a:xfrm>
        </p:spPr>
        <p:txBody>
          <a:bodyPr anchor="ctr" anchorCtr="0">
            <a:normAutofit/>
          </a:bodyPr>
          <a:lstStyle/>
          <a:p>
            <a:r>
              <a:rPr lang="en-US" dirty="0"/>
              <a:t>disrupting the Person-thing binary </a:t>
            </a:r>
          </a:p>
        </p:txBody>
      </p:sp>
      <p:sp>
        <p:nvSpPr>
          <p:cNvPr id="3" name="Text Placeholder 2">
            <a:extLst>
              <a:ext uri="{FF2B5EF4-FFF2-40B4-BE49-F238E27FC236}">
                <a16:creationId xmlns:a16="http://schemas.microsoft.com/office/drawing/2014/main" id="{50EACE68-C884-4900-BA05-58DEA1511030}"/>
              </a:ext>
            </a:extLst>
          </p:cNvPr>
          <p:cNvSpPr>
            <a:spLocks noGrp="1"/>
          </p:cNvSpPr>
          <p:nvPr>
            <p:ph type="body" sz="quarter" idx="14"/>
          </p:nvPr>
        </p:nvSpPr>
        <p:spPr>
          <a:xfrm>
            <a:off x="114300" y="2935867"/>
            <a:ext cx="6800850" cy="2871216"/>
          </a:xfrm>
        </p:spPr>
        <p:txBody>
          <a:bodyPr/>
          <a:lstStyle/>
          <a:p>
            <a:pPr marL="0" indent="0" algn="ctr">
              <a:buNone/>
            </a:pPr>
            <a:r>
              <a:rPr lang="en-US" dirty="0">
                <a:latin typeface="Montserrat" panose="00000500000000000000" pitchFamily="2" charset="0"/>
              </a:rPr>
              <a:t>If legal status as it stands today is too restrictive to deal with AI systems</a:t>
            </a:r>
          </a:p>
          <a:p>
            <a:pPr marL="0" indent="0" algn="ctr">
              <a:buNone/>
            </a:pPr>
            <a:r>
              <a:rPr lang="en-US" dirty="0">
                <a:latin typeface="Montserrat" panose="00000500000000000000" pitchFamily="2" charset="0"/>
              </a:rPr>
              <a:t>AND </a:t>
            </a:r>
          </a:p>
          <a:p>
            <a:pPr marL="0" indent="0" algn="ctr">
              <a:buNone/>
            </a:pPr>
            <a:r>
              <a:rPr lang="en-US" dirty="0">
                <a:latin typeface="Montserrat" panose="00000500000000000000" pitchFamily="2" charset="0"/>
              </a:rPr>
              <a:t>If tinkering with traditional legal instruments is not enough to tackle the novel risks of AI systems </a:t>
            </a:r>
          </a:p>
          <a:p>
            <a:pPr marL="0" indent="0" algn="ctr">
              <a:buNone/>
            </a:pPr>
            <a:r>
              <a:rPr lang="en-US" dirty="0">
                <a:latin typeface="Montserrat" panose="00000500000000000000" pitchFamily="2" charset="0"/>
              </a:rPr>
              <a:t>THEN</a:t>
            </a:r>
          </a:p>
          <a:p>
            <a:pPr marL="0" indent="0" algn="ctr">
              <a:buNone/>
            </a:pPr>
            <a:r>
              <a:rPr lang="en-US" dirty="0">
                <a:latin typeface="Montserrat" panose="00000500000000000000" pitchFamily="2" charset="0"/>
              </a:rPr>
              <a:t>Innovation in terms of legal status is needed</a:t>
            </a:r>
          </a:p>
          <a:p>
            <a:pPr marL="0" indent="0" algn="ctr">
              <a:buNone/>
            </a:pPr>
            <a:endParaRPr lang="en-US" dirty="0"/>
          </a:p>
        </p:txBody>
      </p:sp>
      <p:sp>
        <p:nvSpPr>
          <p:cNvPr id="13" name="Picture Placeholder 12">
            <a:extLst>
              <a:ext uri="{FF2B5EF4-FFF2-40B4-BE49-F238E27FC236}">
                <a16:creationId xmlns:a16="http://schemas.microsoft.com/office/drawing/2014/main" id="{EFFDBE2D-A491-44F4-82D2-49DC2EFB2909}"/>
              </a:ext>
            </a:extLst>
          </p:cNvPr>
          <p:cNvSpPr>
            <a:spLocks noGrp="1"/>
          </p:cNvSpPr>
          <p:nvPr>
            <p:ph type="pic" sz="quarter" idx="15"/>
          </p:nvPr>
        </p:nvSpPr>
        <p:spPr/>
      </p:sp>
      <p:graphicFrame>
        <p:nvGraphicFramePr>
          <p:cNvPr id="14" name="Diagram 13">
            <a:extLst>
              <a:ext uri="{FF2B5EF4-FFF2-40B4-BE49-F238E27FC236}">
                <a16:creationId xmlns:a16="http://schemas.microsoft.com/office/drawing/2014/main" id="{274AD013-08DF-45A7-A4A1-8C405106406F}"/>
              </a:ext>
            </a:extLst>
          </p:cNvPr>
          <p:cNvGraphicFramePr/>
          <p:nvPr>
            <p:extLst>
              <p:ext uri="{D42A27DB-BD31-4B8C-83A1-F6EECF244321}">
                <p14:modId xmlns:p14="http://schemas.microsoft.com/office/powerpoint/2010/main" val="3973195520"/>
              </p:ext>
            </p:extLst>
          </p:nvPr>
        </p:nvGraphicFramePr>
        <p:xfrm>
          <a:off x="7178040" y="607907"/>
          <a:ext cx="4556761" cy="54474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668829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erson standing on a rock while looking at the ocean wave with outstretched arms">
            <a:extLst>
              <a:ext uri="{FF2B5EF4-FFF2-40B4-BE49-F238E27FC236}">
                <a16:creationId xmlns:a16="http://schemas.microsoft.com/office/drawing/2014/main" id="{8C1A64BB-92C4-44CC-9AB7-8416F1B9BF56}"/>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solidFill>
            <a:srgbClr val="6768AB">
              <a:alpha val="75000"/>
            </a:srgbClr>
          </a:solidFill>
        </p:spPr>
      </p:pic>
      <p:sp>
        <p:nvSpPr>
          <p:cNvPr id="9" name="Rectangle 8" descr="Shaded overlay">
            <a:extLst>
              <a:ext uri="{FF2B5EF4-FFF2-40B4-BE49-F238E27FC236}">
                <a16:creationId xmlns:a16="http://schemas.microsoft.com/office/drawing/2014/main" id="{558C501A-DC1F-4BA4-BFFA-44EF8845A384}"/>
              </a:ext>
            </a:extLst>
          </p:cNvPr>
          <p:cNvSpPr/>
          <p:nvPr/>
        </p:nvSpPr>
        <p:spPr>
          <a:xfrm>
            <a:off x="0" y="0"/>
            <a:ext cx="12192000" cy="6858000"/>
          </a:xfrm>
          <a:prstGeom prst="rect">
            <a:avLst/>
          </a:prstGeom>
          <a:solidFill>
            <a:srgbClr val="6768AB">
              <a:alpha val="7490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135A981B-6487-4B00-9EAF-D0D748FA6014}"/>
              </a:ext>
            </a:extLst>
          </p:cNvPr>
          <p:cNvSpPr>
            <a:spLocks noGrp="1"/>
          </p:cNvSpPr>
          <p:nvPr>
            <p:ph type="title"/>
          </p:nvPr>
        </p:nvSpPr>
        <p:spPr>
          <a:xfrm>
            <a:off x="508590" y="389448"/>
            <a:ext cx="11174819" cy="903767"/>
          </a:xfrm>
        </p:spPr>
        <p:txBody>
          <a:bodyPr/>
          <a:lstStyle/>
          <a:p>
            <a:pPr algn="ctr"/>
            <a:r>
              <a:rPr lang="en-US" cap="none" dirty="0"/>
              <a:t>Levels of abstraction</a:t>
            </a:r>
            <a:endParaRPr lang="en-US" dirty="0"/>
          </a:p>
        </p:txBody>
      </p:sp>
      <p:sp>
        <p:nvSpPr>
          <p:cNvPr id="6" name="Text Placeholder 5">
            <a:extLst>
              <a:ext uri="{FF2B5EF4-FFF2-40B4-BE49-F238E27FC236}">
                <a16:creationId xmlns:a16="http://schemas.microsoft.com/office/drawing/2014/main" id="{B43F7E3B-CE99-4770-8587-6554C15693F8}"/>
              </a:ext>
            </a:extLst>
          </p:cNvPr>
          <p:cNvSpPr>
            <a:spLocks noGrp="1"/>
          </p:cNvSpPr>
          <p:nvPr>
            <p:ph type="body" sz="quarter" idx="14"/>
          </p:nvPr>
        </p:nvSpPr>
        <p:spPr>
          <a:xfrm>
            <a:off x="3429000" y="2240280"/>
            <a:ext cx="4645152" cy="4197096"/>
          </a:xfrm>
        </p:spPr>
        <p:txBody>
          <a:bodyPr/>
          <a:lstStyle/>
          <a:p>
            <a:br>
              <a:rPr lang="en-US" dirty="0"/>
            </a:br>
            <a:endParaRPr lang="en-US" dirty="0"/>
          </a:p>
        </p:txBody>
      </p:sp>
      <p:graphicFrame>
        <p:nvGraphicFramePr>
          <p:cNvPr id="2" name="Diagram 1">
            <a:extLst>
              <a:ext uri="{FF2B5EF4-FFF2-40B4-BE49-F238E27FC236}">
                <a16:creationId xmlns:a16="http://schemas.microsoft.com/office/drawing/2014/main" id="{FF98E5CB-222E-C082-E133-2535C0A50E1E}"/>
              </a:ext>
            </a:extLst>
          </p:cNvPr>
          <p:cNvGraphicFramePr/>
          <p:nvPr>
            <p:extLst>
              <p:ext uri="{D42A27DB-BD31-4B8C-83A1-F6EECF244321}">
                <p14:modId xmlns:p14="http://schemas.microsoft.com/office/powerpoint/2010/main" val="2944228686"/>
              </p:ext>
            </p:extLst>
          </p:nvPr>
        </p:nvGraphicFramePr>
        <p:xfrm>
          <a:off x="2032000" y="1249916"/>
          <a:ext cx="8128000"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5268798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erson standing on a rock while looking at the ocean wave with outstretched arms">
            <a:extLst>
              <a:ext uri="{FF2B5EF4-FFF2-40B4-BE49-F238E27FC236}">
                <a16:creationId xmlns:a16="http://schemas.microsoft.com/office/drawing/2014/main" id="{8C1A64BB-92C4-44CC-9AB7-8416F1B9BF56}"/>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solidFill>
            <a:srgbClr val="6768AB">
              <a:alpha val="75000"/>
            </a:srgbClr>
          </a:solidFill>
        </p:spPr>
      </p:pic>
      <p:sp>
        <p:nvSpPr>
          <p:cNvPr id="9" name="Rectangle 8" descr="Shaded overlay">
            <a:extLst>
              <a:ext uri="{FF2B5EF4-FFF2-40B4-BE49-F238E27FC236}">
                <a16:creationId xmlns:a16="http://schemas.microsoft.com/office/drawing/2014/main" id="{558C501A-DC1F-4BA4-BFFA-44EF8845A384}"/>
              </a:ext>
            </a:extLst>
          </p:cNvPr>
          <p:cNvSpPr/>
          <p:nvPr/>
        </p:nvSpPr>
        <p:spPr>
          <a:xfrm>
            <a:off x="0" y="0"/>
            <a:ext cx="12192000" cy="6858000"/>
          </a:xfrm>
          <a:prstGeom prst="rect">
            <a:avLst/>
          </a:prstGeom>
          <a:solidFill>
            <a:srgbClr val="6768AB">
              <a:alpha val="7490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135A981B-6487-4B00-9EAF-D0D748FA6014}"/>
              </a:ext>
            </a:extLst>
          </p:cNvPr>
          <p:cNvSpPr>
            <a:spLocks noGrp="1"/>
          </p:cNvSpPr>
          <p:nvPr>
            <p:ph type="title"/>
          </p:nvPr>
        </p:nvSpPr>
        <p:spPr>
          <a:xfrm>
            <a:off x="448810" y="656809"/>
            <a:ext cx="11174819" cy="903767"/>
          </a:xfrm>
        </p:spPr>
        <p:txBody>
          <a:bodyPr/>
          <a:lstStyle/>
          <a:p>
            <a:pPr algn="ctr"/>
            <a:r>
              <a:rPr lang="en-US" cap="none" dirty="0"/>
              <a:t>A Venn diagram of legal status </a:t>
            </a:r>
            <a:endParaRPr lang="en-US" dirty="0"/>
          </a:p>
        </p:txBody>
      </p:sp>
      <p:sp>
        <p:nvSpPr>
          <p:cNvPr id="6" name="Text Placeholder 5">
            <a:extLst>
              <a:ext uri="{FF2B5EF4-FFF2-40B4-BE49-F238E27FC236}">
                <a16:creationId xmlns:a16="http://schemas.microsoft.com/office/drawing/2014/main" id="{B43F7E3B-CE99-4770-8587-6554C15693F8}"/>
              </a:ext>
            </a:extLst>
          </p:cNvPr>
          <p:cNvSpPr>
            <a:spLocks noGrp="1"/>
          </p:cNvSpPr>
          <p:nvPr>
            <p:ph type="body" sz="quarter" idx="14"/>
          </p:nvPr>
        </p:nvSpPr>
        <p:spPr>
          <a:xfrm>
            <a:off x="3429000" y="2240280"/>
            <a:ext cx="4645152" cy="4197096"/>
          </a:xfrm>
        </p:spPr>
        <p:txBody>
          <a:bodyPr/>
          <a:lstStyle/>
          <a:p>
            <a:br>
              <a:rPr lang="en-US" dirty="0"/>
            </a:br>
            <a:endParaRPr lang="en-US" dirty="0"/>
          </a:p>
        </p:txBody>
      </p:sp>
      <p:pic>
        <p:nvPicPr>
          <p:cNvPr id="11" name="Content Placeholder 3">
            <a:extLst>
              <a:ext uri="{FF2B5EF4-FFF2-40B4-BE49-F238E27FC236}">
                <a16:creationId xmlns:a16="http://schemas.microsoft.com/office/drawing/2014/main" id="{68F2960D-6D46-488D-B60B-7C9F6CAAC733}"/>
              </a:ext>
            </a:extLst>
          </p:cNvPr>
          <p:cNvPicPr>
            <a:picLocks noChangeAspect="1"/>
          </p:cNvPicPr>
          <p:nvPr/>
        </p:nvPicPr>
        <p:blipFill>
          <a:blip r:embed="rId4"/>
          <a:stretch>
            <a:fillRect/>
          </a:stretch>
        </p:blipFill>
        <p:spPr>
          <a:xfrm>
            <a:off x="2474871" y="1900428"/>
            <a:ext cx="7122695" cy="4876800"/>
          </a:xfrm>
          <a:prstGeom prst="rect">
            <a:avLst/>
          </a:prstGeom>
        </p:spPr>
      </p:pic>
    </p:spTree>
    <p:extLst>
      <p:ext uri="{BB962C8B-B14F-4D97-AF65-F5344CB8AC3E}">
        <p14:creationId xmlns:p14="http://schemas.microsoft.com/office/powerpoint/2010/main" val="23073478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erson standing on a rock while looking at the ocean wave with outstretched arms">
            <a:extLst>
              <a:ext uri="{FF2B5EF4-FFF2-40B4-BE49-F238E27FC236}">
                <a16:creationId xmlns:a16="http://schemas.microsoft.com/office/drawing/2014/main" id="{8C1A64BB-92C4-44CC-9AB7-8416F1B9BF56}"/>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solidFill>
            <a:srgbClr val="6768AB">
              <a:alpha val="75000"/>
            </a:srgbClr>
          </a:solidFill>
        </p:spPr>
      </p:pic>
      <p:sp>
        <p:nvSpPr>
          <p:cNvPr id="9" name="Rectangle 8" descr="Shaded overlay">
            <a:extLst>
              <a:ext uri="{FF2B5EF4-FFF2-40B4-BE49-F238E27FC236}">
                <a16:creationId xmlns:a16="http://schemas.microsoft.com/office/drawing/2014/main" id="{558C501A-DC1F-4BA4-BFFA-44EF8845A384}"/>
              </a:ext>
            </a:extLst>
          </p:cNvPr>
          <p:cNvSpPr/>
          <p:nvPr/>
        </p:nvSpPr>
        <p:spPr>
          <a:xfrm>
            <a:off x="0" y="0"/>
            <a:ext cx="12192000" cy="6858000"/>
          </a:xfrm>
          <a:prstGeom prst="rect">
            <a:avLst/>
          </a:prstGeom>
          <a:solidFill>
            <a:srgbClr val="6768AB">
              <a:alpha val="7490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135A981B-6487-4B00-9EAF-D0D748FA6014}"/>
              </a:ext>
            </a:extLst>
          </p:cNvPr>
          <p:cNvSpPr>
            <a:spLocks noGrp="1"/>
          </p:cNvSpPr>
          <p:nvPr>
            <p:ph type="title"/>
          </p:nvPr>
        </p:nvSpPr>
        <p:spPr>
          <a:xfrm>
            <a:off x="508590" y="389448"/>
            <a:ext cx="11174819" cy="903767"/>
          </a:xfrm>
        </p:spPr>
        <p:txBody>
          <a:bodyPr/>
          <a:lstStyle/>
          <a:p>
            <a:pPr algn="ctr"/>
            <a:r>
              <a:rPr lang="en-US" cap="none" dirty="0"/>
              <a:t>Levels of abstraction</a:t>
            </a:r>
            <a:endParaRPr lang="en-US" dirty="0"/>
          </a:p>
        </p:txBody>
      </p:sp>
      <p:sp>
        <p:nvSpPr>
          <p:cNvPr id="6" name="Text Placeholder 5">
            <a:extLst>
              <a:ext uri="{FF2B5EF4-FFF2-40B4-BE49-F238E27FC236}">
                <a16:creationId xmlns:a16="http://schemas.microsoft.com/office/drawing/2014/main" id="{B43F7E3B-CE99-4770-8587-6554C15693F8}"/>
              </a:ext>
            </a:extLst>
          </p:cNvPr>
          <p:cNvSpPr>
            <a:spLocks noGrp="1"/>
          </p:cNvSpPr>
          <p:nvPr>
            <p:ph type="body" sz="quarter" idx="14"/>
          </p:nvPr>
        </p:nvSpPr>
        <p:spPr>
          <a:xfrm>
            <a:off x="3429000" y="2240280"/>
            <a:ext cx="4645152" cy="4197096"/>
          </a:xfrm>
        </p:spPr>
        <p:txBody>
          <a:bodyPr/>
          <a:lstStyle/>
          <a:p>
            <a:br>
              <a:rPr lang="en-US" dirty="0"/>
            </a:br>
            <a:endParaRPr lang="en-US" dirty="0"/>
          </a:p>
        </p:txBody>
      </p:sp>
      <p:graphicFrame>
        <p:nvGraphicFramePr>
          <p:cNvPr id="2" name="Diagram 1">
            <a:extLst>
              <a:ext uri="{FF2B5EF4-FFF2-40B4-BE49-F238E27FC236}">
                <a16:creationId xmlns:a16="http://schemas.microsoft.com/office/drawing/2014/main" id="{FF98E5CB-222E-C082-E133-2535C0A50E1E}"/>
              </a:ext>
            </a:extLst>
          </p:cNvPr>
          <p:cNvGraphicFramePr/>
          <p:nvPr>
            <p:extLst>
              <p:ext uri="{D42A27DB-BD31-4B8C-83A1-F6EECF244321}">
                <p14:modId xmlns:p14="http://schemas.microsoft.com/office/powerpoint/2010/main" val="4001248672"/>
              </p:ext>
            </p:extLst>
          </p:nvPr>
        </p:nvGraphicFramePr>
        <p:xfrm>
          <a:off x="2032000" y="1249916"/>
          <a:ext cx="8128000"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9420382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67C909B-0AD0-483C-AAC3-96A0A3D16BE1}"/>
              </a:ext>
            </a:extLst>
          </p:cNvPr>
          <p:cNvSpPr>
            <a:spLocks noGrp="1"/>
          </p:cNvSpPr>
          <p:nvPr>
            <p:ph type="title"/>
          </p:nvPr>
        </p:nvSpPr>
        <p:spPr>
          <a:xfrm>
            <a:off x="310393" y="918175"/>
            <a:ext cx="3907645" cy="877824"/>
          </a:xfrm>
        </p:spPr>
        <p:txBody>
          <a:bodyPr>
            <a:noAutofit/>
          </a:bodyPr>
          <a:lstStyle/>
          <a:p>
            <a:r>
              <a:rPr lang="en-US" sz="2400" dirty="0">
                <a:solidFill>
                  <a:schemeClr val="bg1"/>
                </a:solidFill>
              </a:rPr>
              <a:t>…TOWARDS A </a:t>
            </a:r>
            <a:r>
              <a:rPr lang="en-US" sz="2400" b="0" u="none" strike="noStrike" baseline="0" dirty="0">
                <a:solidFill>
                  <a:schemeClr val="bg1"/>
                </a:solidFill>
              </a:rPr>
              <a:t>CONCEPTUAL FRAMEWORK OF LEGAL STATUS AND ITS APPLICATION TO AI</a:t>
            </a:r>
            <a:endParaRPr lang="en-US" sz="2400" dirty="0">
              <a:solidFill>
                <a:schemeClr val="bg1"/>
              </a:solidFill>
            </a:endParaRPr>
          </a:p>
        </p:txBody>
      </p:sp>
      <p:sp>
        <p:nvSpPr>
          <p:cNvPr id="8" name="Text Placeholder 7">
            <a:extLst>
              <a:ext uri="{FF2B5EF4-FFF2-40B4-BE49-F238E27FC236}">
                <a16:creationId xmlns:a16="http://schemas.microsoft.com/office/drawing/2014/main" id="{E154013F-D2A9-4715-ACE2-3720EA35B8D0}"/>
              </a:ext>
            </a:extLst>
          </p:cNvPr>
          <p:cNvSpPr>
            <a:spLocks noGrp="1"/>
          </p:cNvSpPr>
          <p:nvPr>
            <p:ph type="body" sz="quarter" idx="14"/>
          </p:nvPr>
        </p:nvSpPr>
        <p:spPr>
          <a:xfrm>
            <a:off x="457199" y="2684561"/>
            <a:ext cx="3760839" cy="3255264"/>
          </a:xfrm>
        </p:spPr>
        <p:txBody>
          <a:bodyPr/>
          <a:lstStyle/>
          <a:p>
            <a:pPr marL="285750" indent="-285750">
              <a:buFont typeface="Courier New" panose="02070309020205020404" pitchFamily="49" charset="0"/>
              <a:buChar char="o"/>
            </a:pPr>
            <a:r>
              <a:rPr lang="en-US" dirty="0">
                <a:solidFill>
                  <a:schemeClr val="bg1"/>
                </a:solidFill>
                <a:latin typeface="Segoe UI" panose="020B0502040204020203" pitchFamily="34" charset="0"/>
              </a:rPr>
              <a:t>I try to expand a conceptual framework already proposed for legal personhood of AI (Novelli, 2021) to legal status in general,  incorporating reflections on what “thinghood” might be as a legal concept, as well as reflections on how the person-thing binary might in fact need to become a status </a:t>
            </a:r>
            <a:r>
              <a:rPr lang="en-US" b="1" dirty="0">
                <a:solidFill>
                  <a:schemeClr val="bg1"/>
                </a:solidFill>
                <a:latin typeface="Segoe UI" panose="020B0502040204020203" pitchFamily="34" charset="0"/>
              </a:rPr>
              <a:t>gradient</a:t>
            </a:r>
            <a:r>
              <a:rPr lang="en-US" dirty="0">
                <a:solidFill>
                  <a:schemeClr val="bg1"/>
                </a:solidFill>
                <a:latin typeface="Segoe UI" panose="020B0502040204020203" pitchFamily="34" charset="0"/>
              </a:rPr>
              <a:t>.</a:t>
            </a:r>
            <a:endParaRPr lang="en-US" dirty="0">
              <a:solidFill>
                <a:schemeClr val="bg1"/>
              </a:solidFill>
              <a:effectLst/>
              <a:latin typeface="Segoe UI" panose="020B0502040204020203" pitchFamily="34" charset="0"/>
            </a:endParaRPr>
          </a:p>
          <a:p>
            <a:endParaRPr lang="en-US" dirty="0">
              <a:effectLst/>
              <a:latin typeface="Segoe UI" panose="020B0502040204020203" pitchFamily="34" charset="0"/>
            </a:endParaRPr>
          </a:p>
        </p:txBody>
      </p:sp>
      <p:graphicFrame>
        <p:nvGraphicFramePr>
          <p:cNvPr id="4" name="Diagram 3">
            <a:extLst>
              <a:ext uri="{FF2B5EF4-FFF2-40B4-BE49-F238E27FC236}">
                <a16:creationId xmlns:a16="http://schemas.microsoft.com/office/drawing/2014/main" id="{8414D1C9-C478-4A5C-9C73-871A4F980AD2}"/>
              </a:ext>
            </a:extLst>
          </p:cNvPr>
          <p:cNvGraphicFramePr/>
          <p:nvPr>
            <p:extLst>
              <p:ext uri="{D42A27DB-BD31-4B8C-83A1-F6EECF244321}">
                <p14:modId xmlns:p14="http://schemas.microsoft.com/office/powerpoint/2010/main" val="710569742"/>
              </p:ext>
            </p:extLst>
          </p:nvPr>
        </p:nvGraphicFramePr>
        <p:xfrm>
          <a:off x="4051302" y="616373"/>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076510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erson standing on a rock while looking at the ocean wave with outstretched arms">
            <a:extLst>
              <a:ext uri="{FF2B5EF4-FFF2-40B4-BE49-F238E27FC236}">
                <a16:creationId xmlns:a16="http://schemas.microsoft.com/office/drawing/2014/main" id="{8C1A64BB-92C4-44CC-9AB7-8416F1B9BF56}"/>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solidFill>
            <a:srgbClr val="6768AB">
              <a:alpha val="75000"/>
            </a:srgbClr>
          </a:solidFill>
        </p:spPr>
      </p:pic>
      <p:sp>
        <p:nvSpPr>
          <p:cNvPr id="9" name="Rectangle 8" descr="Shaded overlay">
            <a:extLst>
              <a:ext uri="{FF2B5EF4-FFF2-40B4-BE49-F238E27FC236}">
                <a16:creationId xmlns:a16="http://schemas.microsoft.com/office/drawing/2014/main" id="{558C501A-DC1F-4BA4-BFFA-44EF8845A384}"/>
              </a:ext>
            </a:extLst>
          </p:cNvPr>
          <p:cNvSpPr/>
          <p:nvPr/>
        </p:nvSpPr>
        <p:spPr>
          <a:xfrm>
            <a:off x="0" y="0"/>
            <a:ext cx="12192000" cy="6858000"/>
          </a:xfrm>
          <a:prstGeom prst="rect">
            <a:avLst/>
          </a:prstGeom>
          <a:solidFill>
            <a:srgbClr val="6768AB">
              <a:alpha val="7490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135A981B-6487-4B00-9EAF-D0D748FA6014}"/>
              </a:ext>
            </a:extLst>
          </p:cNvPr>
          <p:cNvSpPr>
            <a:spLocks noGrp="1"/>
          </p:cNvSpPr>
          <p:nvPr>
            <p:ph type="title"/>
          </p:nvPr>
        </p:nvSpPr>
        <p:spPr>
          <a:xfrm>
            <a:off x="448810" y="656809"/>
            <a:ext cx="11174819" cy="903767"/>
          </a:xfrm>
        </p:spPr>
        <p:txBody>
          <a:bodyPr/>
          <a:lstStyle/>
          <a:p>
            <a:pPr algn="ctr"/>
            <a:r>
              <a:rPr lang="en-US" cap="none" dirty="0"/>
              <a:t>A Venn diagram of legal status </a:t>
            </a:r>
            <a:endParaRPr lang="en-US" dirty="0"/>
          </a:p>
        </p:txBody>
      </p:sp>
      <p:sp>
        <p:nvSpPr>
          <p:cNvPr id="6" name="Text Placeholder 5">
            <a:extLst>
              <a:ext uri="{FF2B5EF4-FFF2-40B4-BE49-F238E27FC236}">
                <a16:creationId xmlns:a16="http://schemas.microsoft.com/office/drawing/2014/main" id="{B43F7E3B-CE99-4770-8587-6554C15693F8}"/>
              </a:ext>
            </a:extLst>
          </p:cNvPr>
          <p:cNvSpPr>
            <a:spLocks noGrp="1"/>
          </p:cNvSpPr>
          <p:nvPr>
            <p:ph type="body" sz="quarter" idx="14"/>
          </p:nvPr>
        </p:nvSpPr>
        <p:spPr>
          <a:xfrm>
            <a:off x="3429000" y="2240280"/>
            <a:ext cx="4645152" cy="4197096"/>
          </a:xfrm>
        </p:spPr>
        <p:txBody>
          <a:bodyPr/>
          <a:lstStyle/>
          <a:p>
            <a:br>
              <a:rPr lang="en-US" dirty="0"/>
            </a:br>
            <a:endParaRPr lang="en-US" dirty="0"/>
          </a:p>
        </p:txBody>
      </p:sp>
      <p:pic>
        <p:nvPicPr>
          <p:cNvPr id="11" name="Content Placeholder 3">
            <a:extLst>
              <a:ext uri="{FF2B5EF4-FFF2-40B4-BE49-F238E27FC236}">
                <a16:creationId xmlns:a16="http://schemas.microsoft.com/office/drawing/2014/main" id="{68F2960D-6D46-488D-B60B-7C9F6CAAC733}"/>
              </a:ext>
            </a:extLst>
          </p:cNvPr>
          <p:cNvPicPr>
            <a:picLocks noChangeAspect="1"/>
          </p:cNvPicPr>
          <p:nvPr/>
        </p:nvPicPr>
        <p:blipFill>
          <a:blip r:embed="rId4"/>
          <a:stretch>
            <a:fillRect/>
          </a:stretch>
        </p:blipFill>
        <p:spPr>
          <a:xfrm>
            <a:off x="2534652" y="1900428"/>
            <a:ext cx="7122695" cy="4876800"/>
          </a:xfrm>
          <a:prstGeom prst="rect">
            <a:avLst/>
          </a:prstGeom>
        </p:spPr>
      </p:pic>
    </p:spTree>
    <p:extLst>
      <p:ext uri="{BB962C8B-B14F-4D97-AF65-F5344CB8AC3E}">
        <p14:creationId xmlns:p14="http://schemas.microsoft.com/office/powerpoint/2010/main" val="26430136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16A8C9-9EB6-43DA-BD3E-58FAC144BF5C}"/>
              </a:ext>
            </a:extLst>
          </p:cNvPr>
          <p:cNvSpPr>
            <a:spLocks noGrp="1"/>
          </p:cNvSpPr>
          <p:nvPr>
            <p:ph type="title"/>
          </p:nvPr>
        </p:nvSpPr>
        <p:spPr>
          <a:xfrm>
            <a:off x="457199" y="914400"/>
            <a:ext cx="5605272" cy="1572126"/>
          </a:xfrm>
        </p:spPr>
        <p:txBody>
          <a:bodyPr anchor="ctr" anchorCtr="0">
            <a:normAutofit/>
          </a:bodyPr>
          <a:lstStyle/>
          <a:p>
            <a:r>
              <a:rPr lang="en-US" dirty="0"/>
              <a:t>Thinghood</a:t>
            </a:r>
          </a:p>
        </p:txBody>
      </p:sp>
      <p:sp>
        <p:nvSpPr>
          <p:cNvPr id="3" name="Text Placeholder 2">
            <a:extLst>
              <a:ext uri="{FF2B5EF4-FFF2-40B4-BE49-F238E27FC236}">
                <a16:creationId xmlns:a16="http://schemas.microsoft.com/office/drawing/2014/main" id="{50EACE68-C884-4900-BA05-58DEA1511030}"/>
              </a:ext>
            </a:extLst>
          </p:cNvPr>
          <p:cNvSpPr>
            <a:spLocks noGrp="1"/>
          </p:cNvSpPr>
          <p:nvPr>
            <p:ph type="body" sz="quarter" idx="14"/>
          </p:nvPr>
        </p:nvSpPr>
        <p:spPr>
          <a:xfrm>
            <a:off x="349192" y="2717753"/>
            <a:ext cx="4432533" cy="2871216"/>
          </a:xfrm>
        </p:spPr>
        <p:txBody>
          <a:bodyPr/>
          <a:lstStyle/>
          <a:p>
            <a:r>
              <a:rPr lang="en-US" dirty="0">
                <a:effectLst/>
                <a:latin typeface="Segoe UI" panose="020B0502040204020203" pitchFamily="34" charset="0"/>
              </a:rPr>
              <a:t>This is the current approach in the AI Act proposal: </a:t>
            </a:r>
            <a:r>
              <a:rPr lang="en-US" u="sng" dirty="0">
                <a:effectLst/>
                <a:latin typeface="Segoe UI" panose="020B0502040204020203" pitchFamily="34" charset="0"/>
              </a:rPr>
              <a:t>a</a:t>
            </a:r>
            <a:r>
              <a:rPr lang="en-US" u="sng" dirty="0">
                <a:latin typeface="Segoe UI" panose="020B0502040204020203" pitchFamily="34" charset="0"/>
              </a:rPr>
              <a:t> </a:t>
            </a:r>
            <a:r>
              <a:rPr lang="en-US" b="1" u="sng" dirty="0">
                <a:latin typeface="Segoe UI" panose="020B0502040204020203" pitchFamily="34" charset="0"/>
              </a:rPr>
              <a:t>product</a:t>
            </a:r>
            <a:r>
              <a:rPr lang="en-US" u="sng" dirty="0">
                <a:latin typeface="Segoe UI" panose="020B0502040204020203" pitchFamily="34" charset="0"/>
              </a:rPr>
              <a:t> safety </a:t>
            </a:r>
            <a:r>
              <a:rPr lang="en-US" b="1" u="sng" dirty="0">
                <a:latin typeface="Segoe UI" panose="020B0502040204020203" pitchFamily="34" charset="0"/>
              </a:rPr>
              <a:t>risk</a:t>
            </a:r>
            <a:r>
              <a:rPr lang="en-US" u="sng" dirty="0">
                <a:latin typeface="Segoe UI" panose="020B0502040204020203" pitchFamily="34" charset="0"/>
              </a:rPr>
              <a:t> regulation of </a:t>
            </a:r>
            <a:r>
              <a:rPr lang="en-US" b="1" u="sng" dirty="0">
                <a:latin typeface="Segoe UI" panose="020B0502040204020203" pitchFamily="34" charset="0"/>
              </a:rPr>
              <a:t>use</a:t>
            </a:r>
            <a:r>
              <a:rPr lang="en-US" u="sng" dirty="0">
                <a:latin typeface="Segoe UI" panose="020B0502040204020203" pitchFamily="34" charset="0"/>
              </a:rPr>
              <a:t>. </a:t>
            </a:r>
          </a:p>
          <a:p>
            <a:pPr marL="285750" indent="-285750">
              <a:buFont typeface="Courier New" panose="02070309020205020404" pitchFamily="49" charset="0"/>
              <a:buChar char="o"/>
            </a:pPr>
            <a:r>
              <a:rPr lang="en-US" dirty="0">
                <a:latin typeface="Segoe UI" panose="020B0502040204020203" pitchFamily="34" charset="0"/>
              </a:rPr>
              <a:t>Problematic definition of AI</a:t>
            </a:r>
          </a:p>
          <a:p>
            <a:pPr marL="285750" indent="-285750">
              <a:buFont typeface="Courier New" panose="02070309020205020404" pitchFamily="49" charset="0"/>
              <a:buChar char="o"/>
            </a:pPr>
            <a:r>
              <a:rPr lang="en-US" dirty="0">
                <a:latin typeface="Segoe UI" panose="020B0502040204020203" pitchFamily="34" charset="0"/>
              </a:rPr>
              <a:t>Problematic conformity assessments through standards</a:t>
            </a:r>
          </a:p>
          <a:p>
            <a:pPr marL="285750" indent="-285750">
              <a:buFont typeface="Courier New" panose="02070309020205020404" pitchFamily="49" charset="0"/>
              <a:buChar char="o"/>
            </a:pPr>
            <a:r>
              <a:rPr lang="en-US" dirty="0">
                <a:effectLst/>
                <a:latin typeface="Segoe UI" panose="020B0502040204020203" pitchFamily="34" charset="0"/>
              </a:rPr>
              <a:t>Possible liability gaps not addressed</a:t>
            </a:r>
          </a:p>
          <a:p>
            <a:pPr marL="285750" indent="-285750">
              <a:buFont typeface="Courier New" panose="02070309020205020404" pitchFamily="49" charset="0"/>
              <a:buChar char="o"/>
            </a:pPr>
            <a:r>
              <a:rPr lang="en-US" dirty="0">
                <a:latin typeface="Segoe UI" panose="020B0502040204020203" pitchFamily="34" charset="0"/>
              </a:rPr>
              <a:t>Limited enforceability (no rights for affected individuals)</a:t>
            </a:r>
            <a:endParaRPr lang="en-US" dirty="0">
              <a:effectLst/>
              <a:latin typeface="Segoe UI" panose="020B0502040204020203" pitchFamily="34" charset="0"/>
            </a:endParaRPr>
          </a:p>
          <a:p>
            <a:pPr marL="0" indent="0" algn="ctr">
              <a:buNone/>
            </a:pPr>
            <a:endParaRPr lang="en-US" dirty="0"/>
          </a:p>
        </p:txBody>
      </p:sp>
      <p:sp>
        <p:nvSpPr>
          <p:cNvPr id="5" name="Picture Placeholder 4">
            <a:extLst>
              <a:ext uri="{FF2B5EF4-FFF2-40B4-BE49-F238E27FC236}">
                <a16:creationId xmlns:a16="http://schemas.microsoft.com/office/drawing/2014/main" id="{B937CA05-3F8F-B590-5260-0E36857BDC9B}"/>
              </a:ext>
            </a:extLst>
          </p:cNvPr>
          <p:cNvSpPr>
            <a:spLocks noGrp="1"/>
          </p:cNvSpPr>
          <p:nvPr>
            <p:ph type="pic" sz="quarter" idx="15"/>
          </p:nvPr>
        </p:nvSpPr>
        <p:spPr/>
      </p:sp>
      <p:pic>
        <p:nvPicPr>
          <p:cNvPr id="7" name="Picture Placeholder 10">
            <a:extLst>
              <a:ext uri="{FF2B5EF4-FFF2-40B4-BE49-F238E27FC236}">
                <a16:creationId xmlns:a16="http://schemas.microsoft.com/office/drawing/2014/main" id="{7950F8CA-2A47-1D21-056E-3A79C89C64E0}"/>
              </a:ext>
            </a:extLst>
          </p:cNvPr>
          <p:cNvPicPr>
            <a:picLocks noChangeAspect="1"/>
          </p:cNvPicPr>
          <p:nvPr/>
        </p:nvPicPr>
        <p:blipFill>
          <a:blip r:embed="rId2"/>
          <a:stretch>
            <a:fillRect/>
          </a:stretch>
        </p:blipFill>
        <p:spPr>
          <a:xfrm>
            <a:off x="5461233" y="2122415"/>
            <a:ext cx="6273568" cy="4108594"/>
          </a:xfrm>
          <a:prstGeom prst="rect">
            <a:avLst/>
          </a:prstGeom>
          <a:solidFill>
            <a:schemeClr val="accent5">
              <a:lumMod val="20000"/>
              <a:lumOff val="80000"/>
            </a:schemeClr>
          </a:solidFill>
        </p:spPr>
      </p:pic>
    </p:spTree>
    <p:extLst>
      <p:ext uri="{BB962C8B-B14F-4D97-AF65-F5344CB8AC3E}">
        <p14:creationId xmlns:p14="http://schemas.microsoft.com/office/powerpoint/2010/main" val="30590260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67C909B-0AD0-483C-AAC3-96A0A3D16BE1}"/>
              </a:ext>
            </a:extLst>
          </p:cNvPr>
          <p:cNvSpPr>
            <a:spLocks noGrp="1"/>
          </p:cNvSpPr>
          <p:nvPr>
            <p:ph type="title"/>
          </p:nvPr>
        </p:nvSpPr>
        <p:spPr>
          <a:xfrm>
            <a:off x="457199" y="960120"/>
            <a:ext cx="3619501" cy="877824"/>
          </a:xfrm>
        </p:spPr>
        <p:txBody>
          <a:bodyPr>
            <a:noAutofit/>
          </a:bodyPr>
          <a:lstStyle/>
          <a:p>
            <a:r>
              <a:rPr lang="en-US" sz="2400" dirty="0">
                <a:solidFill>
                  <a:schemeClr val="bg1"/>
                </a:solidFill>
              </a:rPr>
              <a:t>…To go back to Legal theory for a minute…</a:t>
            </a:r>
          </a:p>
        </p:txBody>
      </p:sp>
      <p:sp>
        <p:nvSpPr>
          <p:cNvPr id="8" name="Text Placeholder 7">
            <a:extLst>
              <a:ext uri="{FF2B5EF4-FFF2-40B4-BE49-F238E27FC236}">
                <a16:creationId xmlns:a16="http://schemas.microsoft.com/office/drawing/2014/main" id="{E154013F-D2A9-4715-ACE2-3720EA35B8D0}"/>
              </a:ext>
            </a:extLst>
          </p:cNvPr>
          <p:cNvSpPr>
            <a:spLocks noGrp="1"/>
          </p:cNvSpPr>
          <p:nvPr>
            <p:ph type="body" sz="quarter" idx="14"/>
          </p:nvPr>
        </p:nvSpPr>
        <p:spPr>
          <a:xfrm>
            <a:off x="457199" y="2779776"/>
            <a:ext cx="3760839" cy="3255264"/>
          </a:xfrm>
        </p:spPr>
        <p:txBody>
          <a:bodyPr/>
          <a:lstStyle/>
          <a:p>
            <a:pPr marL="285750" indent="-285750">
              <a:buFont typeface="Courier New" panose="02070309020205020404" pitchFamily="49" charset="0"/>
              <a:buChar char="o"/>
            </a:pPr>
            <a:r>
              <a:rPr lang="en-US" dirty="0">
                <a:solidFill>
                  <a:schemeClr val="bg1"/>
                </a:solidFill>
                <a:latin typeface="Segoe UI" panose="020B0502040204020203" pitchFamily="34" charset="0"/>
              </a:rPr>
              <a:t>Realists are usually divided into religionists, rationalists or naturalists</a:t>
            </a:r>
            <a:endParaRPr lang="en-US" dirty="0">
              <a:solidFill>
                <a:schemeClr val="bg1"/>
              </a:solidFill>
              <a:effectLst/>
              <a:latin typeface="Segoe UI" panose="020B0502040204020203" pitchFamily="34" charset="0"/>
            </a:endParaRPr>
          </a:p>
          <a:p>
            <a:pPr marL="285750" indent="-285750">
              <a:buFont typeface="Courier New" panose="02070309020205020404" pitchFamily="49" charset="0"/>
              <a:buChar char="o"/>
            </a:pPr>
            <a:r>
              <a:rPr lang="en-US" dirty="0">
                <a:solidFill>
                  <a:schemeClr val="bg1"/>
                </a:solidFill>
                <a:effectLst/>
                <a:latin typeface="Segoe UI" panose="020B0502040204020203" pitchFamily="34" charset="0"/>
              </a:rPr>
              <a:t>Legalists are usually divided into: fictionalists, imputation theorists and neo-institutionalists</a:t>
            </a:r>
          </a:p>
          <a:p>
            <a:endParaRPr lang="en-US" dirty="0">
              <a:effectLst/>
              <a:latin typeface="Segoe UI" panose="020B0502040204020203" pitchFamily="34" charset="0"/>
            </a:endParaRPr>
          </a:p>
        </p:txBody>
      </p:sp>
      <p:graphicFrame>
        <p:nvGraphicFramePr>
          <p:cNvPr id="4" name="Diagram 3">
            <a:extLst>
              <a:ext uri="{FF2B5EF4-FFF2-40B4-BE49-F238E27FC236}">
                <a16:creationId xmlns:a16="http://schemas.microsoft.com/office/drawing/2014/main" id="{8414D1C9-C478-4A5C-9C73-871A4F980AD2}"/>
              </a:ext>
            </a:extLst>
          </p:cNvPr>
          <p:cNvGraphicFramePr/>
          <p:nvPr>
            <p:extLst>
              <p:ext uri="{D42A27DB-BD31-4B8C-83A1-F6EECF244321}">
                <p14:modId xmlns:p14="http://schemas.microsoft.com/office/powerpoint/2010/main" val="2403890428"/>
              </p:ext>
            </p:extLst>
          </p:nvPr>
        </p:nvGraphicFramePr>
        <p:xfrm>
          <a:off x="4051302" y="616373"/>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00190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erson standing on a rock while looking at the ocean wave with outstretched arms">
            <a:extLst>
              <a:ext uri="{FF2B5EF4-FFF2-40B4-BE49-F238E27FC236}">
                <a16:creationId xmlns:a16="http://schemas.microsoft.com/office/drawing/2014/main" id="{8C1A64BB-92C4-44CC-9AB7-8416F1B9BF56}"/>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solidFill>
            <a:srgbClr val="6768AB">
              <a:alpha val="75000"/>
            </a:srgbClr>
          </a:solidFill>
        </p:spPr>
      </p:pic>
      <p:sp>
        <p:nvSpPr>
          <p:cNvPr id="9" name="Rectangle 8" descr="Shaded overlay">
            <a:extLst>
              <a:ext uri="{FF2B5EF4-FFF2-40B4-BE49-F238E27FC236}">
                <a16:creationId xmlns:a16="http://schemas.microsoft.com/office/drawing/2014/main" id="{558C501A-DC1F-4BA4-BFFA-44EF8845A384}"/>
              </a:ext>
            </a:extLst>
          </p:cNvPr>
          <p:cNvSpPr/>
          <p:nvPr/>
        </p:nvSpPr>
        <p:spPr>
          <a:xfrm>
            <a:off x="0" y="0"/>
            <a:ext cx="12192000" cy="6858000"/>
          </a:xfrm>
          <a:prstGeom prst="rect">
            <a:avLst/>
          </a:prstGeom>
          <a:solidFill>
            <a:srgbClr val="6768AB">
              <a:alpha val="7490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5">
            <a:extLst>
              <a:ext uri="{FF2B5EF4-FFF2-40B4-BE49-F238E27FC236}">
                <a16:creationId xmlns:a16="http://schemas.microsoft.com/office/drawing/2014/main" id="{B43F7E3B-CE99-4770-8587-6554C15693F8}"/>
              </a:ext>
            </a:extLst>
          </p:cNvPr>
          <p:cNvSpPr>
            <a:spLocks noGrp="1"/>
          </p:cNvSpPr>
          <p:nvPr>
            <p:ph type="body" sz="quarter" idx="14"/>
          </p:nvPr>
        </p:nvSpPr>
        <p:spPr>
          <a:xfrm>
            <a:off x="3429000" y="2240280"/>
            <a:ext cx="4645152" cy="4197096"/>
          </a:xfrm>
        </p:spPr>
        <p:txBody>
          <a:bodyPr/>
          <a:lstStyle/>
          <a:p>
            <a:br>
              <a:rPr lang="en-US" dirty="0"/>
            </a:br>
            <a:endParaRPr lang="en-US" dirty="0"/>
          </a:p>
        </p:txBody>
      </p:sp>
      <p:sp>
        <p:nvSpPr>
          <p:cNvPr id="5" name="TextBox 4">
            <a:extLst>
              <a:ext uri="{FF2B5EF4-FFF2-40B4-BE49-F238E27FC236}">
                <a16:creationId xmlns:a16="http://schemas.microsoft.com/office/drawing/2014/main" id="{385A6491-E45A-43D2-FC6C-DD50A1286E3B}"/>
              </a:ext>
            </a:extLst>
          </p:cNvPr>
          <p:cNvSpPr txBox="1"/>
          <p:nvPr/>
        </p:nvSpPr>
        <p:spPr>
          <a:xfrm>
            <a:off x="2979490" y="1005473"/>
            <a:ext cx="6233020" cy="5055615"/>
          </a:xfrm>
          <a:prstGeom prst="rect">
            <a:avLst/>
          </a:prstGeom>
          <a:noFill/>
        </p:spPr>
        <p:txBody>
          <a:bodyPr wrap="square" rtlCol="0">
            <a:spAutoFit/>
          </a:bodyPr>
          <a:lstStyle/>
          <a:p>
            <a:pPr marL="0" marR="0" lvl="0" indent="0" algn="ctr" defTabSz="914400" rtl="0" eaLnBrk="1" fontAlgn="auto" latinLnBrk="0" hangingPunct="1">
              <a:lnSpc>
                <a:spcPts val="3000"/>
              </a:lnSpc>
              <a:spcBef>
                <a:spcPts val="0"/>
              </a:spcBef>
              <a:spcAft>
                <a:spcPts val="0"/>
              </a:spcAft>
              <a:buClrTx/>
              <a:buSzTx/>
              <a:buFont typeface="Arial" panose="020B0604020202020204" pitchFamily="34" charset="0"/>
              <a:buNone/>
              <a:tabLst/>
              <a:defRPr/>
            </a:pPr>
            <a:r>
              <a:rPr kumimoji="0" lang="en-US" sz="2400" b="0" i="1" u="none" strike="noStrike" kern="1200" cap="none" spc="0" normalizeH="0" baseline="0" noProof="0" dirty="0">
                <a:ln>
                  <a:noFill/>
                </a:ln>
                <a:solidFill>
                  <a:prstClr val="white"/>
                </a:solidFill>
                <a:effectLst/>
                <a:uLnTx/>
                <a:uFillTx/>
                <a:latin typeface="Segoe UI"/>
                <a:ea typeface="+mn-ea"/>
                <a:cs typeface="+mn-cs"/>
              </a:rPr>
              <a:t>“If there is one assumption that seems to have organized human experience from its very beginnings it is that of a division between persons and things. […</a:t>
            </a:r>
            <a:r>
              <a:rPr lang="en-US" sz="2400" i="1" dirty="0">
                <a:solidFill>
                  <a:prstClr val="white"/>
                </a:solidFill>
                <a:latin typeface="Segoe UI"/>
              </a:rPr>
              <a:t>]</a:t>
            </a:r>
            <a:endParaRPr kumimoji="0" lang="en-US" sz="2400" b="0" i="1" u="none" strike="noStrike" kern="1200" cap="none" spc="0" normalizeH="0" baseline="0" noProof="0" dirty="0">
              <a:ln>
                <a:noFill/>
              </a:ln>
              <a:solidFill>
                <a:prstClr val="white"/>
              </a:solidFill>
              <a:effectLst/>
              <a:uLnTx/>
              <a:uFillTx/>
              <a:latin typeface="Segoe UI"/>
              <a:ea typeface="+mn-ea"/>
              <a:cs typeface="+mn-cs"/>
            </a:endParaRPr>
          </a:p>
          <a:p>
            <a:pPr marL="0" marR="0" lvl="0" indent="0" algn="ctr" defTabSz="914400" rtl="0" eaLnBrk="1" fontAlgn="auto" latinLnBrk="0" hangingPunct="1">
              <a:lnSpc>
                <a:spcPts val="3000"/>
              </a:lnSpc>
              <a:spcBef>
                <a:spcPts val="0"/>
              </a:spcBef>
              <a:spcAft>
                <a:spcPts val="0"/>
              </a:spcAft>
              <a:buClrTx/>
              <a:buSzTx/>
              <a:buFont typeface="Arial" panose="020B0604020202020204" pitchFamily="34" charset="0"/>
              <a:buNone/>
              <a:tabLst/>
              <a:defRPr/>
            </a:pPr>
            <a:r>
              <a:rPr kumimoji="0" lang="en-US" sz="2400" b="0" i="1" u="none" strike="noStrike" kern="1200" cap="none" spc="0" normalizeH="0" baseline="0" noProof="0" dirty="0">
                <a:ln>
                  <a:noFill/>
                </a:ln>
                <a:solidFill>
                  <a:prstClr val="white"/>
                </a:solidFill>
                <a:effectLst/>
                <a:uLnTx/>
                <a:uFillTx/>
                <a:latin typeface="Segoe UI"/>
                <a:ea typeface="+mn-ea"/>
                <a:cs typeface="+mn-cs"/>
              </a:rPr>
              <a:t>A watershed divides the world of life, cutting it into two areas defined by their mutual opposition. You either stand on this side of the divide, with the persons, or on the other side, with the things: there is no segment in between to unite them.”</a:t>
            </a:r>
          </a:p>
          <a:p>
            <a:pPr marL="0" marR="0" lvl="0" indent="0" algn="ctr" defTabSz="914400" rtl="0" eaLnBrk="1" fontAlgn="auto" latinLnBrk="0" hangingPunct="1">
              <a:lnSpc>
                <a:spcPts val="3000"/>
              </a:lnSpc>
              <a:spcBef>
                <a:spcPts val="0"/>
              </a:spcBef>
              <a:spcAft>
                <a:spcPts val="0"/>
              </a:spcAft>
              <a:buClrTx/>
              <a:buSzTx/>
              <a:buFont typeface="Arial" panose="020B0604020202020204" pitchFamily="34" charset="0"/>
              <a:buNone/>
              <a:tabLst/>
              <a:defRPr/>
            </a:pPr>
            <a:endParaRPr kumimoji="0" lang="en-US" sz="2400" b="0" i="1" u="none" strike="noStrike" kern="1200" cap="none" spc="0" normalizeH="0" baseline="0" noProof="0" dirty="0">
              <a:ln>
                <a:noFill/>
              </a:ln>
              <a:solidFill>
                <a:prstClr val="white"/>
              </a:solidFill>
              <a:effectLst/>
              <a:uLnTx/>
              <a:uFillTx/>
              <a:latin typeface="Segoe UI"/>
              <a:ea typeface="+mn-ea"/>
              <a:cs typeface="+mn-cs"/>
            </a:endParaRPr>
          </a:p>
          <a:p>
            <a:pPr marL="0" marR="0" lvl="0" indent="0" algn="ctr" defTabSz="914400" rtl="0" eaLnBrk="1" fontAlgn="auto" latinLnBrk="0" hangingPunct="1">
              <a:lnSpc>
                <a:spcPts val="3000"/>
              </a:lnSpc>
              <a:spcBef>
                <a:spcPts val="0"/>
              </a:spcBef>
              <a:spcAft>
                <a:spcPts val="0"/>
              </a:spcAft>
              <a:buClrTx/>
              <a:buSzTx/>
              <a:buFont typeface="Arial" panose="020B0604020202020204" pitchFamily="34" charset="0"/>
              <a:buNone/>
              <a:tabLst/>
              <a:defRPr/>
            </a:pPr>
            <a:r>
              <a:rPr lang="en-US" sz="2000" dirty="0">
                <a:solidFill>
                  <a:prstClr val="white"/>
                </a:solidFill>
                <a:latin typeface="Segoe UI"/>
              </a:rPr>
              <a:t>Roberto Esposito, </a:t>
            </a:r>
            <a:r>
              <a:rPr lang="en-US" sz="2000" i="1" dirty="0">
                <a:solidFill>
                  <a:prstClr val="white"/>
                </a:solidFill>
                <a:latin typeface="Segoe UI"/>
              </a:rPr>
              <a:t>Persons and things: from the Body’s Point of View</a:t>
            </a:r>
            <a:r>
              <a:rPr lang="en-US" sz="2000" dirty="0">
                <a:solidFill>
                  <a:prstClr val="white"/>
                </a:solidFill>
                <a:latin typeface="Segoe UI"/>
              </a:rPr>
              <a:t>, Polity Press, 2015.</a:t>
            </a:r>
          </a:p>
        </p:txBody>
      </p:sp>
    </p:spTree>
    <p:extLst>
      <p:ext uri="{BB962C8B-B14F-4D97-AF65-F5344CB8AC3E}">
        <p14:creationId xmlns:p14="http://schemas.microsoft.com/office/powerpoint/2010/main" val="24031210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194C3BF-6531-3409-7F84-18CA13D908FB}"/>
              </a:ext>
            </a:extLst>
          </p:cNvPr>
          <p:cNvPicPr>
            <a:picLocks noChangeAspect="1"/>
          </p:cNvPicPr>
          <p:nvPr/>
        </p:nvPicPr>
        <p:blipFill>
          <a:blip r:embed="rId2"/>
          <a:stretch>
            <a:fillRect/>
          </a:stretch>
        </p:blipFill>
        <p:spPr>
          <a:xfrm>
            <a:off x="7366284" y="3602736"/>
            <a:ext cx="2095907" cy="3255264"/>
          </a:xfrm>
          <a:prstGeom prst="rect">
            <a:avLst/>
          </a:prstGeom>
        </p:spPr>
      </p:pic>
      <p:pic>
        <p:nvPicPr>
          <p:cNvPr id="11" name="Picture 10">
            <a:extLst>
              <a:ext uri="{FF2B5EF4-FFF2-40B4-BE49-F238E27FC236}">
                <a16:creationId xmlns:a16="http://schemas.microsoft.com/office/drawing/2014/main" id="{1D88F692-A241-DB24-6C10-8032CFAD09AD}"/>
              </a:ext>
            </a:extLst>
          </p:cNvPr>
          <p:cNvPicPr>
            <a:picLocks noChangeAspect="1"/>
          </p:cNvPicPr>
          <p:nvPr/>
        </p:nvPicPr>
        <p:blipFill>
          <a:blip r:embed="rId3"/>
          <a:stretch>
            <a:fillRect/>
          </a:stretch>
        </p:blipFill>
        <p:spPr>
          <a:xfrm>
            <a:off x="9616207" y="3722483"/>
            <a:ext cx="2118593" cy="3135517"/>
          </a:xfrm>
          <a:prstGeom prst="rect">
            <a:avLst/>
          </a:prstGeom>
        </p:spPr>
      </p:pic>
      <p:pic>
        <p:nvPicPr>
          <p:cNvPr id="6" name="Picture Placeholder 6">
            <a:extLst>
              <a:ext uri="{FF2B5EF4-FFF2-40B4-BE49-F238E27FC236}">
                <a16:creationId xmlns:a16="http://schemas.microsoft.com/office/drawing/2014/main" id="{62A45A7E-870D-2BD1-6080-19B3B59360D6}"/>
              </a:ext>
            </a:extLst>
          </p:cNvPr>
          <p:cNvPicPr>
            <a:picLocks noChangeAspect="1"/>
          </p:cNvPicPr>
          <p:nvPr/>
        </p:nvPicPr>
        <p:blipFill>
          <a:blip r:embed="rId4"/>
          <a:stretch>
            <a:fillRect/>
          </a:stretch>
        </p:blipFill>
        <p:spPr>
          <a:xfrm>
            <a:off x="4254500" y="2403529"/>
            <a:ext cx="2957769" cy="4454471"/>
          </a:xfrm>
          <a:prstGeom prst="rect">
            <a:avLst/>
          </a:prstGeom>
        </p:spPr>
      </p:pic>
      <p:sp>
        <p:nvSpPr>
          <p:cNvPr id="7" name="Title 6">
            <a:extLst>
              <a:ext uri="{FF2B5EF4-FFF2-40B4-BE49-F238E27FC236}">
                <a16:creationId xmlns:a16="http://schemas.microsoft.com/office/drawing/2014/main" id="{B67C909B-0AD0-483C-AAC3-96A0A3D16BE1}"/>
              </a:ext>
            </a:extLst>
          </p:cNvPr>
          <p:cNvSpPr>
            <a:spLocks noGrp="1"/>
          </p:cNvSpPr>
          <p:nvPr>
            <p:ph type="title"/>
          </p:nvPr>
        </p:nvSpPr>
        <p:spPr>
          <a:xfrm>
            <a:off x="457199" y="960120"/>
            <a:ext cx="3619501" cy="877824"/>
          </a:xfrm>
        </p:spPr>
        <p:txBody>
          <a:bodyPr>
            <a:noAutofit/>
          </a:bodyPr>
          <a:lstStyle/>
          <a:p>
            <a:r>
              <a:rPr lang="en-US" sz="2400" dirty="0">
                <a:solidFill>
                  <a:schemeClr val="bg1"/>
                </a:solidFill>
              </a:rPr>
              <a:t>The relational approach</a:t>
            </a:r>
          </a:p>
        </p:txBody>
      </p:sp>
      <p:sp>
        <p:nvSpPr>
          <p:cNvPr id="8" name="Text Placeholder 7">
            <a:extLst>
              <a:ext uri="{FF2B5EF4-FFF2-40B4-BE49-F238E27FC236}">
                <a16:creationId xmlns:a16="http://schemas.microsoft.com/office/drawing/2014/main" id="{E154013F-D2A9-4715-ACE2-3720EA35B8D0}"/>
              </a:ext>
            </a:extLst>
          </p:cNvPr>
          <p:cNvSpPr>
            <a:spLocks noGrp="1"/>
          </p:cNvSpPr>
          <p:nvPr>
            <p:ph type="body" sz="quarter" idx="14"/>
          </p:nvPr>
        </p:nvSpPr>
        <p:spPr>
          <a:xfrm>
            <a:off x="315861" y="2403529"/>
            <a:ext cx="3760839" cy="3255264"/>
          </a:xfrm>
        </p:spPr>
        <p:txBody>
          <a:bodyPr/>
          <a:lstStyle/>
          <a:p>
            <a:pPr marL="285750" indent="-285750">
              <a:buFont typeface="Courier New" panose="02070309020205020404" pitchFamily="49" charset="0"/>
              <a:buChar char="o"/>
            </a:pPr>
            <a:endParaRPr lang="en-US" dirty="0">
              <a:effectLst/>
              <a:latin typeface="Segoe UI" panose="020B0502040204020203" pitchFamily="34" charset="0"/>
            </a:endParaRPr>
          </a:p>
          <a:p>
            <a:pPr marL="285750" marR="0" lvl="0" indent="-285750" algn="l" defTabSz="914400" rtl="0" eaLnBrk="1" fontAlgn="auto" latinLnBrk="0" hangingPunct="1">
              <a:lnSpc>
                <a:spcPts val="3000"/>
              </a:lnSpc>
              <a:spcBef>
                <a:spcPts val="0"/>
              </a:spcBef>
              <a:spcAft>
                <a:spcPts val="0"/>
              </a:spcAft>
              <a:buClrTx/>
              <a:buSzTx/>
              <a:buFont typeface="Courier New" panose="02070309020205020404" pitchFamily="49" charset="0"/>
              <a:buChar char="o"/>
              <a:tabLst/>
              <a:defRPr/>
            </a:pPr>
            <a:r>
              <a:rPr kumimoji="0" lang="en-US" sz="1600" b="0" i="0" u="none" strike="noStrike" kern="1200" cap="none" spc="0" normalizeH="0" baseline="0" noProof="0" dirty="0" err="1">
                <a:ln>
                  <a:noFill/>
                </a:ln>
                <a:solidFill>
                  <a:prstClr val="white"/>
                </a:solidFill>
                <a:effectLst/>
                <a:uLnTx/>
                <a:uFillTx/>
                <a:latin typeface="Montserrat" panose="00000500000000000000" pitchFamily="2" charset="0"/>
                <a:ea typeface="+mn-ea"/>
                <a:cs typeface="+mn-cs"/>
              </a:rPr>
              <a:t>Relationalists</a:t>
            </a:r>
            <a:r>
              <a:rPr kumimoji="0" lang="en-US" sz="16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 legal status is not determined by the possession of specific intrinsic traits or capacities, but rather linked with membership in a “community of recognition” (Silva, 2017).</a:t>
            </a:r>
          </a:p>
        </p:txBody>
      </p:sp>
      <p:pic>
        <p:nvPicPr>
          <p:cNvPr id="2" name="Picture 1">
            <a:extLst>
              <a:ext uri="{FF2B5EF4-FFF2-40B4-BE49-F238E27FC236}">
                <a16:creationId xmlns:a16="http://schemas.microsoft.com/office/drawing/2014/main" id="{9F4320A3-A70B-854F-AAAB-410FF0A44F4A}"/>
              </a:ext>
            </a:extLst>
          </p:cNvPr>
          <p:cNvPicPr>
            <a:picLocks noChangeAspect="1"/>
          </p:cNvPicPr>
          <p:nvPr/>
        </p:nvPicPr>
        <p:blipFill>
          <a:blip r:embed="rId5"/>
          <a:stretch>
            <a:fillRect/>
          </a:stretch>
        </p:blipFill>
        <p:spPr>
          <a:xfrm>
            <a:off x="5900383" y="5080"/>
            <a:ext cx="6291617" cy="3950550"/>
          </a:xfrm>
          <a:prstGeom prst="rect">
            <a:avLst/>
          </a:prstGeom>
        </p:spPr>
      </p:pic>
    </p:spTree>
    <p:extLst>
      <p:ext uri="{BB962C8B-B14F-4D97-AF65-F5344CB8AC3E}">
        <p14:creationId xmlns:p14="http://schemas.microsoft.com/office/powerpoint/2010/main" val="35590751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erson standing on a rock while looking at the ocean wave with outstretched arms">
            <a:extLst>
              <a:ext uri="{FF2B5EF4-FFF2-40B4-BE49-F238E27FC236}">
                <a16:creationId xmlns:a16="http://schemas.microsoft.com/office/drawing/2014/main" id="{8C1A64BB-92C4-44CC-9AB7-8416F1B9BF56}"/>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solidFill>
            <a:srgbClr val="6768AB">
              <a:alpha val="75000"/>
            </a:srgbClr>
          </a:solidFill>
        </p:spPr>
      </p:pic>
      <p:sp>
        <p:nvSpPr>
          <p:cNvPr id="9" name="Rectangle 8" descr="Shaded overlay">
            <a:extLst>
              <a:ext uri="{FF2B5EF4-FFF2-40B4-BE49-F238E27FC236}">
                <a16:creationId xmlns:a16="http://schemas.microsoft.com/office/drawing/2014/main" id="{558C501A-DC1F-4BA4-BFFA-44EF8845A384}"/>
              </a:ext>
            </a:extLst>
          </p:cNvPr>
          <p:cNvSpPr/>
          <p:nvPr/>
        </p:nvSpPr>
        <p:spPr>
          <a:xfrm>
            <a:off x="0" y="0"/>
            <a:ext cx="12192000" cy="6858000"/>
          </a:xfrm>
          <a:prstGeom prst="rect">
            <a:avLst/>
          </a:prstGeom>
          <a:solidFill>
            <a:srgbClr val="6768AB">
              <a:alpha val="7490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135A981B-6487-4B00-9EAF-D0D748FA6014}"/>
              </a:ext>
            </a:extLst>
          </p:cNvPr>
          <p:cNvSpPr>
            <a:spLocks noGrp="1"/>
          </p:cNvSpPr>
          <p:nvPr>
            <p:ph type="title"/>
          </p:nvPr>
        </p:nvSpPr>
        <p:spPr>
          <a:xfrm>
            <a:off x="508590" y="389448"/>
            <a:ext cx="11174819" cy="903767"/>
          </a:xfrm>
        </p:spPr>
        <p:txBody>
          <a:bodyPr/>
          <a:lstStyle/>
          <a:p>
            <a:pPr algn="ctr"/>
            <a:r>
              <a:rPr lang="en-US" cap="none" dirty="0"/>
              <a:t>Levels of abstraction</a:t>
            </a:r>
            <a:endParaRPr lang="en-US" dirty="0"/>
          </a:p>
        </p:txBody>
      </p:sp>
      <p:sp>
        <p:nvSpPr>
          <p:cNvPr id="6" name="Text Placeholder 5">
            <a:extLst>
              <a:ext uri="{FF2B5EF4-FFF2-40B4-BE49-F238E27FC236}">
                <a16:creationId xmlns:a16="http://schemas.microsoft.com/office/drawing/2014/main" id="{B43F7E3B-CE99-4770-8587-6554C15693F8}"/>
              </a:ext>
            </a:extLst>
          </p:cNvPr>
          <p:cNvSpPr>
            <a:spLocks noGrp="1"/>
          </p:cNvSpPr>
          <p:nvPr>
            <p:ph type="body" sz="quarter" idx="14"/>
          </p:nvPr>
        </p:nvSpPr>
        <p:spPr>
          <a:xfrm>
            <a:off x="3429000" y="2240280"/>
            <a:ext cx="4645152" cy="4197096"/>
          </a:xfrm>
        </p:spPr>
        <p:txBody>
          <a:bodyPr/>
          <a:lstStyle/>
          <a:p>
            <a:br>
              <a:rPr lang="en-US" dirty="0"/>
            </a:br>
            <a:endParaRPr lang="en-US" dirty="0"/>
          </a:p>
        </p:txBody>
      </p:sp>
      <p:graphicFrame>
        <p:nvGraphicFramePr>
          <p:cNvPr id="2" name="Diagram 1">
            <a:extLst>
              <a:ext uri="{FF2B5EF4-FFF2-40B4-BE49-F238E27FC236}">
                <a16:creationId xmlns:a16="http://schemas.microsoft.com/office/drawing/2014/main" id="{FF98E5CB-222E-C082-E133-2535C0A50E1E}"/>
              </a:ext>
            </a:extLst>
          </p:cNvPr>
          <p:cNvGraphicFramePr/>
          <p:nvPr>
            <p:extLst>
              <p:ext uri="{D42A27DB-BD31-4B8C-83A1-F6EECF244321}">
                <p14:modId xmlns:p14="http://schemas.microsoft.com/office/powerpoint/2010/main" val="964281071"/>
              </p:ext>
            </p:extLst>
          </p:nvPr>
        </p:nvGraphicFramePr>
        <p:xfrm>
          <a:off x="2032000" y="1249916"/>
          <a:ext cx="8128000"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1550148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6E0AA5E-867C-2EBC-6E0B-B3489DE5B929}"/>
              </a:ext>
            </a:extLst>
          </p:cNvPr>
          <p:cNvSpPr>
            <a:spLocks noGrp="1"/>
          </p:cNvSpPr>
          <p:nvPr>
            <p:ph type="body" sz="quarter" idx="14"/>
          </p:nvPr>
        </p:nvSpPr>
        <p:spPr>
          <a:xfrm>
            <a:off x="457200" y="2625754"/>
            <a:ext cx="7470396" cy="3409286"/>
          </a:xfrm>
        </p:spPr>
        <p:txBody>
          <a:bodyPr/>
          <a:lstStyle/>
          <a:p>
            <a:pPr marL="285750" indent="-285750">
              <a:buFont typeface="Courier New" panose="02070309020205020404" pitchFamily="49" charset="0"/>
              <a:buChar char="o"/>
            </a:pPr>
            <a:r>
              <a:rPr lang="en-US" dirty="0">
                <a:solidFill>
                  <a:schemeClr val="bg1"/>
                </a:solidFill>
              </a:rPr>
              <a:t>Legal personhood is a complex attribute, a ‘gradable, discrete, discontinuous, multifaceted, and fluid’ (Wojtczak, 2021). </a:t>
            </a:r>
          </a:p>
          <a:p>
            <a:pPr marL="285750" indent="-285750">
              <a:buFont typeface="Courier New" panose="02070309020205020404" pitchFamily="49" charset="0"/>
              <a:buChar char="o"/>
            </a:pPr>
            <a:r>
              <a:rPr lang="en-US" b="1" dirty="0">
                <a:solidFill>
                  <a:schemeClr val="bg1"/>
                </a:solidFill>
              </a:rPr>
              <a:t>Gradient is a more suited metaphor</a:t>
            </a:r>
            <a:r>
              <a:rPr lang="en-US" dirty="0">
                <a:solidFill>
                  <a:schemeClr val="bg1"/>
                </a:solidFill>
              </a:rPr>
              <a:t> for legal personhood since it </a:t>
            </a:r>
            <a:r>
              <a:rPr lang="en-US" dirty="0" err="1">
                <a:solidFill>
                  <a:schemeClr val="bg1"/>
                </a:solidFill>
              </a:rPr>
              <a:t>it</a:t>
            </a:r>
            <a:r>
              <a:rPr lang="en-US" dirty="0">
                <a:solidFill>
                  <a:schemeClr val="bg1"/>
                </a:solidFill>
              </a:rPr>
              <a:t> gestures at a variable number elements of different types – such as responsibilities, rights, competences and so on - which can be added or taken away by a lawmaker </a:t>
            </a:r>
            <a:r>
              <a:rPr lang="en-US" b="1" dirty="0">
                <a:solidFill>
                  <a:schemeClr val="bg1"/>
                </a:solidFill>
              </a:rPr>
              <a:t>as suited to the function of the entity to which it is attributed </a:t>
            </a:r>
            <a:r>
              <a:rPr lang="en-US" dirty="0">
                <a:solidFill>
                  <a:schemeClr val="bg1"/>
                </a:solidFill>
              </a:rPr>
              <a:t>(so it has a qualitative aspect too).</a:t>
            </a:r>
          </a:p>
          <a:p>
            <a:pPr marL="285750" indent="-285750">
              <a:buFont typeface="Courier New" panose="02070309020205020404" pitchFamily="49" charset="0"/>
              <a:buChar char="o"/>
            </a:pPr>
            <a:r>
              <a:rPr lang="en-US" dirty="0">
                <a:solidFill>
                  <a:schemeClr val="bg1"/>
                </a:solidFill>
              </a:rPr>
              <a:t>A wardrobe of the legal imagination, stocked with custom made rights (Hohfeld, 1919) that change to suit their bearer and are meant to weave them into the fabric of society (Hunt Botting, 2021)</a:t>
            </a:r>
          </a:p>
        </p:txBody>
      </p:sp>
      <p:sp>
        <p:nvSpPr>
          <p:cNvPr id="4" name="Title 3">
            <a:extLst>
              <a:ext uri="{FF2B5EF4-FFF2-40B4-BE49-F238E27FC236}">
                <a16:creationId xmlns:a16="http://schemas.microsoft.com/office/drawing/2014/main" id="{AC6ED468-22CC-692F-F2E8-39F19D2E2F00}"/>
              </a:ext>
            </a:extLst>
          </p:cNvPr>
          <p:cNvSpPr>
            <a:spLocks noGrp="1"/>
          </p:cNvSpPr>
          <p:nvPr>
            <p:ph type="title"/>
          </p:nvPr>
        </p:nvSpPr>
        <p:spPr>
          <a:xfrm>
            <a:off x="457200" y="943761"/>
            <a:ext cx="3619501" cy="877824"/>
          </a:xfrm>
        </p:spPr>
        <p:txBody>
          <a:bodyPr>
            <a:noAutofit/>
          </a:bodyPr>
          <a:lstStyle/>
          <a:p>
            <a:r>
              <a:rPr lang="en-US" sz="2400" dirty="0">
                <a:solidFill>
                  <a:schemeClr val="bg1"/>
                </a:solidFill>
              </a:rPr>
              <a:t>First STOP: Gradient legal personhood</a:t>
            </a:r>
            <a:endParaRPr lang="en-US" sz="2400" dirty="0"/>
          </a:p>
        </p:txBody>
      </p:sp>
      <p:pic>
        <p:nvPicPr>
          <p:cNvPr id="6" name="Picture Placeholder 4">
            <a:extLst>
              <a:ext uri="{FF2B5EF4-FFF2-40B4-BE49-F238E27FC236}">
                <a16:creationId xmlns:a16="http://schemas.microsoft.com/office/drawing/2014/main" id="{E21A594B-421A-3C98-4261-85F6E410D163}"/>
              </a:ext>
            </a:extLst>
          </p:cNvPr>
          <p:cNvPicPr>
            <a:picLocks noChangeAspect="1"/>
          </p:cNvPicPr>
          <p:nvPr/>
        </p:nvPicPr>
        <p:blipFill>
          <a:blip r:embed="rId2"/>
          <a:stretch>
            <a:fillRect/>
          </a:stretch>
        </p:blipFill>
        <p:spPr>
          <a:xfrm>
            <a:off x="8269226" y="2960244"/>
            <a:ext cx="3255264" cy="3255264"/>
          </a:xfrm>
          <a:prstGeom prst="rect">
            <a:avLst/>
          </a:prstGeom>
          <a:solidFill>
            <a:srgbClr val="EEC272">
              <a:lumMod val="20000"/>
              <a:lumOff val="80000"/>
            </a:srgbClr>
          </a:solidFill>
        </p:spPr>
      </p:pic>
    </p:spTree>
    <p:extLst>
      <p:ext uri="{BB962C8B-B14F-4D97-AF65-F5344CB8AC3E}">
        <p14:creationId xmlns:p14="http://schemas.microsoft.com/office/powerpoint/2010/main" val="7376988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44986A6-583D-4323-BBE6-0C4C3B1464BF}"/>
              </a:ext>
            </a:extLst>
          </p:cNvPr>
          <p:cNvSpPr>
            <a:spLocks noGrp="1"/>
          </p:cNvSpPr>
          <p:nvPr>
            <p:ph type="title"/>
          </p:nvPr>
        </p:nvSpPr>
        <p:spPr>
          <a:xfrm>
            <a:off x="583034" y="602078"/>
            <a:ext cx="3619501" cy="877824"/>
          </a:xfrm>
        </p:spPr>
        <p:txBody>
          <a:bodyPr/>
          <a:lstStyle/>
          <a:p>
            <a:r>
              <a:rPr lang="en-US" dirty="0"/>
              <a:t>OTHER</a:t>
            </a:r>
          </a:p>
        </p:txBody>
      </p:sp>
      <p:sp>
        <p:nvSpPr>
          <p:cNvPr id="3" name="Text Placeholder 2">
            <a:extLst>
              <a:ext uri="{FF2B5EF4-FFF2-40B4-BE49-F238E27FC236}">
                <a16:creationId xmlns:a16="http://schemas.microsoft.com/office/drawing/2014/main" id="{7B91B0F8-EDCA-43C7-A602-F46DA2202AA8}"/>
              </a:ext>
            </a:extLst>
          </p:cNvPr>
          <p:cNvSpPr>
            <a:spLocks noGrp="1"/>
          </p:cNvSpPr>
          <p:nvPr>
            <p:ph type="body" sz="quarter" idx="14"/>
          </p:nvPr>
        </p:nvSpPr>
        <p:spPr>
          <a:xfrm>
            <a:off x="5229225" y="895350"/>
            <a:ext cx="6048375" cy="5353049"/>
          </a:xfrm>
        </p:spPr>
        <p:txBody>
          <a:bodyPr>
            <a:noAutofit/>
          </a:bodyPr>
          <a:lstStyle/>
          <a:p>
            <a:r>
              <a:rPr lang="en-US" dirty="0"/>
              <a:t>What other options are there?</a:t>
            </a:r>
          </a:p>
          <a:p>
            <a:endParaRPr lang="en-US" dirty="0"/>
          </a:p>
          <a:p>
            <a:pPr marL="285750" marR="0" lvl="0" indent="-285750" fontAlgn="auto">
              <a:spcAft>
                <a:spcPts val="0"/>
              </a:spcAft>
              <a:buClrTx/>
              <a:buSzTx/>
              <a:buFont typeface="Courier New" panose="02070309020205020404" pitchFamily="49" charset="0"/>
              <a:buChar char="o"/>
              <a:tabLst/>
              <a:defRPr/>
            </a:pPr>
            <a:r>
              <a:rPr lang="en-GB" b="1" dirty="0"/>
              <a:t>Non-personal subjects of law </a:t>
            </a:r>
            <a:r>
              <a:rPr lang="en-GB" dirty="0"/>
              <a:t>(</a:t>
            </a:r>
            <a:r>
              <a:rPr lang="en-US" dirty="0"/>
              <a:t>Pietrzykowski, 2017)</a:t>
            </a:r>
          </a:p>
          <a:p>
            <a:pPr marL="285750" marR="0" lvl="0" indent="-285750" fontAlgn="auto">
              <a:spcAft>
                <a:spcPts val="0"/>
              </a:spcAft>
              <a:buClrTx/>
              <a:buSzTx/>
              <a:buFont typeface="Courier New" panose="02070309020205020404" pitchFamily="49" charset="0"/>
              <a:buChar char="o"/>
              <a:tabLst/>
              <a:defRPr/>
            </a:pPr>
            <a:r>
              <a:rPr lang="en-US" dirty="0"/>
              <a:t>Attributing only </a:t>
            </a:r>
            <a:r>
              <a:rPr lang="en-US" b="1" dirty="0"/>
              <a:t>specific rights</a:t>
            </a:r>
            <a:r>
              <a:rPr lang="en-US" dirty="0"/>
              <a:t>, for ex. giving domestic social robots, like Alexa, the right to privacy for the purposes of protecting the family’s personal data. (Bensoussan &amp; Bensoussan, 2018)</a:t>
            </a:r>
          </a:p>
          <a:p>
            <a:pPr marL="285750" marR="0" lvl="0" indent="-285750" fontAlgn="auto">
              <a:spcAft>
                <a:spcPts val="0"/>
              </a:spcAft>
              <a:buClrTx/>
              <a:buSzTx/>
              <a:buFont typeface="Courier New" panose="02070309020205020404" pitchFamily="49" charset="0"/>
              <a:buChar char="o"/>
              <a:tabLst/>
              <a:defRPr/>
            </a:pPr>
            <a:r>
              <a:rPr lang="en-US" dirty="0"/>
              <a:t>The peculiar case of </a:t>
            </a:r>
            <a:r>
              <a:rPr lang="en-US" b="1" dirty="0"/>
              <a:t>peculium</a:t>
            </a:r>
            <a:r>
              <a:rPr lang="en-US" dirty="0"/>
              <a:t> (Bryson, 2009; 2017)</a:t>
            </a:r>
          </a:p>
          <a:p>
            <a:pPr marL="285750" marR="0" lvl="0" indent="-285750" fontAlgn="auto">
              <a:spcAft>
                <a:spcPts val="0"/>
              </a:spcAft>
              <a:buClrTx/>
              <a:buSzTx/>
              <a:buFont typeface="Courier New" panose="02070309020205020404" pitchFamily="49" charset="0"/>
              <a:buChar char="o"/>
              <a:tabLst/>
              <a:defRPr/>
            </a:pPr>
            <a:r>
              <a:rPr lang="en-US" dirty="0"/>
              <a:t>A specific type of </a:t>
            </a:r>
            <a:r>
              <a:rPr lang="en-US" b="1" dirty="0"/>
              <a:t>partial legal capacity </a:t>
            </a:r>
            <a:r>
              <a:rPr lang="en-US" dirty="0"/>
              <a:t>was proposed for service robots, endowing them with the limited set of legal capacities necessary for their duties as servants and nothing more (Schirmer, 2019) </a:t>
            </a:r>
          </a:p>
          <a:p>
            <a:pPr marL="285750" marR="0" lvl="0" indent="-285750" fontAlgn="auto">
              <a:spcAft>
                <a:spcPts val="0"/>
              </a:spcAft>
              <a:buClrTx/>
              <a:buSzTx/>
              <a:buFont typeface="Courier New" panose="02070309020205020404" pitchFamily="49" charset="0"/>
              <a:buChar char="o"/>
              <a:tabLst/>
              <a:defRPr/>
            </a:pPr>
            <a:r>
              <a:rPr lang="en-US" dirty="0"/>
              <a:t>Endowing AI with </a:t>
            </a:r>
            <a:r>
              <a:rPr lang="en-US" b="1" dirty="0"/>
              <a:t>legal subjectivity </a:t>
            </a:r>
            <a:r>
              <a:rPr lang="en-US" dirty="0"/>
              <a:t>(Wojtczak, 2021)</a:t>
            </a:r>
          </a:p>
          <a:p>
            <a:pPr marL="285750" marR="0" lvl="0" indent="-285750" fontAlgn="auto">
              <a:spcAft>
                <a:spcPts val="0"/>
              </a:spcAft>
              <a:buClrTx/>
              <a:buSzTx/>
              <a:buFont typeface="Courier New" panose="02070309020205020404" pitchFamily="49" charset="0"/>
              <a:buChar char="o"/>
              <a:tabLst/>
              <a:defRPr/>
            </a:pPr>
            <a:r>
              <a:rPr lang="en-US" b="1" dirty="0"/>
              <a:t>Limited status of AI systems as subjects in contract law</a:t>
            </a:r>
            <a:r>
              <a:rPr lang="en-US" dirty="0"/>
              <a:t> without them being full legal persons (Kurki, 2022)</a:t>
            </a:r>
          </a:p>
          <a:p>
            <a:endParaRPr lang="en-US" dirty="0"/>
          </a:p>
        </p:txBody>
      </p:sp>
      <p:sp>
        <p:nvSpPr>
          <p:cNvPr id="16" name="Rectangle 15">
            <a:extLst>
              <a:ext uri="{FF2B5EF4-FFF2-40B4-BE49-F238E27FC236}">
                <a16:creationId xmlns:a16="http://schemas.microsoft.com/office/drawing/2014/main" id="{F41CB42D-A527-44ED-ADE2-30B3266BAFB1}"/>
              </a:ext>
              <a:ext uri="{C183D7F6-B498-43B3-948B-1728B52AA6E4}">
                <adec:decorative xmlns:adec="http://schemas.microsoft.com/office/drawing/2017/decorative" val="1"/>
              </a:ext>
            </a:extLst>
          </p:cNvPr>
          <p:cNvSpPr/>
          <p:nvPr/>
        </p:nvSpPr>
        <p:spPr>
          <a:xfrm>
            <a:off x="228600" y="241300"/>
            <a:ext cx="11772900" cy="6400800"/>
          </a:xfrm>
          <a:prstGeom prst="rect">
            <a:avLst/>
          </a:prstGeom>
          <a:noFill/>
          <a:ln w="254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61286FC9-3B5E-42B4-87D0-69A8C9855145}"/>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7973" b="91344" l="4900" r="95400">
                        <a14:foregroundMark x1="58900" y1="18679" x2="58900" y2="18679"/>
                        <a14:foregroundMark x1="91700" y1="30524" x2="91700" y2="30524"/>
                        <a14:foregroundMark x1="95400" y1="44875" x2="95400" y2="44875"/>
                        <a14:foregroundMark x1="49100" y1="10934" x2="49100" y2="10934"/>
                        <a14:foregroundMark x1="48500" y1="16856" x2="48500" y2="16856"/>
                        <a14:foregroundMark x1="48000" y1="19590" x2="48000" y2="19590"/>
                        <a14:foregroundMark x1="47700" y1="20046" x2="47700" y2="20046"/>
                        <a14:foregroundMark x1="50200" y1="21185" x2="50200" y2="21185"/>
                        <a14:foregroundMark x1="4900" y1="30752" x2="4900" y2="30752"/>
                        <a14:foregroundMark x1="7200" y1="8200" x2="7200" y2="8200"/>
                        <a14:foregroundMark x1="13700" y1="12528" x2="13700" y2="12528"/>
                        <a14:foregroundMark x1="23200" y1="14123" x2="23200" y2="14123"/>
                        <a14:foregroundMark x1="34300" y1="17312" x2="34300" y2="17312"/>
                        <a14:foregroundMark x1="21700" y1="89522" x2="21700" y2="89522"/>
                        <a14:foregroundMark x1="67700" y1="91344" x2="67700" y2="91344"/>
                        <a14:foregroundMark x1="87800" y1="90661" x2="87800" y2="90661"/>
                        <a14:foregroundMark x1="13100" y1="89749" x2="13100" y2="89749"/>
                        <a14:foregroundMark x1="54900" y1="24829" x2="54900" y2="24829"/>
                        <a14:foregroundMark x1="53900" y1="23690" x2="53900" y2="23690"/>
                        <a14:foregroundMark x1="55400" y1="24146" x2="55400" y2="24146"/>
                        <a14:foregroundMark x1="56400" y1="33941" x2="56400" y2="33941"/>
                        <a14:foregroundMark x1="54800" y1="33030" x2="54800" y2="33030"/>
                        <a14:foregroundMark x1="55800" y1="32118" x2="56100" y2="32118"/>
                        <a14:foregroundMark x1="56700" y1="34624" x2="56700" y2="34624"/>
                      </a14:backgroundRemoval>
                    </a14:imgEffect>
                  </a14:imgLayer>
                </a14:imgProps>
              </a:ext>
            </a:extLst>
          </a:blip>
          <a:stretch>
            <a:fillRect/>
          </a:stretch>
        </p:blipFill>
        <p:spPr>
          <a:xfrm>
            <a:off x="0" y="3181350"/>
            <a:ext cx="5413410" cy="2376487"/>
          </a:xfrm>
          <a:prstGeom prst="rect">
            <a:avLst/>
          </a:prstGeom>
        </p:spPr>
      </p:pic>
    </p:spTree>
    <p:extLst>
      <p:ext uri="{BB962C8B-B14F-4D97-AF65-F5344CB8AC3E}">
        <p14:creationId xmlns:p14="http://schemas.microsoft.com/office/powerpoint/2010/main" val="4617223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bstract image of curvy lines">
            <a:extLst>
              <a:ext uri="{FF2B5EF4-FFF2-40B4-BE49-F238E27FC236}">
                <a16:creationId xmlns:a16="http://schemas.microsoft.com/office/drawing/2014/main" id="{81F59575-96AE-45B0-B1FB-3CFC139E9D12}"/>
              </a:ext>
            </a:extLst>
          </p:cNvPr>
          <p:cNvPicPr>
            <a:picLocks noGrp="1" noChangeAspect="1"/>
          </p:cNvPicPr>
          <p:nvPr>
            <p:ph type="pic" sz="quarter" idx="13"/>
          </p:nvPr>
        </p:nvPicPr>
        <p:blipFill>
          <a:blip r:embed="rId3"/>
          <a:srcRect/>
          <a:stretch/>
        </p:blipFill>
        <p:spPr>
          <a:xfrm>
            <a:off x="450" y="1"/>
            <a:ext cx="12191550" cy="6857999"/>
          </a:xfrm>
        </p:spPr>
      </p:pic>
      <p:sp>
        <p:nvSpPr>
          <p:cNvPr id="4" name="Title 3">
            <a:extLst>
              <a:ext uri="{FF2B5EF4-FFF2-40B4-BE49-F238E27FC236}">
                <a16:creationId xmlns:a16="http://schemas.microsoft.com/office/drawing/2014/main" id="{08347D8D-E852-43D5-858E-2D01BE57FA93}"/>
              </a:ext>
            </a:extLst>
          </p:cNvPr>
          <p:cNvSpPr>
            <a:spLocks noGrp="1"/>
          </p:cNvSpPr>
          <p:nvPr>
            <p:ph type="title"/>
          </p:nvPr>
        </p:nvSpPr>
        <p:spPr>
          <a:xfrm>
            <a:off x="2805223" y="2743200"/>
            <a:ext cx="6581554" cy="1371600"/>
          </a:xfrm>
        </p:spPr>
        <p:txBody>
          <a:bodyPr anchor="t" anchorCtr="0">
            <a:normAutofit fontScale="90000"/>
          </a:bodyPr>
          <a:lstStyle/>
          <a:p>
            <a:pPr algn="ctr"/>
            <a:r>
              <a:rPr lang="en-US" dirty="0"/>
              <a:t>Thank you for your attention!</a:t>
            </a:r>
            <a:br>
              <a:rPr lang="en-US" dirty="0"/>
            </a:br>
            <a:r>
              <a:rPr lang="en-US" cap="none" dirty="0">
                <a:hlinkClick r:id="rId4">
                  <a:extLst>
                    <a:ext uri="{A12FA001-AC4F-418D-AE19-62706E023703}">
                      <ahyp:hlinkClr xmlns:ahyp="http://schemas.microsoft.com/office/drawing/2018/hyperlinkcolor" val="tx"/>
                    </a:ext>
                  </a:extLst>
                </a:hlinkClick>
              </a:rPr>
              <a:t>diana.mocanu@uclouvain.be</a:t>
            </a:r>
            <a:br>
              <a:rPr lang="en-US" cap="none" dirty="0"/>
            </a:br>
            <a:r>
              <a:rPr lang="en-US" cap="none" dirty="0"/>
              <a:t>@dianamocanum</a:t>
            </a:r>
            <a:endParaRPr lang="en-US" dirty="0"/>
          </a:p>
        </p:txBody>
      </p:sp>
      <p:pic>
        <p:nvPicPr>
          <p:cNvPr id="5" name="Picture 4">
            <a:extLst>
              <a:ext uri="{FF2B5EF4-FFF2-40B4-BE49-F238E27FC236}">
                <a16:creationId xmlns:a16="http://schemas.microsoft.com/office/drawing/2014/main" id="{EA59A7FC-912B-D1B8-90AA-FBF3A607A1E2}"/>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929" b="89362" l="9852" r="92611">
                        <a14:foregroundMark x1="24138" y1="48227" x2="24138" y2="48227"/>
                        <a14:foregroundMark x1="36125" y1="33333" x2="36125" y2="33333"/>
                        <a14:foregroundMark x1="10016" y1="76596" x2="10016" y2="76596"/>
                        <a14:foregroundMark x1="45156" y1="65957" x2="45156" y2="65957"/>
                        <a14:foregroundMark x1="54516" y1="45390" x2="54516" y2="45390"/>
                        <a14:foregroundMark x1="60099" y1="48936" x2="60099" y2="48936"/>
                        <a14:foregroundMark x1="69787" y1="68085" x2="69787" y2="68085"/>
                        <a14:foregroundMark x1="75862" y1="51064" x2="75862" y2="51064"/>
                        <a14:foregroundMark x1="84401" y1="52482" x2="84401" y2="52482"/>
                        <a14:foregroundMark x1="83580" y1="34752" x2="83580" y2="34752"/>
                        <a14:foregroundMark x1="87849" y1="48936" x2="87849" y2="48936"/>
                        <a14:foregroundMark x1="92611" y1="56028" x2="92611" y2="56028"/>
                      </a14:backgroundRemoval>
                    </a14:imgEffect>
                  </a14:imgLayer>
                </a14:imgProps>
              </a:ext>
            </a:extLst>
          </a:blip>
          <a:stretch>
            <a:fillRect/>
          </a:stretch>
        </p:blipFill>
        <p:spPr>
          <a:xfrm>
            <a:off x="4239607" y="4626788"/>
            <a:ext cx="3712786" cy="859611"/>
          </a:xfrm>
          <a:prstGeom prst="rect">
            <a:avLst/>
          </a:prstGeom>
        </p:spPr>
      </p:pic>
    </p:spTree>
    <p:extLst>
      <p:ext uri="{BB962C8B-B14F-4D97-AF65-F5344CB8AC3E}">
        <p14:creationId xmlns:p14="http://schemas.microsoft.com/office/powerpoint/2010/main" val="41367335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4F92DF0-FB44-44DF-A937-16DDC1B7DBA8}"/>
              </a:ext>
            </a:extLst>
          </p:cNvPr>
          <p:cNvPicPr>
            <a:picLocks noChangeAspect="1"/>
          </p:cNvPicPr>
          <p:nvPr/>
        </p:nvPicPr>
        <p:blipFill>
          <a:blip r:embed="rId2"/>
          <a:stretch>
            <a:fillRect/>
          </a:stretch>
        </p:blipFill>
        <p:spPr>
          <a:xfrm>
            <a:off x="0" y="0"/>
            <a:ext cx="12192000" cy="6857999"/>
          </a:xfrm>
          <a:prstGeom prst="rect">
            <a:avLst/>
          </a:prstGeom>
        </p:spPr>
      </p:pic>
      <p:pic>
        <p:nvPicPr>
          <p:cNvPr id="5" name="Picture 4">
            <a:extLst>
              <a:ext uri="{FF2B5EF4-FFF2-40B4-BE49-F238E27FC236}">
                <a16:creationId xmlns:a16="http://schemas.microsoft.com/office/drawing/2014/main" id="{46BCDCD0-EBA4-454B-A285-0AE46EDCD56C}"/>
              </a:ext>
            </a:extLst>
          </p:cNvPr>
          <p:cNvPicPr>
            <a:picLocks noChangeAspect="1"/>
          </p:cNvPicPr>
          <p:nvPr/>
        </p:nvPicPr>
        <p:blipFill>
          <a:blip r:embed="rId3"/>
          <a:stretch>
            <a:fillRect/>
          </a:stretch>
        </p:blipFill>
        <p:spPr>
          <a:xfrm>
            <a:off x="2123075" y="95250"/>
            <a:ext cx="3696700" cy="7362825"/>
          </a:xfrm>
          <a:prstGeom prst="rect">
            <a:avLst/>
          </a:prstGeom>
        </p:spPr>
      </p:pic>
      <p:pic>
        <p:nvPicPr>
          <p:cNvPr id="7" name="Picture 6">
            <a:extLst>
              <a:ext uri="{FF2B5EF4-FFF2-40B4-BE49-F238E27FC236}">
                <a16:creationId xmlns:a16="http://schemas.microsoft.com/office/drawing/2014/main" id="{2CE6B276-59B4-4031-9E01-7DCD9CA3AF65}"/>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9846" b="89575" l="9959" r="99447">
                        <a14:foregroundMark x1="78700" y1="79923" x2="78700" y2="79923"/>
                        <a14:foregroundMark x1="94744" y1="73166" x2="94744" y2="73166"/>
                        <a14:foregroundMark x1="92669" y1="67761" x2="92669" y2="67761"/>
                        <a14:foregroundMark x1="72061" y1="67375" x2="72061" y2="67375"/>
                        <a14:foregroundMark x1="73306" y1="82625" x2="73306" y2="82625"/>
                        <a14:foregroundMark x1="72199" y1="77606" x2="72199" y2="77606"/>
                        <a14:foregroundMark x1="66252" y1="77027" x2="66252" y2="77027"/>
                        <a14:foregroundMark x1="67497" y1="83784" x2="67497" y2="83784"/>
                        <a14:foregroundMark x1="83956" y1="87259" x2="83956" y2="87259"/>
                        <a14:foregroundMark x1="97510" y1="68533" x2="97510" y2="68533"/>
                        <a14:foregroundMark x1="99447" y1="65251" x2="99447" y2="65251"/>
                      </a14:backgroundRemoval>
                    </a14:imgEffect>
                  </a14:imgLayer>
                </a14:imgProps>
              </a:ext>
            </a:extLst>
          </a:blip>
          <a:stretch>
            <a:fillRect/>
          </a:stretch>
        </p:blipFill>
        <p:spPr>
          <a:xfrm>
            <a:off x="-1053624" y="2057400"/>
            <a:ext cx="3828829" cy="2743200"/>
          </a:xfrm>
          <a:prstGeom prst="rect">
            <a:avLst/>
          </a:prstGeom>
        </p:spPr>
      </p:pic>
      <p:pic>
        <p:nvPicPr>
          <p:cNvPr id="9" name="Picture 8">
            <a:extLst>
              <a:ext uri="{FF2B5EF4-FFF2-40B4-BE49-F238E27FC236}">
                <a16:creationId xmlns:a16="http://schemas.microsoft.com/office/drawing/2014/main" id="{7BDB72C4-58B4-41D1-B2BB-C3CCCF475380}"/>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foregroundMark x1="56793" y1="41208" x2="56793" y2="41208"/>
                        <a14:foregroundMark x1="68506" y1="47881" x2="68506" y2="47881"/>
                        <a14:foregroundMark x1="70953" y1="48411" x2="70953" y2="48411"/>
                        <a14:foregroundMark x1="75377" y1="50530" x2="75377" y2="50530"/>
                        <a14:foregroundMark x1="56950" y1="64619" x2="56950" y2="64619"/>
                        <a14:foregroundMark x1="59292" y1="62288" x2="59292" y2="62288"/>
                        <a14:foregroundMark x1="56012" y1="70233" x2="56012" y2="70233"/>
                        <a14:foregroundMark x1="57522" y1="75636" x2="57522" y2="75636"/>
                        <a14:foregroundMark x1="59917" y1="74470" x2="59917" y2="74470"/>
                        <a14:foregroundMark x1="50338" y1="29343" x2="50338" y2="29343"/>
                        <a14:foregroundMark x1="51640" y1="30297" x2="51640" y2="30297"/>
                        <a14:foregroundMark x1="53306" y1="30932" x2="53306" y2="30932"/>
                        <a14:foregroundMark x1="52681" y1="30403" x2="52681" y2="30403"/>
                        <a14:foregroundMark x1="54295" y1="34216" x2="54295" y2="34216"/>
                        <a14:foregroundMark x1="53774" y1="31674" x2="53774" y2="31674"/>
                        <a14:foregroundMark x1="54243" y1="33263" x2="54243" y2="33263"/>
                        <a14:foregroundMark x1="54711" y1="35487" x2="54711" y2="35487"/>
                        <a14:foregroundMark x1="80323" y1="61758" x2="80323" y2="61758"/>
                        <a14:foregroundMark x1="80323" y1="59746" x2="80323" y2="59746"/>
                        <a14:foregroundMark x1="81416" y1="62924" x2="81416" y2="62924"/>
                        <a14:foregroundMark x1="81624" y1="65784" x2="81624" y2="65784"/>
                        <a14:foregroundMark x1="81468" y1="68008" x2="81468" y2="68008"/>
                        <a14:foregroundMark x1="80843" y1="70233" x2="80843" y2="70233"/>
                        <a14:foregroundMark x1="81416" y1="68644" x2="81416" y2="68644"/>
                        <a14:foregroundMark x1="81416" y1="66102" x2="81416" y2="66102"/>
                        <a14:foregroundMark x1="81416" y1="64301" x2="81416" y2="64301"/>
                        <a14:foregroundMark x1="81260" y1="69703" x2="81260" y2="69703"/>
                      </a14:backgroundRemoval>
                    </a14:imgEffect>
                  </a14:imgLayer>
                </a14:imgProps>
              </a:ext>
            </a:extLst>
          </a:blip>
          <a:stretch>
            <a:fillRect/>
          </a:stretch>
        </p:blipFill>
        <p:spPr>
          <a:xfrm>
            <a:off x="3671564" y="-692493"/>
            <a:ext cx="7867650" cy="3866248"/>
          </a:xfrm>
          <a:prstGeom prst="rect">
            <a:avLst/>
          </a:prstGeom>
        </p:spPr>
      </p:pic>
      <p:pic>
        <p:nvPicPr>
          <p:cNvPr id="11" name="Picture 10">
            <a:extLst>
              <a:ext uri="{FF2B5EF4-FFF2-40B4-BE49-F238E27FC236}">
                <a16:creationId xmlns:a16="http://schemas.microsoft.com/office/drawing/2014/main" id="{C786F6B2-03B5-426C-8C26-03491A656F48}"/>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9127" b="94873" l="7234" r="98139">
                        <a14:foregroundMark x1="25085" y1="37239" x2="25085" y2="37239"/>
                        <a14:foregroundMark x1="31430" y1="44845" x2="31430" y2="44845"/>
                        <a14:foregroundMark x1="34687" y1="45577" x2="34687" y2="45577"/>
                        <a14:foregroundMark x1="18909" y1="45408" x2="18909" y2="45408"/>
                        <a14:foregroundMark x1="12479" y1="45408" x2="12479" y2="45408"/>
                        <a14:foregroundMark x1="16328" y1="45577" x2="16328" y2="45577"/>
                        <a14:foregroundMark x1="22673" y1="45690" x2="22673" y2="45690"/>
                        <a14:foregroundMark x1="20685" y1="45014" x2="20685" y2="45014"/>
                        <a14:foregroundMark x1="22885" y1="44845" x2="22885" y2="44845"/>
                        <a14:foregroundMark x1="19036" y1="45408" x2="19036" y2="45408"/>
                        <a14:foregroundMark x1="17766" y1="45408" x2="17766" y2="45408"/>
                        <a14:foregroundMark x1="14848" y1="45296" x2="14848" y2="45296"/>
                        <a14:foregroundMark x1="13706" y1="45296" x2="13706" y2="45296"/>
                        <a14:foregroundMark x1="10575" y1="45577" x2="10575" y2="45577"/>
                        <a14:foregroundMark x1="9222" y1="45127" x2="9222" y2="45127"/>
                        <a14:foregroundMark x1="8164" y1="45972" x2="8164" y2="45972"/>
                        <a14:foregroundMark x1="7868" y1="86648" x2="7868" y2="86648"/>
                        <a14:foregroundMark x1="37056" y1="91549" x2="37056" y2="91549"/>
                        <a14:foregroundMark x1="53976" y1="69746" x2="53976" y2="69746"/>
                        <a14:foregroundMark x1="89509" y1="65577" x2="89509" y2="65577"/>
                        <a14:foregroundMark x1="87648" y1="62197" x2="87648" y2="62197"/>
                        <a14:foregroundMark x1="90059" y1="65690" x2="90059" y2="65690"/>
                        <a14:foregroundMark x1="89932" y1="66817" x2="89932" y2="66817"/>
                        <a14:foregroundMark x1="94839" y1="65127" x2="94839" y2="65127"/>
                        <a14:foregroundMark x1="98181" y1="69859" x2="98181" y2="69859"/>
                        <a14:foregroundMark x1="25508" y1="36225" x2="25508" y2="36225"/>
                        <a14:foregroundMark x1="46785" y1="9183" x2="46785" y2="9183"/>
                        <a14:foregroundMark x1="11294" y1="44563" x2="11294" y2="44563"/>
                        <a14:foregroundMark x1="8164" y1="45577" x2="8164" y2="45577"/>
                        <a14:foregroundMark x1="7234" y1="46085" x2="7234" y2="46085"/>
                        <a14:foregroundMark x1="34137" y1="45577" x2="34137" y2="45577"/>
                        <a14:foregroundMark x1="37267" y1="44845" x2="37267" y2="44845"/>
                        <a14:foregroundMark x1="45093" y1="43211" x2="45093" y2="43211"/>
                        <a14:foregroundMark x1="44374" y1="43887" x2="44374" y2="43887"/>
                        <a14:foregroundMark x1="43232" y1="44169" x2="43232" y2="44169"/>
                        <a14:foregroundMark x1="46362" y1="43493" x2="46362" y2="43493"/>
                        <a14:foregroundMark x1="8291" y1="94873" x2="8291" y2="94873"/>
                      </a14:backgroundRemoval>
                    </a14:imgEffect>
                  </a14:imgLayer>
                </a14:imgProps>
              </a:ext>
            </a:extLst>
          </a:blip>
          <a:stretch>
            <a:fillRect/>
          </a:stretch>
        </p:blipFill>
        <p:spPr>
          <a:xfrm>
            <a:off x="4968676" y="2573574"/>
            <a:ext cx="5100249" cy="3829502"/>
          </a:xfrm>
          <a:prstGeom prst="rect">
            <a:avLst/>
          </a:prstGeom>
        </p:spPr>
      </p:pic>
      <p:pic>
        <p:nvPicPr>
          <p:cNvPr id="19" name="Picture 18">
            <a:extLst>
              <a:ext uri="{FF2B5EF4-FFF2-40B4-BE49-F238E27FC236}">
                <a16:creationId xmlns:a16="http://schemas.microsoft.com/office/drawing/2014/main" id="{0742068A-049B-4029-A2B9-7A8846E7D151}"/>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10000" b="90000" l="10000" r="90000">
                        <a14:backgroundMark x1="74588" y1="36134" x2="74588" y2="36134"/>
                      </a14:backgroundRemoval>
                    </a14:imgEffect>
                  </a14:imgLayer>
                </a14:imgProps>
              </a:ext>
            </a:extLst>
          </a:blip>
          <a:stretch>
            <a:fillRect/>
          </a:stretch>
        </p:blipFill>
        <p:spPr>
          <a:xfrm>
            <a:off x="7828422" y="2137274"/>
            <a:ext cx="5188161" cy="2905370"/>
          </a:xfrm>
          <a:prstGeom prst="rect">
            <a:avLst/>
          </a:prstGeom>
        </p:spPr>
      </p:pic>
    </p:spTree>
    <p:extLst>
      <p:ext uri="{BB962C8B-B14F-4D97-AF65-F5344CB8AC3E}">
        <p14:creationId xmlns:p14="http://schemas.microsoft.com/office/powerpoint/2010/main" val="10862327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3CEE0092-0991-4AE3-A414-28D6FA4AC1D7}"/>
              </a:ext>
            </a:extLst>
          </p:cNvPr>
          <p:cNvPicPr>
            <a:picLocks noChangeAspect="1"/>
          </p:cNvPicPr>
          <p:nvPr/>
        </p:nvPicPr>
        <p:blipFill>
          <a:blip r:embed="rId2"/>
          <a:stretch>
            <a:fillRect/>
          </a:stretch>
        </p:blipFill>
        <p:spPr>
          <a:xfrm>
            <a:off x="5437660" y="2825597"/>
            <a:ext cx="6754340" cy="4018941"/>
          </a:xfrm>
          <a:prstGeom prst="rect">
            <a:avLst/>
          </a:prstGeom>
        </p:spPr>
      </p:pic>
      <p:pic>
        <p:nvPicPr>
          <p:cNvPr id="3" name="Picture 2">
            <a:extLst>
              <a:ext uri="{FF2B5EF4-FFF2-40B4-BE49-F238E27FC236}">
                <a16:creationId xmlns:a16="http://schemas.microsoft.com/office/drawing/2014/main" id="{07563137-A4B1-4262-A12A-9B244FA12FAB}"/>
              </a:ext>
            </a:extLst>
          </p:cNvPr>
          <p:cNvPicPr>
            <a:picLocks noChangeAspect="1"/>
          </p:cNvPicPr>
          <p:nvPr/>
        </p:nvPicPr>
        <p:blipFill>
          <a:blip r:embed="rId3"/>
          <a:stretch>
            <a:fillRect/>
          </a:stretch>
        </p:blipFill>
        <p:spPr>
          <a:xfrm>
            <a:off x="17936" y="3442461"/>
            <a:ext cx="6090022" cy="3429000"/>
          </a:xfrm>
          <a:prstGeom prst="rect">
            <a:avLst/>
          </a:prstGeom>
        </p:spPr>
      </p:pic>
      <p:pic>
        <p:nvPicPr>
          <p:cNvPr id="6" name="Picture 5">
            <a:extLst>
              <a:ext uri="{FF2B5EF4-FFF2-40B4-BE49-F238E27FC236}">
                <a16:creationId xmlns:a16="http://schemas.microsoft.com/office/drawing/2014/main" id="{32C792B5-43F6-48FC-9F25-55D6F16768A1}"/>
              </a:ext>
            </a:extLst>
          </p:cNvPr>
          <p:cNvPicPr>
            <a:picLocks noChangeAspect="1"/>
          </p:cNvPicPr>
          <p:nvPr/>
        </p:nvPicPr>
        <p:blipFill>
          <a:blip r:embed="rId4"/>
          <a:stretch>
            <a:fillRect/>
          </a:stretch>
        </p:blipFill>
        <p:spPr>
          <a:xfrm>
            <a:off x="6299673" y="-6733"/>
            <a:ext cx="5030314" cy="2832330"/>
          </a:xfrm>
          <a:prstGeom prst="rect">
            <a:avLst/>
          </a:prstGeom>
        </p:spPr>
      </p:pic>
      <p:pic>
        <p:nvPicPr>
          <p:cNvPr id="8" name="Picture 7">
            <a:extLst>
              <a:ext uri="{FF2B5EF4-FFF2-40B4-BE49-F238E27FC236}">
                <a16:creationId xmlns:a16="http://schemas.microsoft.com/office/drawing/2014/main" id="{EE332494-03F7-4E9C-9FC3-26CD13264A60}"/>
              </a:ext>
            </a:extLst>
          </p:cNvPr>
          <p:cNvPicPr>
            <a:picLocks noChangeAspect="1"/>
          </p:cNvPicPr>
          <p:nvPr/>
        </p:nvPicPr>
        <p:blipFill>
          <a:blip r:embed="rId5"/>
          <a:stretch>
            <a:fillRect/>
          </a:stretch>
        </p:blipFill>
        <p:spPr>
          <a:xfrm>
            <a:off x="41848" y="0"/>
            <a:ext cx="6066110" cy="3429000"/>
          </a:xfrm>
          <a:prstGeom prst="rect">
            <a:avLst/>
          </a:prstGeom>
        </p:spPr>
      </p:pic>
    </p:spTree>
    <p:extLst>
      <p:ext uri="{BB962C8B-B14F-4D97-AF65-F5344CB8AC3E}">
        <p14:creationId xmlns:p14="http://schemas.microsoft.com/office/powerpoint/2010/main" val="18622587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16A8C9-9EB6-43DA-BD3E-58FAC144BF5C}"/>
              </a:ext>
            </a:extLst>
          </p:cNvPr>
          <p:cNvSpPr>
            <a:spLocks noGrp="1"/>
          </p:cNvSpPr>
          <p:nvPr>
            <p:ph type="title"/>
          </p:nvPr>
        </p:nvSpPr>
        <p:spPr>
          <a:xfrm>
            <a:off x="457199" y="914400"/>
            <a:ext cx="5605272" cy="1572126"/>
          </a:xfrm>
        </p:spPr>
        <p:txBody>
          <a:bodyPr anchor="ctr" anchorCtr="0">
            <a:normAutofit/>
          </a:bodyPr>
          <a:lstStyle/>
          <a:p>
            <a:r>
              <a:rPr lang="en-US" dirty="0"/>
              <a:t>But surely AI systems are things… </a:t>
            </a:r>
          </a:p>
        </p:txBody>
      </p:sp>
      <p:sp>
        <p:nvSpPr>
          <p:cNvPr id="3" name="Text Placeholder 2">
            <a:extLst>
              <a:ext uri="{FF2B5EF4-FFF2-40B4-BE49-F238E27FC236}">
                <a16:creationId xmlns:a16="http://schemas.microsoft.com/office/drawing/2014/main" id="{50EACE68-C884-4900-BA05-58DEA1511030}"/>
              </a:ext>
            </a:extLst>
          </p:cNvPr>
          <p:cNvSpPr>
            <a:spLocks noGrp="1"/>
          </p:cNvSpPr>
          <p:nvPr>
            <p:ph type="body" sz="quarter" idx="14"/>
          </p:nvPr>
        </p:nvSpPr>
        <p:spPr>
          <a:xfrm>
            <a:off x="561975" y="2943726"/>
            <a:ext cx="4432533" cy="2871216"/>
          </a:xfrm>
        </p:spPr>
        <p:txBody>
          <a:bodyPr/>
          <a:lstStyle/>
          <a:p>
            <a:r>
              <a:rPr lang="en-US" sz="1800" dirty="0">
                <a:effectLst/>
                <a:latin typeface="Segoe UI" panose="020B0502040204020203" pitchFamily="34" charset="0"/>
              </a:rPr>
              <a:t>Why do these features matter?</a:t>
            </a:r>
          </a:p>
          <a:p>
            <a:pPr marL="285750" indent="-285750">
              <a:buFont typeface="Courier New" panose="02070309020205020404" pitchFamily="49" charset="0"/>
              <a:buChar char="o"/>
            </a:pPr>
            <a:r>
              <a:rPr lang="en-US" sz="1800" dirty="0">
                <a:effectLst/>
                <a:latin typeface="Segoe UI" panose="020B0502040204020203" pitchFamily="34" charset="0"/>
              </a:rPr>
              <a:t>Lack of a definition of AI</a:t>
            </a:r>
          </a:p>
          <a:p>
            <a:pPr marL="285750" indent="-285750">
              <a:buFont typeface="Courier New" panose="02070309020205020404" pitchFamily="49" charset="0"/>
              <a:buChar char="o"/>
            </a:pPr>
            <a:r>
              <a:rPr lang="en-US" sz="1800" dirty="0">
                <a:effectLst/>
                <a:latin typeface="Segoe UI" panose="020B0502040204020203" pitchFamily="34" charset="0"/>
              </a:rPr>
              <a:t>Assumption that these are salient features for status ascription</a:t>
            </a:r>
          </a:p>
          <a:p>
            <a:pPr marL="285750" indent="-285750">
              <a:buFont typeface="Courier New" panose="02070309020205020404" pitchFamily="49" charset="0"/>
              <a:buChar char="o"/>
            </a:pPr>
            <a:r>
              <a:rPr lang="en-US" sz="1800" dirty="0">
                <a:effectLst/>
                <a:latin typeface="Segoe UI" panose="020B0502040204020203" pitchFamily="34" charset="0"/>
              </a:rPr>
              <a:t>They are also highly anthropomorphic characteristics, uncommon in ‘mere things’</a:t>
            </a:r>
          </a:p>
          <a:p>
            <a:pPr marL="0" indent="0" algn="ctr">
              <a:buNone/>
            </a:pPr>
            <a:endParaRPr lang="en-US" dirty="0"/>
          </a:p>
        </p:txBody>
      </p:sp>
      <p:graphicFrame>
        <p:nvGraphicFramePr>
          <p:cNvPr id="6" name="Picture Placeholder 5">
            <a:extLst>
              <a:ext uri="{FF2B5EF4-FFF2-40B4-BE49-F238E27FC236}">
                <a16:creationId xmlns:a16="http://schemas.microsoft.com/office/drawing/2014/main" id="{2F093E62-81CA-EC3A-6D45-F5E51463919F}"/>
              </a:ext>
            </a:extLst>
          </p:cNvPr>
          <p:cNvGraphicFramePr>
            <a:graphicFrameLocks noGrp="1"/>
          </p:cNvGraphicFramePr>
          <p:nvPr>
            <p:ph type="pic" sz="quarter" idx="15"/>
            <p:extLst>
              <p:ext uri="{D42A27DB-BD31-4B8C-83A1-F6EECF244321}">
                <p14:modId xmlns:p14="http://schemas.microsoft.com/office/powerpoint/2010/main" val="2535710248"/>
              </p:ext>
            </p:extLst>
          </p:nvPr>
        </p:nvGraphicFramePr>
        <p:xfrm>
          <a:off x="5444455" y="457200"/>
          <a:ext cx="6296695" cy="61113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502995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erson standing on a rock while looking at the ocean wave with outstretched arms">
            <a:extLst>
              <a:ext uri="{FF2B5EF4-FFF2-40B4-BE49-F238E27FC236}">
                <a16:creationId xmlns:a16="http://schemas.microsoft.com/office/drawing/2014/main" id="{8C1A64BB-92C4-44CC-9AB7-8416F1B9BF56}"/>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solidFill>
            <a:srgbClr val="6768AB">
              <a:alpha val="75000"/>
            </a:srgbClr>
          </a:solidFill>
        </p:spPr>
      </p:pic>
      <p:sp>
        <p:nvSpPr>
          <p:cNvPr id="9" name="Rectangle 8" descr="Shaded overlay">
            <a:extLst>
              <a:ext uri="{FF2B5EF4-FFF2-40B4-BE49-F238E27FC236}">
                <a16:creationId xmlns:a16="http://schemas.microsoft.com/office/drawing/2014/main" id="{558C501A-DC1F-4BA4-BFFA-44EF8845A384}"/>
              </a:ext>
            </a:extLst>
          </p:cNvPr>
          <p:cNvSpPr/>
          <p:nvPr/>
        </p:nvSpPr>
        <p:spPr>
          <a:xfrm>
            <a:off x="0" y="0"/>
            <a:ext cx="12192000" cy="6858000"/>
          </a:xfrm>
          <a:prstGeom prst="rect">
            <a:avLst/>
          </a:prstGeom>
          <a:solidFill>
            <a:srgbClr val="6768AB">
              <a:alpha val="7490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135A981B-6487-4B00-9EAF-D0D748FA6014}"/>
              </a:ext>
            </a:extLst>
          </p:cNvPr>
          <p:cNvSpPr>
            <a:spLocks noGrp="1"/>
          </p:cNvSpPr>
          <p:nvPr>
            <p:ph type="title"/>
          </p:nvPr>
        </p:nvSpPr>
        <p:spPr>
          <a:xfrm>
            <a:off x="457199" y="914400"/>
            <a:ext cx="11174819" cy="903767"/>
          </a:xfrm>
        </p:spPr>
        <p:txBody>
          <a:bodyPr/>
          <a:lstStyle/>
          <a:p>
            <a:pPr algn="ctr"/>
            <a:r>
              <a:rPr lang="en-US" cap="none" dirty="0"/>
              <a:t>Research goals</a:t>
            </a:r>
            <a:endParaRPr lang="en-US" dirty="0"/>
          </a:p>
        </p:txBody>
      </p:sp>
      <p:sp>
        <p:nvSpPr>
          <p:cNvPr id="6" name="Text Placeholder 5">
            <a:extLst>
              <a:ext uri="{FF2B5EF4-FFF2-40B4-BE49-F238E27FC236}">
                <a16:creationId xmlns:a16="http://schemas.microsoft.com/office/drawing/2014/main" id="{B43F7E3B-CE99-4770-8587-6554C15693F8}"/>
              </a:ext>
            </a:extLst>
          </p:cNvPr>
          <p:cNvSpPr>
            <a:spLocks noGrp="1"/>
          </p:cNvSpPr>
          <p:nvPr>
            <p:ph type="body" sz="quarter" idx="14"/>
          </p:nvPr>
        </p:nvSpPr>
        <p:spPr>
          <a:xfrm>
            <a:off x="3429000" y="2240280"/>
            <a:ext cx="4645152" cy="4197096"/>
          </a:xfrm>
        </p:spPr>
        <p:txBody>
          <a:bodyPr/>
          <a:lstStyle/>
          <a:p>
            <a:br>
              <a:rPr lang="en-US" dirty="0"/>
            </a:br>
            <a:endParaRPr lang="en-US" dirty="0"/>
          </a:p>
        </p:txBody>
      </p:sp>
      <p:sp>
        <p:nvSpPr>
          <p:cNvPr id="5" name="TextBox 4">
            <a:extLst>
              <a:ext uri="{FF2B5EF4-FFF2-40B4-BE49-F238E27FC236}">
                <a16:creationId xmlns:a16="http://schemas.microsoft.com/office/drawing/2014/main" id="{385A6491-E45A-43D2-FC6C-DD50A1286E3B}"/>
              </a:ext>
            </a:extLst>
          </p:cNvPr>
          <p:cNvSpPr txBox="1"/>
          <p:nvPr/>
        </p:nvSpPr>
        <p:spPr>
          <a:xfrm>
            <a:off x="2787466" y="2045009"/>
            <a:ext cx="6233020" cy="4280339"/>
          </a:xfrm>
          <a:prstGeom prst="rect">
            <a:avLst/>
          </a:prstGeom>
          <a:noFill/>
        </p:spPr>
        <p:txBody>
          <a:bodyPr wrap="square" rtlCol="0">
            <a:spAutoFit/>
          </a:bodyPr>
          <a:lstStyle/>
          <a:p>
            <a:pPr marL="0" marR="0" lvl="0" indent="0" algn="ctr" defTabSz="914400" rtl="0" eaLnBrk="1" fontAlgn="auto" latinLnBrk="0" hangingPunct="1">
              <a:lnSpc>
                <a:spcPts val="3000"/>
              </a:lnSpc>
              <a:spcBef>
                <a:spcPts val="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prstClr val="white"/>
                </a:solidFill>
                <a:effectLst/>
                <a:uLnTx/>
                <a:uFillTx/>
                <a:latin typeface="Segoe UI"/>
                <a:ea typeface="+mn-ea"/>
                <a:cs typeface="+mn-cs"/>
              </a:rPr>
              <a:t>Determining </a:t>
            </a:r>
            <a:r>
              <a:rPr kumimoji="0" lang="en-US" sz="1800" b="0" i="0" u="sng" strike="noStrike" kern="1200" cap="none" spc="0" normalizeH="0" baseline="0" noProof="0" dirty="0">
                <a:ln>
                  <a:noFill/>
                </a:ln>
                <a:solidFill>
                  <a:prstClr val="white"/>
                </a:solidFill>
                <a:effectLst/>
                <a:uLnTx/>
                <a:uFillTx/>
                <a:latin typeface="Segoe UI"/>
                <a:ea typeface="+mn-ea"/>
                <a:cs typeface="+mn-cs"/>
              </a:rPr>
              <a:t>how</a:t>
            </a:r>
            <a:r>
              <a:rPr kumimoji="0" lang="en-US" sz="1800" b="0" i="0" u="none" strike="noStrike" kern="1200" cap="none" spc="0" normalizeH="0" baseline="0" noProof="0" dirty="0">
                <a:ln>
                  <a:noFill/>
                </a:ln>
                <a:solidFill>
                  <a:prstClr val="white"/>
                </a:solidFill>
                <a:effectLst/>
                <a:uLnTx/>
                <a:uFillTx/>
                <a:latin typeface="Segoe UI"/>
                <a:ea typeface="+mn-ea"/>
                <a:cs typeface="+mn-cs"/>
              </a:rPr>
              <a:t> to change existing law to best accommodate societal changes brought on by the use of AI systems and contribute to balancing the interests of all stakeholders.</a:t>
            </a:r>
          </a:p>
          <a:p>
            <a:pPr marL="0" marR="0" lvl="0" indent="0" algn="ctr" defTabSz="914400" rtl="0" eaLnBrk="1" fontAlgn="auto" latinLnBrk="0" hangingPunct="1">
              <a:lnSpc>
                <a:spcPts val="3000"/>
              </a:lnSpc>
              <a:spcBef>
                <a:spcPts val="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prstClr val="white"/>
              </a:solidFill>
              <a:effectLst/>
              <a:uLnTx/>
              <a:uFillTx/>
              <a:latin typeface="Segoe UI"/>
              <a:ea typeface="+mn-ea"/>
              <a:cs typeface="+mn-cs"/>
            </a:endParaRPr>
          </a:p>
          <a:p>
            <a:pPr marL="0" marR="0" lvl="0" indent="0" algn="ctr" defTabSz="914400" rtl="0" eaLnBrk="1" fontAlgn="auto" latinLnBrk="0" hangingPunct="1">
              <a:lnSpc>
                <a:spcPts val="3000"/>
              </a:lnSpc>
              <a:spcBef>
                <a:spcPts val="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prstClr val="white"/>
                </a:solidFill>
                <a:effectLst/>
                <a:uLnTx/>
                <a:uFillTx/>
                <a:latin typeface="Segoe UI"/>
                <a:ea typeface="+mn-ea"/>
                <a:cs typeface="+mn-cs"/>
              </a:rPr>
              <a:t>For that purpose, legal status ascription is the necessary first step because it determines what law is applicable to AI systems, as well as - broadly - how law needs to change to apply to them. </a:t>
            </a:r>
          </a:p>
          <a:p>
            <a:pPr marL="0" marR="0" lvl="0" indent="0" algn="ctr" defTabSz="914400" rtl="0" eaLnBrk="1" fontAlgn="auto" latinLnBrk="0" hangingPunct="1">
              <a:lnSpc>
                <a:spcPts val="3000"/>
              </a:lnSpc>
              <a:spcBef>
                <a:spcPts val="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prstClr val="white"/>
              </a:solidFill>
              <a:effectLst/>
              <a:uLnTx/>
              <a:uFillTx/>
              <a:latin typeface="Segoe UI"/>
              <a:ea typeface="+mn-ea"/>
              <a:cs typeface="+mn-cs"/>
            </a:endParaRPr>
          </a:p>
          <a:p>
            <a:pPr marL="0" marR="0" lvl="0" indent="0" algn="ctr" defTabSz="914400" rtl="0" eaLnBrk="1" fontAlgn="auto" latinLnBrk="0" hangingPunct="1">
              <a:lnSpc>
                <a:spcPts val="3000"/>
              </a:lnSpc>
              <a:spcBef>
                <a:spcPts val="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prstClr val="white"/>
                </a:solidFill>
                <a:effectLst/>
                <a:uLnTx/>
                <a:uFillTx/>
                <a:latin typeface="Segoe UI"/>
                <a:ea typeface="+mn-ea"/>
                <a:cs typeface="+mn-cs"/>
              </a:rPr>
              <a:t>This is ‘the status question’.</a:t>
            </a:r>
          </a:p>
        </p:txBody>
      </p:sp>
    </p:spTree>
    <p:extLst>
      <p:ext uri="{BB962C8B-B14F-4D97-AF65-F5344CB8AC3E}">
        <p14:creationId xmlns:p14="http://schemas.microsoft.com/office/powerpoint/2010/main" val="6132010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67C909B-0AD0-483C-AAC3-96A0A3D16BE1}"/>
              </a:ext>
            </a:extLst>
          </p:cNvPr>
          <p:cNvSpPr>
            <a:spLocks noGrp="1"/>
          </p:cNvSpPr>
          <p:nvPr>
            <p:ph type="title"/>
          </p:nvPr>
        </p:nvSpPr>
        <p:spPr>
          <a:xfrm>
            <a:off x="457199" y="960120"/>
            <a:ext cx="3619501" cy="877824"/>
          </a:xfrm>
        </p:spPr>
        <p:txBody>
          <a:bodyPr>
            <a:noAutofit/>
          </a:bodyPr>
          <a:lstStyle/>
          <a:p>
            <a:r>
              <a:rPr lang="en-US" sz="2400" dirty="0">
                <a:solidFill>
                  <a:schemeClr val="bg1"/>
                </a:solidFill>
              </a:rPr>
              <a:t>FROM A </a:t>
            </a:r>
            <a:r>
              <a:rPr lang="en-US" sz="2400" b="0" u="none" strike="noStrike" baseline="0" dirty="0">
                <a:solidFill>
                  <a:schemeClr val="bg1"/>
                </a:solidFill>
              </a:rPr>
              <a:t>certain outlook on how law relates to reality…</a:t>
            </a:r>
            <a:endParaRPr lang="en-US" sz="2400" dirty="0">
              <a:solidFill>
                <a:schemeClr val="bg1"/>
              </a:solidFill>
            </a:endParaRPr>
          </a:p>
        </p:txBody>
      </p:sp>
      <p:sp>
        <p:nvSpPr>
          <p:cNvPr id="8" name="Text Placeholder 7">
            <a:extLst>
              <a:ext uri="{FF2B5EF4-FFF2-40B4-BE49-F238E27FC236}">
                <a16:creationId xmlns:a16="http://schemas.microsoft.com/office/drawing/2014/main" id="{E154013F-D2A9-4715-ACE2-3720EA35B8D0}"/>
              </a:ext>
            </a:extLst>
          </p:cNvPr>
          <p:cNvSpPr>
            <a:spLocks noGrp="1"/>
          </p:cNvSpPr>
          <p:nvPr>
            <p:ph type="body" sz="quarter" idx="14"/>
          </p:nvPr>
        </p:nvSpPr>
        <p:spPr>
          <a:xfrm>
            <a:off x="373831" y="2427351"/>
            <a:ext cx="3760839" cy="3255264"/>
          </a:xfrm>
        </p:spPr>
        <p:txBody>
          <a:bodyPr/>
          <a:lstStyle/>
          <a:p>
            <a:endParaRPr lang="en-US" dirty="0">
              <a:solidFill>
                <a:schemeClr val="bg1"/>
              </a:solidFill>
              <a:effectLst/>
              <a:latin typeface="Segoe UI" panose="020B0502040204020203" pitchFamily="34" charset="0"/>
            </a:endParaRPr>
          </a:p>
          <a:p>
            <a:pPr marL="285750" indent="-285750">
              <a:buFont typeface="Courier New" panose="02070309020205020404" pitchFamily="49" charset="0"/>
              <a:buChar char="o"/>
            </a:pPr>
            <a:r>
              <a:rPr lang="en-US" dirty="0">
                <a:solidFill>
                  <a:schemeClr val="bg1"/>
                </a:solidFill>
                <a:latin typeface="Segoe UI" panose="020B0502040204020203" pitchFamily="34" charset="0"/>
              </a:rPr>
              <a:t>…to answering </a:t>
            </a:r>
            <a:r>
              <a:rPr lang="en-US" dirty="0">
                <a:solidFill>
                  <a:schemeClr val="bg1"/>
                </a:solidFill>
                <a:effectLst/>
                <a:latin typeface="Segoe UI" panose="020B0502040204020203" pitchFamily="34" charset="0"/>
              </a:rPr>
              <a:t>the question “</a:t>
            </a:r>
            <a:r>
              <a:rPr lang="en-US" dirty="0">
                <a:solidFill>
                  <a:schemeClr val="bg1"/>
                </a:solidFill>
                <a:latin typeface="Segoe UI" panose="020B0502040204020203" pitchFamily="34" charset="0"/>
              </a:rPr>
              <a:t>w</a:t>
            </a:r>
            <a:r>
              <a:rPr lang="en-US" dirty="0">
                <a:solidFill>
                  <a:schemeClr val="bg1"/>
                </a:solidFill>
                <a:effectLst/>
                <a:latin typeface="Segoe UI" panose="020B0502040204020203" pitchFamily="34" charset="0"/>
              </a:rPr>
              <a:t>hat are AI systems in legal terms?”</a:t>
            </a:r>
          </a:p>
          <a:p>
            <a:endParaRPr lang="en-US" dirty="0">
              <a:solidFill>
                <a:schemeClr val="bg1"/>
              </a:solidFill>
              <a:effectLst/>
              <a:latin typeface="Segoe UI" panose="020B0502040204020203" pitchFamily="34" charset="0"/>
            </a:endParaRPr>
          </a:p>
          <a:p>
            <a:pPr marL="285750" indent="-285750">
              <a:buFont typeface="Courier New" panose="02070309020205020404" pitchFamily="49" charset="0"/>
              <a:buChar char="o"/>
            </a:pPr>
            <a:r>
              <a:rPr lang="en-US" dirty="0">
                <a:solidFill>
                  <a:schemeClr val="bg1"/>
                </a:solidFill>
                <a:latin typeface="Segoe UI" panose="020B0502040204020203" pitchFamily="34" charset="0"/>
              </a:rPr>
              <a:t>Law is such because of …</a:t>
            </a:r>
          </a:p>
          <a:p>
            <a:pPr marL="285750" indent="-285750">
              <a:buFont typeface="Courier New" panose="02070309020205020404" pitchFamily="49" charset="0"/>
              <a:buChar char="o"/>
            </a:pPr>
            <a:r>
              <a:rPr lang="en-US" dirty="0">
                <a:solidFill>
                  <a:schemeClr val="bg1"/>
                </a:solidFill>
                <a:effectLst/>
                <a:latin typeface="Segoe UI" panose="020B0502040204020203" pitchFamily="34" charset="0"/>
              </a:rPr>
              <a:t>Law is such for/in order to…</a:t>
            </a:r>
          </a:p>
          <a:p>
            <a:pPr marL="285750" indent="-285750">
              <a:buFont typeface="Courier New" panose="02070309020205020404" pitchFamily="49" charset="0"/>
              <a:buChar char="o"/>
            </a:pPr>
            <a:endParaRPr lang="en-US" dirty="0">
              <a:solidFill>
                <a:schemeClr val="bg1"/>
              </a:solidFill>
              <a:effectLst/>
              <a:latin typeface="Segoe UI" panose="020B0502040204020203" pitchFamily="34" charset="0"/>
            </a:endParaRPr>
          </a:p>
          <a:p>
            <a:endParaRPr lang="en-US" dirty="0">
              <a:effectLst/>
              <a:latin typeface="Segoe UI" panose="020B0502040204020203" pitchFamily="34" charset="0"/>
            </a:endParaRPr>
          </a:p>
        </p:txBody>
      </p:sp>
      <p:graphicFrame>
        <p:nvGraphicFramePr>
          <p:cNvPr id="4" name="Diagram 3">
            <a:extLst>
              <a:ext uri="{FF2B5EF4-FFF2-40B4-BE49-F238E27FC236}">
                <a16:creationId xmlns:a16="http://schemas.microsoft.com/office/drawing/2014/main" id="{8414D1C9-C478-4A5C-9C73-871A4F980AD2}"/>
              </a:ext>
            </a:extLst>
          </p:cNvPr>
          <p:cNvGraphicFramePr/>
          <p:nvPr>
            <p:extLst>
              <p:ext uri="{D42A27DB-BD31-4B8C-83A1-F6EECF244321}">
                <p14:modId xmlns:p14="http://schemas.microsoft.com/office/powerpoint/2010/main" val="1750503611"/>
              </p:ext>
            </p:extLst>
          </p:nvPr>
        </p:nvGraphicFramePr>
        <p:xfrm>
          <a:off x="4051302" y="616373"/>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518866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erson standing on a rock while looking at the ocean wave with outstretched arms">
            <a:extLst>
              <a:ext uri="{FF2B5EF4-FFF2-40B4-BE49-F238E27FC236}">
                <a16:creationId xmlns:a16="http://schemas.microsoft.com/office/drawing/2014/main" id="{8C1A64BB-92C4-44CC-9AB7-8416F1B9BF56}"/>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solidFill>
            <a:srgbClr val="6768AB">
              <a:alpha val="75000"/>
            </a:srgbClr>
          </a:solidFill>
        </p:spPr>
      </p:pic>
      <p:sp>
        <p:nvSpPr>
          <p:cNvPr id="9" name="Rectangle 8" descr="Shaded overlay">
            <a:extLst>
              <a:ext uri="{FF2B5EF4-FFF2-40B4-BE49-F238E27FC236}">
                <a16:creationId xmlns:a16="http://schemas.microsoft.com/office/drawing/2014/main" id="{558C501A-DC1F-4BA4-BFFA-44EF8845A384}"/>
              </a:ext>
            </a:extLst>
          </p:cNvPr>
          <p:cNvSpPr/>
          <p:nvPr/>
        </p:nvSpPr>
        <p:spPr>
          <a:xfrm>
            <a:off x="0" y="0"/>
            <a:ext cx="12192000" cy="6858000"/>
          </a:xfrm>
          <a:prstGeom prst="rect">
            <a:avLst/>
          </a:prstGeom>
          <a:solidFill>
            <a:srgbClr val="6768AB">
              <a:alpha val="7490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135A981B-6487-4B00-9EAF-D0D748FA6014}"/>
              </a:ext>
            </a:extLst>
          </p:cNvPr>
          <p:cNvSpPr>
            <a:spLocks noGrp="1"/>
          </p:cNvSpPr>
          <p:nvPr>
            <p:ph type="title"/>
          </p:nvPr>
        </p:nvSpPr>
        <p:spPr>
          <a:xfrm>
            <a:off x="508590" y="389448"/>
            <a:ext cx="11174819" cy="903767"/>
          </a:xfrm>
        </p:spPr>
        <p:txBody>
          <a:bodyPr/>
          <a:lstStyle/>
          <a:p>
            <a:pPr algn="ctr"/>
            <a:r>
              <a:rPr lang="en-US" cap="none" dirty="0"/>
              <a:t>Levels of abstraction</a:t>
            </a:r>
            <a:endParaRPr lang="en-US" dirty="0"/>
          </a:p>
        </p:txBody>
      </p:sp>
      <p:sp>
        <p:nvSpPr>
          <p:cNvPr id="6" name="Text Placeholder 5">
            <a:extLst>
              <a:ext uri="{FF2B5EF4-FFF2-40B4-BE49-F238E27FC236}">
                <a16:creationId xmlns:a16="http://schemas.microsoft.com/office/drawing/2014/main" id="{B43F7E3B-CE99-4770-8587-6554C15693F8}"/>
              </a:ext>
            </a:extLst>
          </p:cNvPr>
          <p:cNvSpPr>
            <a:spLocks noGrp="1"/>
          </p:cNvSpPr>
          <p:nvPr>
            <p:ph type="body" sz="quarter" idx="14"/>
          </p:nvPr>
        </p:nvSpPr>
        <p:spPr>
          <a:xfrm>
            <a:off x="3429000" y="2240280"/>
            <a:ext cx="4645152" cy="4197096"/>
          </a:xfrm>
        </p:spPr>
        <p:txBody>
          <a:bodyPr/>
          <a:lstStyle/>
          <a:p>
            <a:br>
              <a:rPr lang="en-US" dirty="0"/>
            </a:br>
            <a:endParaRPr lang="en-US" dirty="0"/>
          </a:p>
        </p:txBody>
      </p:sp>
      <p:graphicFrame>
        <p:nvGraphicFramePr>
          <p:cNvPr id="2" name="Diagram 1">
            <a:extLst>
              <a:ext uri="{FF2B5EF4-FFF2-40B4-BE49-F238E27FC236}">
                <a16:creationId xmlns:a16="http://schemas.microsoft.com/office/drawing/2014/main" id="{FF98E5CB-222E-C082-E133-2535C0A50E1E}"/>
              </a:ext>
            </a:extLst>
          </p:cNvPr>
          <p:cNvGraphicFramePr/>
          <p:nvPr>
            <p:extLst>
              <p:ext uri="{D42A27DB-BD31-4B8C-83A1-F6EECF244321}">
                <p14:modId xmlns:p14="http://schemas.microsoft.com/office/powerpoint/2010/main" val="3540768409"/>
              </p:ext>
            </p:extLst>
          </p:nvPr>
        </p:nvGraphicFramePr>
        <p:xfrm>
          <a:off x="2032000" y="1249916"/>
          <a:ext cx="8128000"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3626780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erson standing on a rock while looking at the ocean wave with outstretched arms">
            <a:extLst>
              <a:ext uri="{FF2B5EF4-FFF2-40B4-BE49-F238E27FC236}">
                <a16:creationId xmlns:a16="http://schemas.microsoft.com/office/drawing/2014/main" id="{8C1A64BB-92C4-44CC-9AB7-8416F1B9BF56}"/>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solidFill>
            <a:srgbClr val="6768AB">
              <a:alpha val="75000"/>
            </a:srgbClr>
          </a:solidFill>
        </p:spPr>
      </p:pic>
      <p:sp>
        <p:nvSpPr>
          <p:cNvPr id="9" name="Rectangle 8" descr="Shaded overlay">
            <a:extLst>
              <a:ext uri="{FF2B5EF4-FFF2-40B4-BE49-F238E27FC236}">
                <a16:creationId xmlns:a16="http://schemas.microsoft.com/office/drawing/2014/main" id="{558C501A-DC1F-4BA4-BFFA-44EF8845A384}"/>
              </a:ext>
            </a:extLst>
          </p:cNvPr>
          <p:cNvSpPr/>
          <p:nvPr/>
        </p:nvSpPr>
        <p:spPr>
          <a:xfrm>
            <a:off x="0" y="0"/>
            <a:ext cx="12192000" cy="6858000"/>
          </a:xfrm>
          <a:prstGeom prst="rect">
            <a:avLst/>
          </a:prstGeom>
          <a:solidFill>
            <a:srgbClr val="6768AB">
              <a:alpha val="7490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135A981B-6487-4B00-9EAF-D0D748FA6014}"/>
              </a:ext>
            </a:extLst>
          </p:cNvPr>
          <p:cNvSpPr>
            <a:spLocks noGrp="1"/>
          </p:cNvSpPr>
          <p:nvPr>
            <p:ph type="title"/>
          </p:nvPr>
        </p:nvSpPr>
        <p:spPr>
          <a:xfrm>
            <a:off x="508590" y="389448"/>
            <a:ext cx="11174819" cy="903767"/>
          </a:xfrm>
        </p:spPr>
        <p:txBody>
          <a:bodyPr/>
          <a:lstStyle/>
          <a:p>
            <a:pPr algn="ctr"/>
            <a:r>
              <a:rPr lang="en-US" cap="none" dirty="0"/>
              <a:t>Levels of abstraction</a:t>
            </a:r>
            <a:endParaRPr lang="en-US" dirty="0"/>
          </a:p>
        </p:txBody>
      </p:sp>
      <p:sp>
        <p:nvSpPr>
          <p:cNvPr id="6" name="Text Placeholder 5">
            <a:extLst>
              <a:ext uri="{FF2B5EF4-FFF2-40B4-BE49-F238E27FC236}">
                <a16:creationId xmlns:a16="http://schemas.microsoft.com/office/drawing/2014/main" id="{B43F7E3B-CE99-4770-8587-6554C15693F8}"/>
              </a:ext>
            </a:extLst>
          </p:cNvPr>
          <p:cNvSpPr>
            <a:spLocks noGrp="1"/>
          </p:cNvSpPr>
          <p:nvPr>
            <p:ph type="body" sz="quarter" idx="14"/>
          </p:nvPr>
        </p:nvSpPr>
        <p:spPr>
          <a:xfrm>
            <a:off x="3429000" y="2240280"/>
            <a:ext cx="4645152" cy="4197096"/>
          </a:xfrm>
        </p:spPr>
        <p:txBody>
          <a:bodyPr/>
          <a:lstStyle/>
          <a:p>
            <a:br>
              <a:rPr lang="en-US" dirty="0"/>
            </a:br>
            <a:endParaRPr lang="en-US" dirty="0"/>
          </a:p>
        </p:txBody>
      </p:sp>
      <p:graphicFrame>
        <p:nvGraphicFramePr>
          <p:cNvPr id="2" name="Diagram 1">
            <a:extLst>
              <a:ext uri="{FF2B5EF4-FFF2-40B4-BE49-F238E27FC236}">
                <a16:creationId xmlns:a16="http://schemas.microsoft.com/office/drawing/2014/main" id="{FF98E5CB-222E-C082-E133-2535C0A50E1E}"/>
              </a:ext>
            </a:extLst>
          </p:cNvPr>
          <p:cNvGraphicFramePr/>
          <p:nvPr/>
        </p:nvGraphicFramePr>
        <p:xfrm>
          <a:off x="2032000" y="1249916"/>
          <a:ext cx="8128000"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71710589"/>
      </p:ext>
    </p:extLst>
  </p:cSld>
  <p:clrMapOvr>
    <a:masterClrMapping/>
  </p:clrMapOvr>
</p:sld>
</file>

<file path=ppt/theme/theme1.xml><?xml version="1.0" encoding="utf-8"?>
<a:theme xmlns:a="http://schemas.openxmlformats.org/drawingml/2006/main" name="Balancing Act">
  <a:themeElements>
    <a:clrScheme name="Balancing Act">
      <a:dk1>
        <a:sysClr val="windowText" lastClr="000000"/>
      </a:dk1>
      <a:lt1>
        <a:sysClr val="window" lastClr="FFFFFF"/>
      </a:lt1>
      <a:dk2>
        <a:srgbClr val="8A4C5D"/>
      </a:dk2>
      <a:lt2>
        <a:srgbClr val="9E838E"/>
      </a:lt2>
      <a:accent1>
        <a:srgbClr val="C6ADB0"/>
      </a:accent1>
      <a:accent2>
        <a:srgbClr val="E3C0BF"/>
      </a:accent2>
      <a:accent3>
        <a:srgbClr val="D4937F"/>
      </a:accent3>
      <a:accent4>
        <a:srgbClr val="CCB87E"/>
      </a:accent4>
      <a:accent5>
        <a:srgbClr val="6667AB"/>
      </a:accent5>
      <a:accent6>
        <a:srgbClr val="86A094"/>
      </a:accent6>
      <a:hlink>
        <a:srgbClr val="0563C1"/>
      </a:hlink>
      <a:folHlink>
        <a:srgbClr val="954F72"/>
      </a:folHlink>
    </a:clrScheme>
    <a:fontScheme name="Custom 15">
      <a:majorFont>
        <a:latin typeface="Segoe UI Light"/>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antone template_Win32_v5.potx" id="{0B6ADF6A-1AB9-4B5E-8A87-5E88E283A9E8}" vid="{98AF5320-421A-4856-A75D-6587C36D5470}"/>
    </a:ext>
  </a:extLst>
</a:theme>
</file>

<file path=ppt/theme/theme2.xml><?xml version="1.0" encoding="utf-8"?>
<a:theme xmlns:a="http://schemas.openxmlformats.org/drawingml/2006/main" name="Wellspring">
  <a:themeElements>
    <a:clrScheme name="Wellspring">
      <a:dk1>
        <a:sysClr val="windowText" lastClr="000000"/>
      </a:dk1>
      <a:lt1>
        <a:sysClr val="window" lastClr="FFFFFF"/>
      </a:lt1>
      <a:dk2>
        <a:srgbClr val="A1CAC9"/>
      </a:dk2>
      <a:lt2>
        <a:srgbClr val="48996B"/>
      </a:lt2>
      <a:accent1>
        <a:srgbClr val="759F51"/>
      </a:accent1>
      <a:accent2>
        <a:srgbClr val="436A2F"/>
      </a:accent2>
      <a:accent3>
        <a:srgbClr val="CFBF54"/>
      </a:accent3>
      <a:accent4>
        <a:srgbClr val="B3832F"/>
      </a:accent4>
      <a:accent5>
        <a:srgbClr val="8C5896"/>
      </a:accent5>
      <a:accent6>
        <a:srgbClr val="6667AB"/>
      </a:accent6>
      <a:hlink>
        <a:srgbClr val="0563C1"/>
      </a:hlink>
      <a:folHlink>
        <a:srgbClr val="954F72"/>
      </a:folHlink>
    </a:clrScheme>
    <a:fontScheme name="Custom 15">
      <a:majorFont>
        <a:latin typeface="Segoe UI Light"/>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antone template_Win32_v5.potx" id="{0B6ADF6A-1AB9-4B5E-8A87-5E88E283A9E8}" vid="{6E2187FA-78B5-42F2-9074-40D4C2C1399B}"/>
    </a:ext>
  </a:extLst>
</a:theme>
</file>

<file path=ppt/theme/theme3.xml><?xml version="1.0" encoding="utf-8"?>
<a:theme xmlns:a="http://schemas.openxmlformats.org/drawingml/2006/main" name="Star of the show">
  <a:themeElements>
    <a:clrScheme name="Star of the show">
      <a:dk1>
        <a:sysClr val="windowText" lastClr="000000"/>
      </a:dk1>
      <a:lt1>
        <a:sysClr val="window" lastClr="FFFFFF"/>
      </a:lt1>
      <a:dk2>
        <a:srgbClr val="29282D"/>
      </a:dk2>
      <a:lt2>
        <a:srgbClr val="625C60"/>
      </a:lt2>
      <a:accent1>
        <a:srgbClr val="7C6560"/>
      </a:accent1>
      <a:accent2>
        <a:srgbClr val="AEA392"/>
      </a:accent2>
      <a:accent3>
        <a:srgbClr val="DBD4D0"/>
      </a:accent3>
      <a:accent4>
        <a:srgbClr val="8E7961"/>
      </a:accent4>
      <a:accent5>
        <a:srgbClr val="F0EDE8"/>
      </a:accent5>
      <a:accent6>
        <a:srgbClr val="6667AB"/>
      </a:accent6>
      <a:hlink>
        <a:srgbClr val="0563C1"/>
      </a:hlink>
      <a:folHlink>
        <a:srgbClr val="954F72"/>
      </a:folHlink>
    </a:clrScheme>
    <a:fontScheme name="Custom 15">
      <a:majorFont>
        <a:latin typeface="Segoe UI Light"/>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antone template_Win32_v5.potx" id="{0B6ADF6A-1AB9-4B5E-8A87-5E88E283A9E8}" vid="{CED26E1E-587B-4123-A4F9-DB49A037FBB9}"/>
    </a:ext>
  </a:extLst>
</a:theme>
</file>

<file path=ppt/theme/theme4.xml><?xml version="1.0" encoding="utf-8"?>
<a:theme xmlns:a="http://schemas.openxmlformats.org/drawingml/2006/main" name="Amusements">
  <a:themeElements>
    <a:clrScheme name="Amusements">
      <a:dk1>
        <a:sysClr val="windowText" lastClr="000000"/>
      </a:dk1>
      <a:lt1>
        <a:sysClr val="window" lastClr="FFFFFF"/>
      </a:lt1>
      <a:dk2>
        <a:srgbClr val="D77E6F"/>
      </a:dk2>
      <a:lt2>
        <a:srgbClr val="6667AB"/>
      </a:lt2>
      <a:accent1>
        <a:srgbClr val="B38F6A"/>
      </a:accent1>
      <a:accent2>
        <a:srgbClr val="D75078"/>
      </a:accent2>
      <a:accent3>
        <a:srgbClr val="E288B6"/>
      </a:accent3>
      <a:accent4>
        <a:srgbClr val="E9445D"/>
      </a:accent4>
      <a:accent5>
        <a:srgbClr val="EEC272"/>
      </a:accent5>
      <a:accent6>
        <a:srgbClr val="85A0A9"/>
      </a:accent6>
      <a:hlink>
        <a:srgbClr val="0563C1"/>
      </a:hlink>
      <a:folHlink>
        <a:srgbClr val="954F72"/>
      </a:folHlink>
    </a:clrScheme>
    <a:fontScheme name="Custom 15">
      <a:majorFont>
        <a:latin typeface="Segoe UI Light"/>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antone template_Win32_v5.potx" id="{0B6ADF6A-1AB9-4B5E-8A87-5E88E283A9E8}" vid="{573AD6BE-256C-44EB-886C-5713CB0A8D47}"/>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f42aa342-8706-4288-bd11-ebb85995028c}" enabled="1" method="Standard" siteId="{72f988bf-86f1-41af-91ab-2d7cd011db47}" removed="0"/>
</clbl:labelList>
</file>

<file path=docProps/app.xml><?xml version="1.0" encoding="utf-8"?>
<Properties xmlns="http://schemas.openxmlformats.org/officeDocument/2006/extended-properties" xmlns:vt="http://schemas.openxmlformats.org/officeDocument/2006/docPropsVTypes">
  <Template>{5D341070-C754-4B9F-B91F-A684922027C7}tf78479028_win32</Template>
  <TotalTime>2701</TotalTime>
  <Words>1193</Words>
  <Application>Microsoft Office PowerPoint</Application>
  <PresentationFormat>Widescreen</PresentationFormat>
  <Paragraphs>139</Paragraphs>
  <Slides>24</Slides>
  <Notes>12</Notes>
  <HiddenSlides>0</HiddenSlides>
  <MMClips>0</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24</vt:i4>
      </vt:variant>
    </vt:vector>
  </HeadingPairs>
  <TitlesOfParts>
    <vt:vector size="34" baseType="lpstr">
      <vt:lpstr>Arial</vt:lpstr>
      <vt:lpstr>Calibri</vt:lpstr>
      <vt:lpstr>Courier New</vt:lpstr>
      <vt:lpstr>Montserrat</vt:lpstr>
      <vt:lpstr>Segoe UI</vt:lpstr>
      <vt:lpstr>Segoe UI Light</vt:lpstr>
      <vt:lpstr>Balancing Act</vt:lpstr>
      <vt:lpstr>Wellspring</vt:lpstr>
      <vt:lpstr>Star of the show</vt:lpstr>
      <vt:lpstr>Amusements</vt:lpstr>
      <vt:lpstr>The legal status of AI systems in the EU: personhood, thinghood or otherwise?</vt:lpstr>
      <vt:lpstr>PowerPoint Presentation</vt:lpstr>
      <vt:lpstr>PowerPoint Presentation</vt:lpstr>
      <vt:lpstr>PowerPoint Presentation</vt:lpstr>
      <vt:lpstr>But surely AI systems are things… </vt:lpstr>
      <vt:lpstr>Research goals</vt:lpstr>
      <vt:lpstr>FROM A certain outlook on how law relates to reality…</vt:lpstr>
      <vt:lpstr>Levels of abstraction</vt:lpstr>
      <vt:lpstr>Levels of abstraction</vt:lpstr>
      <vt:lpstr>The Status Quo: Juridical Humanism</vt:lpstr>
      <vt:lpstr>Criticizing the status quo</vt:lpstr>
      <vt:lpstr>disrupting the Person-thing binary </vt:lpstr>
      <vt:lpstr>Levels of abstraction</vt:lpstr>
      <vt:lpstr>A Venn diagram of legal status </vt:lpstr>
      <vt:lpstr>Levels of abstraction</vt:lpstr>
      <vt:lpstr>…TOWARDS A CONCEPTUAL FRAMEWORK OF LEGAL STATUS AND ITS APPLICATION TO AI</vt:lpstr>
      <vt:lpstr>A Venn diagram of legal status </vt:lpstr>
      <vt:lpstr>Thinghood</vt:lpstr>
      <vt:lpstr>…To go back to Legal theory for a minute…</vt:lpstr>
      <vt:lpstr>The relational approach</vt:lpstr>
      <vt:lpstr>Levels of abstraction</vt:lpstr>
      <vt:lpstr>First STOP: Gradient legal personhood</vt:lpstr>
      <vt:lpstr>OTHER</vt:lpstr>
      <vt:lpstr>Thank you for your attention! diana.mocanu@uclouvain.be @dianamocanum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Beyond persons and things: The legal status of artificial intelligence in the European Union</dc:title>
  <dc:creator>Diana Mocanu</dc:creator>
  <cp:lastModifiedBy>Diana Mocanu</cp:lastModifiedBy>
  <cp:revision>69</cp:revision>
  <dcterms:created xsi:type="dcterms:W3CDTF">2022-03-10T17:29:05Z</dcterms:created>
  <dcterms:modified xsi:type="dcterms:W3CDTF">2022-06-09T06:51:38Z</dcterms:modified>
</cp:coreProperties>
</file>