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290" r:id="rId2"/>
    <p:sldId id="296" r:id="rId3"/>
    <p:sldId id="324" r:id="rId4"/>
    <p:sldId id="321" r:id="rId5"/>
    <p:sldId id="320" r:id="rId6"/>
    <p:sldId id="319" r:id="rId7"/>
    <p:sldId id="322" r:id="rId8"/>
    <p:sldId id="318" r:id="rId9"/>
    <p:sldId id="325" r:id="rId10"/>
    <p:sldId id="275" r:id="rId11"/>
  </p:sldIdLst>
  <p:sldSz cx="9144000" cy="6858000" type="screen4x3"/>
  <p:notesSz cx="6858000" cy="9144000"/>
  <p:defaultTextStyle>
    <a:lvl1pPr>
      <a:defRPr>
        <a:uFill>
          <a:solidFill/>
        </a:uFill>
        <a:latin typeface="+mn-lt"/>
        <a:ea typeface="+mn-ea"/>
        <a:cs typeface="+mn-cs"/>
        <a:sym typeface="Calibri"/>
      </a:defRPr>
    </a:lvl1pPr>
    <a:lvl2pPr indent="457200">
      <a:defRPr>
        <a:uFill>
          <a:solidFill/>
        </a:uFill>
        <a:latin typeface="+mn-lt"/>
        <a:ea typeface="+mn-ea"/>
        <a:cs typeface="+mn-cs"/>
        <a:sym typeface="Calibri"/>
      </a:defRPr>
    </a:lvl2pPr>
    <a:lvl3pPr indent="914400">
      <a:defRPr>
        <a:uFill>
          <a:solidFill/>
        </a:uFill>
        <a:latin typeface="+mn-lt"/>
        <a:ea typeface="+mn-ea"/>
        <a:cs typeface="+mn-cs"/>
        <a:sym typeface="Calibri"/>
      </a:defRPr>
    </a:lvl3pPr>
    <a:lvl4pPr indent="1371600">
      <a:defRPr>
        <a:uFill>
          <a:solidFill/>
        </a:uFill>
        <a:latin typeface="+mn-lt"/>
        <a:ea typeface="+mn-ea"/>
        <a:cs typeface="+mn-cs"/>
        <a:sym typeface="Calibri"/>
      </a:defRPr>
    </a:lvl4pPr>
    <a:lvl5pPr indent="1828800">
      <a:defRPr>
        <a:uFill>
          <a:solidFill/>
        </a:uFill>
        <a:latin typeface="+mn-lt"/>
        <a:ea typeface="+mn-ea"/>
        <a:cs typeface="+mn-cs"/>
        <a:sym typeface="Calibri"/>
      </a:defRPr>
    </a:lvl5pPr>
    <a:lvl6pPr>
      <a:defRPr>
        <a:uFill>
          <a:solidFill/>
        </a:uFill>
        <a:latin typeface="+mn-lt"/>
        <a:ea typeface="+mn-ea"/>
        <a:cs typeface="+mn-cs"/>
        <a:sym typeface="Calibri"/>
      </a:defRPr>
    </a:lvl6pPr>
    <a:lvl7pPr>
      <a:defRPr>
        <a:uFill>
          <a:solidFill/>
        </a:uFill>
        <a:latin typeface="+mn-lt"/>
        <a:ea typeface="+mn-ea"/>
        <a:cs typeface="+mn-cs"/>
        <a:sym typeface="Calibri"/>
      </a:defRPr>
    </a:lvl7pPr>
    <a:lvl8pPr>
      <a:defRPr>
        <a:uFill>
          <a:solidFill/>
        </a:uFill>
        <a:latin typeface="+mn-lt"/>
        <a:ea typeface="+mn-ea"/>
        <a:cs typeface="+mn-cs"/>
        <a:sym typeface="Calibri"/>
      </a:defRPr>
    </a:lvl8pPr>
    <a:lvl9pPr>
      <a:defRPr>
        <a:uFill>
          <a:solidFill/>
        </a:uFill>
        <a:latin typeface="+mn-lt"/>
        <a:ea typeface="+mn-ea"/>
        <a:cs typeface="+mn-cs"/>
        <a:sym typeface="Calibri"/>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201"/>
    <a:srgbClr val="043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F81BD"/>
          </a:solidFill>
        </a:fill>
      </a:tcStyle>
    </a:firstCol>
    <a:la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F81BD"/>
          </a:solidFill>
        </a:fill>
      </a:tcStyle>
    </a:lastRow>
    <a:fir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F81BD"/>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firstCol>
    <a:la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lastRow>
    <a:fir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3CECE"/>
          </a:solidFill>
        </a:fill>
      </a:tcStyle>
    </a:wholeTbl>
    <a:band2H>
      <a:tcTxStyle/>
      <a:tcStyle>
        <a:tcBdr/>
        <a:fill>
          <a:solidFill>
            <a:srgbClr val="F1E8E8"/>
          </a:solidFill>
        </a:fill>
      </a:tcStyle>
    </a:band2H>
    <a:firstCol>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AE4846"/>
          </a:solidFill>
        </a:fill>
      </a:tcStyle>
    </a:firstCol>
    <a:la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AE4846"/>
          </a:solidFill>
        </a:fill>
      </a:tcStyle>
    </a:lastRow>
    <a:fir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AE4846"/>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F81BD"/>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4F81BD"/>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Col>
    <a:la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lastRow>
    <a:fir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n">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38" autoAdjust="0"/>
    <p:restoredTop sz="93061" autoAdjust="0"/>
  </p:normalViewPr>
  <p:slideViewPr>
    <p:cSldViewPr snapToGrid="0" snapToObjects="1">
      <p:cViewPr varScale="1">
        <p:scale>
          <a:sx n="119" d="100"/>
          <a:sy n="119" d="100"/>
        </p:scale>
        <p:origin x="2208" y="184"/>
      </p:cViewPr>
      <p:guideLst>
        <p:guide orient="horz" pos="2160"/>
        <p:guide pos="2880"/>
      </p:guideLst>
    </p:cSldViewPr>
  </p:slideViewPr>
  <p:outlineViewPr>
    <p:cViewPr>
      <p:scale>
        <a:sx n="33" d="100"/>
        <a:sy n="33" d="100"/>
      </p:scale>
      <p:origin x="0" y="96"/>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A367961-1A28-A443-84C3-30F0EDCD7942}" type="datetimeFigureOut">
              <a:rPr lang="fr-FR" smtClean="0"/>
              <a:t>10/05/2023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774C3B9-E2BE-1E47-8D40-24C9A8226F0D}" type="slidenum">
              <a:rPr lang="fr-FR" smtClean="0"/>
              <a:t>‹N°›</a:t>
            </a:fld>
            <a:endParaRPr lang="fr-FR"/>
          </a:p>
        </p:txBody>
      </p:sp>
    </p:spTree>
    <p:extLst>
      <p:ext uri="{BB962C8B-B14F-4D97-AF65-F5344CB8AC3E}">
        <p14:creationId xmlns:p14="http://schemas.microsoft.com/office/powerpoint/2010/main" val="2219871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4167830786"/>
      </p:ext>
    </p:extLst>
  </p:cSld>
  <p:clrMap bg1="lt1" tx1="dk1" bg2="lt2" tx2="dk2" accent1="accent1" accent2="accent2" accent3="accent3" accent4="accent4" accent5="accent5" accent6="accent6" hlink="hlink" folHlink="folHlink"/>
  <p:notesStyle>
    <a:lvl1pPr defTabSz="457200">
      <a:lnSpc>
        <a:spcPct val="125000"/>
      </a:lnSpc>
      <a:defRPr sz="2400">
        <a:latin typeface="Avenir Book"/>
        <a:ea typeface="Avenir Book"/>
        <a:cs typeface="Avenir Book"/>
        <a:sym typeface="Avenir Book"/>
      </a:defRPr>
    </a:lvl1pPr>
    <a:lvl2pPr indent="228600" defTabSz="457200">
      <a:lnSpc>
        <a:spcPct val="125000"/>
      </a:lnSpc>
      <a:defRPr sz="2400">
        <a:latin typeface="Avenir Book"/>
        <a:ea typeface="Avenir Book"/>
        <a:cs typeface="Avenir Book"/>
        <a:sym typeface="Avenir Book"/>
      </a:defRPr>
    </a:lvl2pPr>
    <a:lvl3pPr indent="457200" defTabSz="457200">
      <a:lnSpc>
        <a:spcPct val="125000"/>
      </a:lnSpc>
      <a:defRPr sz="2400">
        <a:latin typeface="Avenir Book"/>
        <a:ea typeface="Avenir Book"/>
        <a:cs typeface="Avenir Book"/>
        <a:sym typeface="Avenir Book"/>
      </a:defRPr>
    </a:lvl3pPr>
    <a:lvl4pPr indent="685800" defTabSz="457200">
      <a:lnSpc>
        <a:spcPct val="125000"/>
      </a:lnSpc>
      <a:defRPr sz="2400">
        <a:latin typeface="Avenir Book"/>
        <a:ea typeface="Avenir Book"/>
        <a:cs typeface="Avenir Book"/>
        <a:sym typeface="Avenir Book"/>
      </a:defRPr>
    </a:lvl4pPr>
    <a:lvl5pPr indent="914400" defTabSz="457200">
      <a:lnSpc>
        <a:spcPct val="125000"/>
      </a:lnSpc>
      <a:defRPr sz="2400">
        <a:latin typeface="Avenir Book"/>
        <a:ea typeface="Avenir Book"/>
        <a:cs typeface="Avenir Book"/>
        <a:sym typeface="Avenir Book"/>
      </a:defRPr>
    </a:lvl5pPr>
    <a:lvl6pPr indent="1143000" defTabSz="457200">
      <a:lnSpc>
        <a:spcPct val="125000"/>
      </a:lnSpc>
      <a:defRPr sz="2400">
        <a:latin typeface="Avenir Book"/>
        <a:ea typeface="Avenir Book"/>
        <a:cs typeface="Avenir Book"/>
        <a:sym typeface="Avenir Book"/>
      </a:defRPr>
    </a:lvl6pPr>
    <a:lvl7pPr indent="1371600" defTabSz="457200">
      <a:lnSpc>
        <a:spcPct val="125000"/>
      </a:lnSpc>
      <a:defRPr sz="2400">
        <a:latin typeface="Avenir Book"/>
        <a:ea typeface="Avenir Book"/>
        <a:cs typeface="Avenir Book"/>
        <a:sym typeface="Avenir Book"/>
      </a:defRPr>
    </a:lvl7pPr>
    <a:lvl8pPr indent="1600200" defTabSz="457200">
      <a:lnSpc>
        <a:spcPct val="125000"/>
      </a:lnSpc>
      <a:defRPr sz="2400">
        <a:latin typeface="Avenir Book"/>
        <a:ea typeface="Avenir Book"/>
        <a:cs typeface="Avenir Book"/>
        <a:sym typeface="Avenir Book"/>
      </a:defRPr>
    </a:lvl8pPr>
    <a:lvl9pPr indent="1828800" defTabSz="457200">
      <a:lnSpc>
        <a:spcPct val="125000"/>
      </a:lnSpc>
      <a:defRPr sz="2400">
        <a:latin typeface="Avenir Book"/>
        <a:ea typeface="Avenir Book"/>
        <a:cs typeface="Avenir Book"/>
        <a:sym typeface="Avenir Book"/>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19127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4897197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Première page">
    <p:spTree>
      <p:nvGrpSpPr>
        <p:cNvPr id="1" name=""/>
        <p:cNvGrpSpPr/>
        <p:nvPr/>
      </p:nvGrpSpPr>
      <p:grpSpPr>
        <a:xfrm>
          <a:off x="0" y="0"/>
          <a:ext cx="0" cy="0"/>
          <a:chOff x="0" y="0"/>
          <a:chExt cx="0" cy="0"/>
        </a:xfrm>
      </p:grpSpPr>
      <p:pic>
        <p:nvPicPr>
          <p:cNvPr id="9" name="image.png"/>
          <p:cNvPicPr/>
          <p:nvPr/>
        </p:nvPicPr>
        <p:blipFill>
          <a:blip r:embed="rId2"/>
          <a:srcRect r="47308" b="30403"/>
          <a:stretch>
            <a:fillRect/>
          </a:stretch>
        </p:blipFill>
        <p:spPr>
          <a:xfrm>
            <a:off x="7380287" y="4949825"/>
            <a:ext cx="1763713" cy="1908175"/>
          </a:xfrm>
          <a:prstGeom prst="rect">
            <a:avLst/>
          </a:prstGeom>
          <a:ln w="12700">
            <a:miter lim="400000"/>
          </a:ln>
        </p:spPr>
      </p:pic>
      <p:pic>
        <p:nvPicPr>
          <p:cNvPr id="10" name="ULB-ligne-droite.png" descr="http://www.ulb.ac.be/preview1/dre/com/docs/ULB-ligne-droite.jpg"/>
          <p:cNvPicPr/>
          <p:nvPr/>
        </p:nvPicPr>
        <p:blipFill>
          <a:blip r:embed="rId3"/>
          <a:stretch>
            <a:fillRect/>
          </a:stretch>
        </p:blipFill>
        <p:spPr>
          <a:xfrm>
            <a:off x="-42245" y="-26921"/>
            <a:ext cx="5194301" cy="785813"/>
          </a:xfrm>
          <a:prstGeom prst="rect">
            <a:avLst/>
          </a:prstGeom>
          <a:ln w="12700">
            <a:miter lim="400000"/>
          </a:ln>
        </p:spPr>
      </p:pic>
      <p:pic>
        <p:nvPicPr>
          <p:cNvPr id="11" name="image.jpg"/>
          <p:cNvPicPr/>
          <p:nvPr/>
        </p:nvPicPr>
        <p:blipFill>
          <a:blip r:embed="rId4"/>
          <a:stretch>
            <a:fillRect/>
          </a:stretch>
        </p:blipFill>
        <p:spPr>
          <a:xfrm>
            <a:off x="-6350" y="6778625"/>
            <a:ext cx="9150350" cy="79375"/>
          </a:xfrm>
          <a:prstGeom prst="rect">
            <a:avLst/>
          </a:prstGeom>
          <a:ln w="12700">
            <a:miter lim="400000"/>
          </a:ln>
        </p:spPr>
      </p:pic>
      <p:sp>
        <p:nvSpPr>
          <p:cNvPr id="12" name="Shape 12"/>
          <p:cNvSpPr>
            <a:spLocks noGrp="1"/>
          </p:cNvSpPr>
          <p:nvPr>
            <p:ph type="title"/>
          </p:nvPr>
        </p:nvSpPr>
        <p:spPr>
          <a:xfrm>
            <a:off x="457200" y="2674937"/>
            <a:ext cx="8229600" cy="1508126"/>
          </a:xfrm>
          <a:prstGeom prst="rect">
            <a:avLst/>
          </a:prstGeom>
        </p:spPr>
        <p:txBody>
          <a:bodyPr/>
          <a:lstStyle>
            <a:lvl1pPr>
              <a:defRPr b="0">
                <a:solidFill>
                  <a:srgbClr val="000000"/>
                </a:solidFill>
              </a:defRPr>
            </a:lvl1pPr>
          </a:lstStyle>
          <a:p>
            <a:pPr lvl="0">
              <a:defRPr sz="1800">
                <a:uFillTx/>
              </a:defRPr>
            </a:pPr>
            <a:r>
              <a:rPr sz="4400">
                <a:uFill>
                  <a:solidFill/>
                </a:uFill>
              </a:rPr>
              <a:t>Texte du titre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re">
    <p:spTree>
      <p:nvGrpSpPr>
        <p:cNvPr id="1" name=""/>
        <p:cNvGrpSpPr/>
        <p:nvPr/>
      </p:nvGrpSpPr>
      <p:grpSpPr>
        <a:xfrm>
          <a:off x="0" y="0"/>
          <a:ext cx="0" cy="0"/>
          <a:chOff x="0" y="0"/>
          <a:chExt cx="0" cy="0"/>
        </a:xfrm>
      </p:grpSpPr>
      <p:pic>
        <p:nvPicPr>
          <p:cNvPr id="14" name="image.png"/>
          <p:cNvPicPr/>
          <p:nvPr/>
        </p:nvPicPr>
        <p:blipFill>
          <a:blip r:embed="rId2"/>
          <a:srcRect r="47308" b="30403"/>
          <a:stretch>
            <a:fillRect/>
          </a:stretch>
        </p:blipFill>
        <p:spPr>
          <a:xfrm>
            <a:off x="7380287" y="4949825"/>
            <a:ext cx="1763713" cy="1908175"/>
          </a:xfrm>
          <a:prstGeom prst="rect">
            <a:avLst/>
          </a:prstGeom>
          <a:ln w="12700">
            <a:miter lim="400000"/>
          </a:ln>
        </p:spPr>
      </p:pic>
      <p:pic>
        <p:nvPicPr>
          <p:cNvPr id="15" name="image.png"/>
          <p:cNvPicPr/>
          <p:nvPr/>
        </p:nvPicPr>
        <p:blipFill>
          <a:blip r:embed="rId3"/>
          <a:stretch>
            <a:fillRect/>
          </a:stretch>
        </p:blipFill>
        <p:spPr>
          <a:xfrm>
            <a:off x="0" y="0"/>
            <a:ext cx="684213" cy="3549650"/>
          </a:xfrm>
          <a:prstGeom prst="rect">
            <a:avLst/>
          </a:prstGeom>
          <a:ln w="12700">
            <a:miter lim="400000"/>
          </a:ln>
        </p:spPr>
      </p:pic>
      <p:pic>
        <p:nvPicPr>
          <p:cNvPr id="16" name="image.jpg"/>
          <p:cNvPicPr/>
          <p:nvPr/>
        </p:nvPicPr>
        <p:blipFill>
          <a:blip r:embed="rId4"/>
          <a:stretch>
            <a:fillRect/>
          </a:stretch>
        </p:blipFill>
        <p:spPr>
          <a:xfrm>
            <a:off x="276225" y="5445125"/>
            <a:ext cx="131763" cy="1412875"/>
          </a:xfrm>
          <a:prstGeom prst="rect">
            <a:avLst/>
          </a:prstGeom>
          <a:ln w="12700">
            <a:miter lim="400000"/>
          </a:ln>
        </p:spPr>
      </p:pic>
      <p:sp>
        <p:nvSpPr>
          <p:cNvPr id="17" name="Shape 17"/>
          <p:cNvSpPr>
            <a:spLocks noGrp="1"/>
          </p:cNvSpPr>
          <p:nvPr>
            <p:ph type="sldNum" sz="quarter" idx="2"/>
          </p:nvPr>
        </p:nvSpPr>
        <p:spPr>
          <a:prstGeom prst="rect">
            <a:avLst/>
          </a:prstGeom>
        </p:spPr>
        <p:txBody>
          <a:bodyPr/>
          <a:lstStyle/>
          <a:p>
            <a:pPr lvl="0"/>
            <a:fld id="{86CB4B4D-7CA3-9044-876B-883B54F8677D}" type="slidenum">
              <a:t>‹N°›</a:t>
            </a:fld>
            <a:endParaRPr/>
          </a:p>
        </p:txBody>
      </p:sp>
      <p:sp>
        <p:nvSpPr>
          <p:cNvPr id="18" name="Shape 18"/>
          <p:cNvSpPr>
            <a:spLocks noGrp="1"/>
          </p:cNvSpPr>
          <p:nvPr>
            <p:ph type="title"/>
          </p:nvPr>
        </p:nvSpPr>
        <p:spPr>
          <a:xfrm>
            <a:off x="1012865" y="3024889"/>
            <a:ext cx="7673935" cy="808222"/>
          </a:xfrm>
          <a:prstGeom prst="rect">
            <a:avLst/>
          </a:prstGeom>
        </p:spPr>
        <p:txBody>
          <a:bodyPr/>
          <a:lstStyle/>
          <a:p>
            <a:pPr lvl="0">
              <a:defRPr sz="1800" b="0">
                <a:solidFill>
                  <a:srgbClr val="000000"/>
                </a:solidFill>
                <a:uFillTx/>
              </a:defRPr>
            </a:pPr>
            <a:r>
              <a:rPr sz="4400" b="1">
                <a:solidFill>
                  <a:srgbClr val="004C93"/>
                </a:solidFill>
                <a:uFill>
                  <a:solidFill/>
                </a:uFill>
              </a:rPr>
              <a:t>Texte du titre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éfaut (sans animation)">
    <p:spTree>
      <p:nvGrpSpPr>
        <p:cNvPr id="1" name=""/>
        <p:cNvGrpSpPr/>
        <p:nvPr/>
      </p:nvGrpSpPr>
      <p:grpSpPr>
        <a:xfrm>
          <a:off x="0" y="0"/>
          <a:ext cx="0" cy="0"/>
          <a:chOff x="0" y="0"/>
          <a:chExt cx="0" cy="0"/>
        </a:xfrm>
      </p:grpSpPr>
      <p:sp>
        <p:nvSpPr>
          <p:cNvPr id="2" name="Titre 1"/>
          <p:cNvSpPr>
            <a:spLocks noGrp="1"/>
          </p:cNvSpPr>
          <p:nvPr>
            <p:ph type="title"/>
          </p:nvPr>
        </p:nvSpPr>
        <p:spPr>
          <a:xfrm>
            <a:off x="1012825" y="69850"/>
            <a:ext cx="7259305" cy="808038"/>
          </a:xfrm>
        </p:spPr>
        <p:txBody>
          <a:bodyPr vert="horz"/>
          <a:lstStyle/>
          <a:p>
            <a:r>
              <a:rPr lang="x-none" dirty="0"/>
              <a:t>Cliquez et modifiez le titre</a:t>
            </a:r>
            <a:endParaRPr lang="fr-FR" dirty="0"/>
          </a:p>
        </p:txBody>
      </p:sp>
      <p:sp>
        <p:nvSpPr>
          <p:cNvPr id="3" name="Espace réservé du numéro de diapositive 2"/>
          <p:cNvSpPr>
            <a:spLocks noGrp="1"/>
          </p:cNvSpPr>
          <p:nvPr>
            <p:ph type="sldNum" sz="quarter" idx="10"/>
          </p:nvPr>
        </p:nvSpPr>
        <p:spPr/>
        <p:txBody>
          <a:bodyPr/>
          <a:lstStyle/>
          <a:p>
            <a:pPr lvl="0"/>
            <a:fld id="{86CB4B4D-7CA3-9044-876B-883B54F8677D}" type="slidenum">
              <a:rPr lang="fr-FR" smtClean="0"/>
              <a:t>‹N°›</a:t>
            </a:fld>
            <a:endParaRPr lang="fr-FR"/>
          </a:p>
        </p:txBody>
      </p:sp>
      <p:sp>
        <p:nvSpPr>
          <p:cNvPr id="6" name="Espace réservé du contenu 5"/>
          <p:cNvSpPr>
            <a:spLocks noGrp="1"/>
          </p:cNvSpPr>
          <p:nvPr>
            <p:ph sz="quarter" idx="11"/>
          </p:nvPr>
        </p:nvSpPr>
        <p:spPr>
          <a:xfrm>
            <a:off x="1012825" y="1606550"/>
            <a:ext cx="7259305" cy="5256213"/>
          </a:xfrm>
        </p:spPr>
        <p:txBody>
          <a:bodyPr vert="horz"/>
          <a:lstStyle/>
          <a:p>
            <a:pPr lvl="0"/>
            <a:r>
              <a:rPr lang="x-none" dirty="0"/>
              <a:t>Cliquez pour modifier les styles du texte du masque</a:t>
            </a:r>
          </a:p>
          <a:p>
            <a:pPr lvl="1"/>
            <a:r>
              <a:rPr lang="x-none" dirty="0"/>
              <a:t>Deuxième niveau</a:t>
            </a:r>
          </a:p>
          <a:p>
            <a:pPr lvl="2"/>
            <a:r>
              <a:rPr lang="x-none" dirty="0"/>
              <a:t>Troisième niveau</a:t>
            </a:r>
          </a:p>
          <a:p>
            <a:pPr lvl="3"/>
            <a:r>
              <a:rPr lang="x-none" dirty="0"/>
              <a:t>Quatrième niveau</a:t>
            </a:r>
          </a:p>
          <a:p>
            <a:pPr lvl="4"/>
            <a:r>
              <a:rPr lang="x-none" dirty="0"/>
              <a:t>Cinquième niveau</a:t>
            </a:r>
            <a:endParaRPr lang="fr-FR" dirty="0"/>
          </a:p>
        </p:txBody>
      </p:sp>
      <p:sp>
        <p:nvSpPr>
          <p:cNvPr id="14" name="Espace réservé du texte 13"/>
          <p:cNvSpPr>
            <a:spLocks noGrp="1"/>
          </p:cNvSpPr>
          <p:nvPr>
            <p:ph type="body" sz="quarter" idx="12" hasCustomPrompt="1"/>
          </p:nvPr>
        </p:nvSpPr>
        <p:spPr>
          <a:xfrm>
            <a:off x="1012825" y="877888"/>
            <a:ext cx="7259305" cy="549275"/>
          </a:xfrm>
        </p:spPr>
        <p:txBody>
          <a:bodyPr vert="horz"/>
          <a:lstStyle>
            <a:lvl1pPr marL="0" indent="0" algn="ctr">
              <a:buNone/>
              <a:defRPr sz="3600" b="1">
                <a:solidFill>
                  <a:srgbClr val="E2007A"/>
                </a:solidFill>
              </a:defRPr>
            </a:lvl1pPr>
            <a:lvl2pPr marL="254000" indent="0">
              <a:buNone/>
              <a:defRPr>
                <a:solidFill>
                  <a:srgbClr val="E2007A"/>
                </a:solidFill>
              </a:defRPr>
            </a:lvl2pPr>
            <a:lvl3pPr marL="508000" indent="0">
              <a:buNone/>
              <a:defRPr>
                <a:solidFill>
                  <a:srgbClr val="E2007A"/>
                </a:solidFill>
              </a:defRPr>
            </a:lvl3pPr>
            <a:lvl4pPr marL="762000" indent="0">
              <a:buNone/>
              <a:defRPr>
                <a:solidFill>
                  <a:srgbClr val="E2007A"/>
                </a:solidFill>
              </a:defRPr>
            </a:lvl4pPr>
            <a:lvl5pPr marL="1016000" indent="0">
              <a:buNone/>
              <a:defRPr>
                <a:solidFill>
                  <a:srgbClr val="E2007A"/>
                </a:solidFill>
              </a:defRPr>
            </a:lvl5pPr>
          </a:lstStyle>
          <a:p>
            <a:pPr lvl="0"/>
            <a:r>
              <a:rPr lang="fr-FR" dirty="0"/>
              <a:t>Sous-titre</a:t>
            </a:r>
          </a:p>
        </p:txBody>
      </p:sp>
      <p:pic>
        <p:nvPicPr>
          <p:cNvPr id="5" name="Image 4">
            <a:extLst>
              <a:ext uri="{FF2B5EF4-FFF2-40B4-BE49-F238E27FC236}">
                <a16:creationId xmlns:a16="http://schemas.microsoft.com/office/drawing/2014/main" id="{5AB11CD4-C3E1-28EF-C49D-9EB1B58DB50B}"/>
              </a:ext>
            </a:extLst>
          </p:cNvPr>
          <p:cNvPicPr>
            <a:picLocks noChangeAspect="1"/>
          </p:cNvPicPr>
          <p:nvPr userDrawn="1"/>
        </p:nvPicPr>
        <p:blipFill>
          <a:blip r:embed="rId2"/>
          <a:stretch>
            <a:fillRect/>
          </a:stretch>
        </p:blipFill>
        <p:spPr>
          <a:xfrm>
            <a:off x="8405808" y="0"/>
            <a:ext cx="738192" cy="712381"/>
          </a:xfrm>
          <a:prstGeom prst="rect">
            <a:avLst/>
          </a:prstGeom>
        </p:spPr>
      </p:pic>
    </p:spTree>
    <p:extLst>
      <p:ext uri="{BB962C8B-B14F-4D97-AF65-F5344CB8AC3E}">
        <p14:creationId xmlns:p14="http://schemas.microsoft.com/office/powerpoint/2010/main" val="577604498"/>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png"/>
          <p:cNvPicPr/>
          <p:nvPr/>
        </p:nvPicPr>
        <p:blipFill>
          <a:blip r:embed="rId5"/>
          <a:srcRect r="47308" b="30403"/>
          <a:stretch>
            <a:fillRect/>
          </a:stretch>
        </p:blipFill>
        <p:spPr>
          <a:xfrm>
            <a:off x="7380287" y="4949825"/>
            <a:ext cx="1763713" cy="1908175"/>
          </a:xfrm>
          <a:prstGeom prst="rect">
            <a:avLst/>
          </a:prstGeom>
          <a:ln w="12700">
            <a:miter lim="400000"/>
          </a:ln>
        </p:spPr>
      </p:pic>
      <p:pic>
        <p:nvPicPr>
          <p:cNvPr id="3" name="image.png"/>
          <p:cNvPicPr/>
          <p:nvPr/>
        </p:nvPicPr>
        <p:blipFill>
          <a:blip r:embed="rId6"/>
          <a:stretch>
            <a:fillRect/>
          </a:stretch>
        </p:blipFill>
        <p:spPr>
          <a:xfrm>
            <a:off x="0" y="0"/>
            <a:ext cx="684213" cy="3549650"/>
          </a:xfrm>
          <a:prstGeom prst="rect">
            <a:avLst/>
          </a:prstGeom>
          <a:ln w="12700">
            <a:miter lim="400000"/>
          </a:ln>
        </p:spPr>
      </p:pic>
      <p:pic>
        <p:nvPicPr>
          <p:cNvPr id="4" name="image.jpg"/>
          <p:cNvPicPr/>
          <p:nvPr/>
        </p:nvPicPr>
        <p:blipFill>
          <a:blip r:embed="rId7"/>
          <a:stretch>
            <a:fillRect/>
          </a:stretch>
        </p:blipFill>
        <p:spPr>
          <a:xfrm>
            <a:off x="276225" y="5445125"/>
            <a:ext cx="131763" cy="1412875"/>
          </a:xfrm>
          <a:prstGeom prst="rect">
            <a:avLst/>
          </a:prstGeom>
          <a:ln w="12700">
            <a:miter lim="400000"/>
          </a:ln>
        </p:spPr>
      </p:pic>
      <p:sp>
        <p:nvSpPr>
          <p:cNvPr id="5" name="Shape 5"/>
          <p:cNvSpPr>
            <a:spLocks noGrp="1"/>
          </p:cNvSpPr>
          <p:nvPr>
            <p:ph type="body" idx="1"/>
          </p:nvPr>
        </p:nvSpPr>
        <p:spPr>
          <a:xfrm>
            <a:off x="1012865" y="1600200"/>
            <a:ext cx="7673935"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2pPr marL="508000" indent="-254000">
              <a:spcBef>
                <a:spcPts val="1200"/>
              </a:spcBef>
              <a:buSzPct val="140000"/>
              <a:buChar char="◦"/>
              <a:defRPr sz="2000"/>
            </a:lvl2pPr>
            <a:lvl3pPr marL="762000" indent="-254000">
              <a:spcBef>
                <a:spcPts val="600"/>
              </a:spcBef>
              <a:buChar char="‣"/>
              <a:defRPr sz="1800"/>
            </a:lvl3pPr>
            <a:lvl4pPr marL="1016000" indent="-254000">
              <a:spcBef>
                <a:spcPts val="600"/>
              </a:spcBef>
              <a:defRPr sz="1400"/>
            </a:lvl4pPr>
            <a:lvl5pPr marL="1270000" indent="-254000">
              <a:spcBef>
                <a:spcPts val="600"/>
              </a:spcBef>
              <a:buChar char="✓"/>
              <a:defRPr sz="1200"/>
            </a:lvl5pPr>
          </a:lstStyle>
          <a:p>
            <a:pPr lvl="0">
              <a:defRPr sz="1800">
                <a:uFillTx/>
              </a:defRPr>
            </a:pPr>
            <a:r>
              <a:rPr sz="2400" dirty="0">
                <a:uFill>
                  <a:solidFill/>
                </a:uFill>
              </a:rPr>
              <a:t>Texte niveau 1</a:t>
            </a:r>
          </a:p>
          <a:p>
            <a:pPr lvl="1">
              <a:defRPr sz="1800">
                <a:uFillTx/>
              </a:defRPr>
            </a:pPr>
            <a:r>
              <a:rPr sz="2000" dirty="0">
                <a:uFill>
                  <a:solidFill/>
                </a:uFill>
              </a:rPr>
              <a:t>Texte niveau 2</a:t>
            </a:r>
          </a:p>
          <a:p>
            <a:pPr lvl="2">
              <a:defRPr>
                <a:uFillTx/>
              </a:defRPr>
            </a:pPr>
            <a:r>
              <a:rPr dirty="0">
                <a:uFill>
                  <a:solidFill/>
                </a:uFill>
              </a:rPr>
              <a:t>Texte niveau 3</a:t>
            </a:r>
          </a:p>
          <a:p>
            <a:pPr lvl="3">
              <a:defRPr sz="1800">
                <a:uFillTx/>
              </a:defRPr>
            </a:pPr>
            <a:r>
              <a:rPr sz="1400" dirty="0">
                <a:uFill>
                  <a:solidFill/>
                </a:uFill>
              </a:rPr>
              <a:t>Texte niveau 4</a:t>
            </a:r>
          </a:p>
          <a:p>
            <a:pPr lvl="4">
              <a:defRPr sz="1800">
                <a:uFillTx/>
              </a:defRPr>
            </a:pPr>
            <a:r>
              <a:rPr sz="1200" dirty="0">
                <a:uFill>
                  <a:solidFill/>
                </a:uFill>
              </a:rPr>
              <a:t>Texte niveau 5</a:t>
            </a:r>
          </a:p>
        </p:txBody>
      </p:sp>
      <p:sp>
        <p:nvSpPr>
          <p:cNvPr id="6" name="Shape 6"/>
          <p:cNvSpPr>
            <a:spLocks noGrp="1"/>
          </p:cNvSpPr>
          <p:nvPr>
            <p:ph type="sldNum" sz="quarter" idx="2"/>
          </p:nvPr>
        </p:nvSpPr>
        <p:spPr>
          <a:xfrm>
            <a:off x="7010848" y="6495246"/>
            <a:ext cx="2133601" cy="368301"/>
          </a:xfrm>
          <a:prstGeom prst="rect">
            <a:avLst/>
          </a:prstGeom>
          <a:ln w="12700">
            <a:miter lim="400000"/>
          </a:ln>
        </p:spPr>
        <p:txBody>
          <a:bodyPr lIns="45719" rIns="45719" anchor="ctr">
            <a:spAutoFit/>
          </a:bodyPr>
          <a:lstStyle>
            <a:lvl1pPr algn="r">
              <a:defRPr sz="1200">
                <a:uFill>
                  <a:solidFill>
                    <a:srgbClr val="898989"/>
                  </a:solidFill>
                </a:uFill>
              </a:defRPr>
            </a:lvl1pPr>
          </a:lstStyle>
          <a:p>
            <a:pPr lvl="0"/>
            <a:fld id="{86CB4B4D-7CA3-9044-876B-883B54F8677D}" type="slidenum">
              <a:t>‹N°›</a:t>
            </a:fld>
            <a:endParaRPr/>
          </a:p>
        </p:txBody>
      </p:sp>
      <p:sp>
        <p:nvSpPr>
          <p:cNvPr id="7" name="Shape 7"/>
          <p:cNvSpPr>
            <a:spLocks noGrp="1"/>
          </p:cNvSpPr>
          <p:nvPr>
            <p:ph type="title"/>
          </p:nvPr>
        </p:nvSpPr>
        <p:spPr>
          <a:xfrm>
            <a:off x="1012865" y="69663"/>
            <a:ext cx="7673935" cy="80822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pPr lvl="0">
              <a:defRPr sz="1800" b="0">
                <a:solidFill>
                  <a:srgbClr val="000000"/>
                </a:solidFill>
                <a:uFillTx/>
              </a:defRPr>
            </a:pPr>
            <a:r>
              <a:rPr sz="4400" b="1" dirty="0">
                <a:solidFill>
                  <a:srgbClr val="004C93"/>
                </a:solidFill>
                <a:uFill>
                  <a:solidFill/>
                </a:uFill>
              </a:rPr>
              <a:t>Texte du titre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transition spd="med"/>
  <p:hf hdr="0" dt="0"/>
  <p:txStyles>
    <p:titleStyle>
      <a:lvl1pPr algn="ctr">
        <a:defRPr sz="4400" b="1">
          <a:solidFill>
            <a:srgbClr val="004C93"/>
          </a:solidFill>
          <a:uFill>
            <a:solidFill/>
          </a:uFill>
          <a:latin typeface="Times New Roman"/>
          <a:ea typeface="Times New Roman"/>
          <a:cs typeface="Times New Roman"/>
          <a:sym typeface="Times New Roman"/>
        </a:defRPr>
      </a:lvl1pPr>
      <a:lvl2pPr algn="ctr">
        <a:defRPr sz="4400" b="1">
          <a:solidFill>
            <a:srgbClr val="004C93"/>
          </a:solidFill>
          <a:uFill>
            <a:solidFill/>
          </a:uFill>
          <a:latin typeface="Times New Roman"/>
          <a:ea typeface="Times New Roman"/>
          <a:cs typeface="Times New Roman"/>
          <a:sym typeface="Times New Roman"/>
        </a:defRPr>
      </a:lvl2pPr>
      <a:lvl3pPr algn="ctr">
        <a:defRPr sz="4400" b="1">
          <a:solidFill>
            <a:srgbClr val="004C93"/>
          </a:solidFill>
          <a:uFill>
            <a:solidFill/>
          </a:uFill>
          <a:latin typeface="Times New Roman"/>
          <a:ea typeface="Times New Roman"/>
          <a:cs typeface="Times New Roman"/>
          <a:sym typeface="Times New Roman"/>
        </a:defRPr>
      </a:lvl3pPr>
      <a:lvl4pPr algn="ctr">
        <a:defRPr sz="4400" b="1">
          <a:solidFill>
            <a:srgbClr val="004C93"/>
          </a:solidFill>
          <a:uFill>
            <a:solidFill/>
          </a:uFill>
          <a:latin typeface="Times New Roman"/>
          <a:ea typeface="Times New Roman"/>
          <a:cs typeface="Times New Roman"/>
          <a:sym typeface="Times New Roman"/>
        </a:defRPr>
      </a:lvl4pPr>
      <a:lvl5pPr algn="ctr">
        <a:defRPr sz="4400" b="1">
          <a:solidFill>
            <a:srgbClr val="004C93"/>
          </a:solidFill>
          <a:uFill>
            <a:solidFill/>
          </a:uFill>
          <a:latin typeface="Times New Roman"/>
          <a:ea typeface="Times New Roman"/>
          <a:cs typeface="Times New Roman"/>
          <a:sym typeface="Times New Roman"/>
        </a:defRPr>
      </a:lvl5pPr>
      <a:lvl6pPr indent="457200" algn="ctr">
        <a:defRPr sz="4400" b="1">
          <a:solidFill>
            <a:srgbClr val="004C93"/>
          </a:solidFill>
          <a:uFill>
            <a:solidFill/>
          </a:uFill>
          <a:latin typeface="Times New Roman"/>
          <a:ea typeface="Times New Roman"/>
          <a:cs typeface="Times New Roman"/>
          <a:sym typeface="Times New Roman"/>
        </a:defRPr>
      </a:lvl6pPr>
      <a:lvl7pPr indent="914400" algn="ctr">
        <a:defRPr sz="4400" b="1">
          <a:solidFill>
            <a:srgbClr val="004C93"/>
          </a:solidFill>
          <a:uFill>
            <a:solidFill/>
          </a:uFill>
          <a:latin typeface="Times New Roman"/>
          <a:ea typeface="Times New Roman"/>
          <a:cs typeface="Times New Roman"/>
          <a:sym typeface="Times New Roman"/>
        </a:defRPr>
      </a:lvl7pPr>
      <a:lvl8pPr indent="1371600" algn="ctr">
        <a:defRPr sz="4400" b="1">
          <a:solidFill>
            <a:srgbClr val="004C93"/>
          </a:solidFill>
          <a:uFill>
            <a:solidFill/>
          </a:uFill>
          <a:latin typeface="Times New Roman"/>
          <a:ea typeface="Times New Roman"/>
          <a:cs typeface="Times New Roman"/>
          <a:sym typeface="Times New Roman"/>
        </a:defRPr>
      </a:lvl8pPr>
      <a:lvl9pPr indent="1828800" algn="ctr">
        <a:defRPr sz="4400" b="1">
          <a:solidFill>
            <a:srgbClr val="004C93"/>
          </a:solidFill>
          <a:uFill>
            <a:solidFill/>
          </a:uFill>
          <a:latin typeface="Times New Roman"/>
          <a:ea typeface="Times New Roman"/>
          <a:cs typeface="Times New Roman"/>
          <a:sym typeface="Times New Roman"/>
        </a:defRPr>
      </a:lvl9pPr>
    </p:titleStyle>
    <p:bodyStyle>
      <a:lvl1pPr marL="254000" indent="-254000">
        <a:spcBef>
          <a:spcPts val="1800"/>
        </a:spcBef>
        <a:buSzPct val="100000"/>
        <a:buFont typeface="Arial"/>
        <a:buChar char="•"/>
        <a:defRPr sz="2400">
          <a:uFill>
            <a:solidFill/>
          </a:uFill>
          <a:latin typeface="Times New Roman"/>
          <a:ea typeface="Times New Roman"/>
          <a:cs typeface="Times New Roman"/>
          <a:sym typeface="Times New Roman"/>
        </a:defRPr>
      </a:lvl1pPr>
      <a:lvl2pPr marL="702128" indent="-244928">
        <a:spcBef>
          <a:spcPts val="1800"/>
        </a:spcBef>
        <a:buSzPct val="100000"/>
        <a:buFont typeface="Arial"/>
        <a:buChar char="–"/>
        <a:defRPr sz="2400">
          <a:uFill>
            <a:solidFill/>
          </a:uFill>
          <a:latin typeface="Times New Roman"/>
          <a:ea typeface="Times New Roman"/>
          <a:cs typeface="Times New Roman"/>
          <a:sym typeface="Times New Roman"/>
        </a:defRPr>
      </a:lvl2pPr>
      <a:lvl3pPr marL="1143000" indent="-228600">
        <a:spcBef>
          <a:spcPts val="1800"/>
        </a:spcBef>
        <a:buSzPct val="100000"/>
        <a:buFont typeface="Arial"/>
        <a:buChar char="•"/>
        <a:defRPr sz="2400">
          <a:uFill>
            <a:solidFill/>
          </a:uFill>
          <a:latin typeface="Times New Roman"/>
          <a:ea typeface="Times New Roman"/>
          <a:cs typeface="Times New Roman"/>
          <a:sym typeface="Times New Roman"/>
        </a:defRPr>
      </a:lvl3pPr>
      <a:lvl4pPr marL="1645920" indent="-274320">
        <a:spcBef>
          <a:spcPts val="1800"/>
        </a:spcBef>
        <a:buSzPct val="100000"/>
        <a:buFont typeface="Arial"/>
        <a:buChar char="–"/>
        <a:defRPr sz="2400">
          <a:uFill>
            <a:solidFill/>
          </a:uFill>
          <a:latin typeface="Times New Roman"/>
          <a:ea typeface="Times New Roman"/>
          <a:cs typeface="Times New Roman"/>
          <a:sym typeface="Times New Roman"/>
        </a:defRPr>
      </a:lvl4pPr>
      <a:lvl5pPr marL="2133600" indent="-304800">
        <a:spcBef>
          <a:spcPts val="1800"/>
        </a:spcBef>
        <a:buSzPct val="100000"/>
        <a:buFont typeface="Arial"/>
        <a:buChar char="»"/>
        <a:defRPr sz="2400">
          <a:uFill>
            <a:solidFill/>
          </a:uFill>
          <a:latin typeface="Times New Roman"/>
          <a:ea typeface="Times New Roman"/>
          <a:cs typeface="Times New Roman"/>
          <a:sym typeface="Times New Roman"/>
        </a:defRPr>
      </a:lvl5pPr>
      <a:lvl6pPr marL="2590800" indent="-304800">
        <a:spcBef>
          <a:spcPts val="1800"/>
        </a:spcBef>
        <a:buSzPct val="100000"/>
        <a:buFont typeface="Arial"/>
        <a:buChar char="•"/>
        <a:defRPr sz="2400">
          <a:uFill>
            <a:solidFill/>
          </a:uFill>
          <a:latin typeface="Times New Roman"/>
          <a:ea typeface="Times New Roman"/>
          <a:cs typeface="Times New Roman"/>
          <a:sym typeface="Times New Roman"/>
        </a:defRPr>
      </a:lvl6pPr>
      <a:lvl7pPr marL="3048000" indent="-304800">
        <a:spcBef>
          <a:spcPts val="1800"/>
        </a:spcBef>
        <a:buSzPct val="100000"/>
        <a:buFont typeface="Arial"/>
        <a:buChar char="•"/>
        <a:defRPr sz="2400">
          <a:uFill>
            <a:solidFill/>
          </a:uFill>
          <a:latin typeface="Times New Roman"/>
          <a:ea typeface="Times New Roman"/>
          <a:cs typeface="Times New Roman"/>
          <a:sym typeface="Times New Roman"/>
        </a:defRPr>
      </a:lvl7pPr>
      <a:lvl8pPr marL="3505200" indent="-304800">
        <a:spcBef>
          <a:spcPts val="1800"/>
        </a:spcBef>
        <a:buSzPct val="100000"/>
        <a:buFont typeface="Arial"/>
        <a:buChar char="•"/>
        <a:defRPr sz="2400">
          <a:uFill>
            <a:solidFill/>
          </a:uFill>
          <a:latin typeface="Times New Roman"/>
          <a:ea typeface="Times New Roman"/>
          <a:cs typeface="Times New Roman"/>
          <a:sym typeface="Times New Roman"/>
        </a:defRPr>
      </a:lvl8pPr>
      <a:lvl9pPr marL="3962400" indent="-304800">
        <a:spcBef>
          <a:spcPts val="1800"/>
        </a:spcBef>
        <a:buSzPct val="100000"/>
        <a:buFont typeface="Arial"/>
        <a:buChar char="•"/>
        <a:defRPr sz="2400">
          <a:uFill>
            <a:solidFill/>
          </a:uFill>
          <a:latin typeface="Times New Roman"/>
          <a:ea typeface="Times New Roman"/>
          <a:cs typeface="Times New Roman"/>
          <a:sym typeface="Times New Roman"/>
        </a:defRPr>
      </a:lvl9pPr>
    </p:bodyStyle>
    <p:otherStyle>
      <a:lvl1pPr algn="r">
        <a:defRPr sz="1200">
          <a:solidFill>
            <a:schemeClr val="tx1"/>
          </a:solidFill>
          <a:uFill>
            <a:solidFill>
              <a:srgbClr val="898989"/>
            </a:solidFill>
          </a:uFill>
          <a:latin typeface="+mn-lt"/>
          <a:ea typeface="+mn-ea"/>
          <a:cs typeface="+mn-cs"/>
          <a:sym typeface="Calibri"/>
        </a:defRPr>
      </a:lvl1pPr>
      <a:lvl2pPr indent="457200" algn="r">
        <a:defRPr sz="1200">
          <a:solidFill>
            <a:schemeClr val="tx1"/>
          </a:solidFill>
          <a:uFill>
            <a:solidFill>
              <a:srgbClr val="898989"/>
            </a:solidFill>
          </a:uFill>
          <a:latin typeface="+mn-lt"/>
          <a:ea typeface="+mn-ea"/>
          <a:cs typeface="+mn-cs"/>
          <a:sym typeface="Calibri"/>
        </a:defRPr>
      </a:lvl2pPr>
      <a:lvl3pPr indent="914400" algn="r">
        <a:defRPr sz="1200">
          <a:solidFill>
            <a:schemeClr val="tx1"/>
          </a:solidFill>
          <a:uFill>
            <a:solidFill>
              <a:srgbClr val="898989"/>
            </a:solidFill>
          </a:uFill>
          <a:latin typeface="+mn-lt"/>
          <a:ea typeface="+mn-ea"/>
          <a:cs typeface="+mn-cs"/>
          <a:sym typeface="Calibri"/>
        </a:defRPr>
      </a:lvl3pPr>
      <a:lvl4pPr indent="1371600" algn="r">
        <a:defRPr sz="1200">
          <a:solidFill>
            <a:schemeClr val="tx1"/>
          </a:solidFill>
          <a:uFill>
            <a:solidFill>
              <a:srgbClr val="898989"/>
            </a:solidFill>
          </a:uFill>
          <a:latin typeface="+mn-lt"/>
          <a:ea typeface="+mn-ea"/>
          <a:cs typeface="+mn-cs"/>
          <a:sym typeface="Calibri"/>
        </a:defRPr>
      </a:lvl4pPr>
      <a:lvl5pPr indent="1828800" algn="r">
        <a:defRPr sz="1200">
          <a:solidFill>
            <a:schemeClr val="tx1"/>
          </a:solidFill>
          <a:uFill>
            <a:solidFill>
              <a:srgbClr val="898989"/>
            </a:solidFill>
          </a:uFill>
          <a:latin typeface="+mn-lt"/>
          <a:ea typeface="+mn-ea"/>
          <a:cs typeface="+mn-cs"/>
          <a:sym typeface="Calibri"/>
        </a:defRPr>
      </a:lvl5pPr>
      <a:lvl6pPr algn="r">
        <a:defRPr sz="1200">
          <a:solidFill>
            <a:schemeClr val="tx1"/>
          </a:solidFill>
          <a:uFill>
            <a:solidFill>
              <a:srgbClr val="898989"/>
            </a:solidFill>
          </a:uFill>
          <a:latin typeface="+mn-lt"/>
          <a:ea typeface="+mn-ea"/>
          <a:cs typeface="+mn-cs"/>
          <a:sym typeface="Calibri"/>
        </a:defRPr>
      </a:lvl6pPr>
      <a:lvl7pPr algn="r">
        <a:defRPr sz="1200">
          <a:solidFill>
            <a:schemeClr val="tx1"/>
          </a:solidFill>
          <a:uFill>
            <a:solidFill>
              <a:srgbClr val="898989"/>
            </a:solidFill>
          </a:uFill>
          <a:latin typeface="+mn-lt"/>
          <a:ea typeface="+mn-ea"/>
          <a:cs typeface="+mn-cs"/>
          <a:sym typeface="Calibri"/>
        </a:defRPr>
      </a:lvl7pPr>
      <a:lvl8pPr algn="r">
        <a:defRPr sz="1200">
          <a:solidFill>
            <a:schemeClr val="tx1"/>
          </a:solidFill>
          <a:uFill>
            <a:solidFill>
              <a:srgbClr val="898989"/>
            </a:solidFill>
          </a:uFill>
          <a:latin typeface="+mn-lt"/>
          <a:ea typeface="+mn-ea"/>
          <a:cs typeface="+mn-cs"/>
          <a:sym typeface="Calibri"/>
        </a:defRPr>
      </a:lvl8pPr>
      <a:lvl9pPr algn="r">
        <a:defRPr sz="1200">
          <a:solidFill>
            <a:schemeClr val="tx1"/>
          </a:solidFill>
          <a:uFill>
            <a:solidFill>
              <a:srgbClr val="898989"/>
            </a:solidFill>
          </a:uFill>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difusion.ulb.ac.b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hape 27"/>
          <p:cNvSpPr>
            <a:spLocks noGrp="1"/>
          </p:cNvSpPr>
          <p:nvPr>
            <p:ph type="title"/>
          </p:nvPr>
        </p:nvSpPr>
        <p:spPr>
          <a:xfrm>
            <a:off x="457200" y="920792"/>
            <a:ext cx="8229600" cy="4990366"/>
          </a:xfrm>
          <a:prstGeom prst="rect">
            <a:avLst/>
          </a:prstGeom>
        </p:spPr>
        <p:txBody>
          <a:bodyPr>
            <a:normAutofit fontScale="90000"/>
          </a:bodyPr>
          <a:lstStyle/>
          <a:p>
            <a:pPr lvl="0">
              <a:defRPr sz="1800">
                <a:uFillTx/>
              </a:defRPr>
            </a:pPr>
            <a:br>
              <a:rPr lang="en-US" sz="4000" b="1" dirty="0">
                <a:solidFill>
                  <a:srgbClr val="004C93"/>
                </a:solidFill>
                <a:uFill>
                  <a:solidFill/>
                </a:uFill>
              </a:rPr>
            </a:br>
            <a:r>
              <a:rPr lang="en-US" sz="4000" b="1" dirty="0">
                <a:solidFill>
                  <a:srgbClr val="004C93"/>
                </a:solidFill>
                <a:uFill>
                  <a:solidFill/>
                </a:uFill>
              </a:rPr>
              <a:t>The Conditions of Change</a:t>
            </a:r>
            <a:br>
              <a:rPr lang="en-US" sz="4000" b="1" dirty="0">
                <a:solidFill>
                  <a:srgbClr val="004C93"/>
                </a:solidFill>
                <a:uFill>
                  <a:solidFill/>
                </a:uFill>
              </a:rPr>
            </a:br>
            <a:r>
              <a:rPr lang="en-US" sz="4000" b="1" dirty="0">
                <a:solidFill>
                  <a:srgbClr val="004C93"/>
                </a:solidFill>
                <a:uFill>
                  <a:solidFill/>
                </a:uFill>
              </a:rPr>
              <a:t>of Circumstances under Belgian law</a:t>
            </a:r>
            <a:br>
              <a:rPr lang="en-US" sz="4000" b="1" dirty="0">
                <a:solidFill>
                  <a:srgbClr val="004C93"/>
                </a:solidFill>
                <a:uFill>
                  <a:solidFill/>
                </a:uFill>
              </a:rPr>
            </a:br>
            <a:endParaRPr lang="fr-BE" sz="4800" b="1" dirty="0">
              <a:solidFill>
                <a:srgbClr val="E2007A"/>
              </a:solidFill>
              <a:uFill>
                <a:solidFill/>
              </a:uFill>
            </a:endParaRPr>
          </a:p>
          <a:p>
            <a:pPr lvl="0">
              <a:defRPr sz="1800">
                <a:uFillTx/>
              </a:defRPr>
            </a:pPr>
            <a:r>
              <a:rPr lang="fr-BE" sz="1600" b="1" dirty="0" err="1">
                <a:uFill>
                  <a:solidFill/>
                </a:uFill>
              </a:rPr>
              <a:t>Rafaël</a:t>
            </a:r>
            <a:r>
              <a:rPr lang="fr-BE" sz="1600" b="1" dirty="0">
                <a:uFill>
                  <a:solidFill/>
                </a:uFill>
              </a:rPr>
              <a:t> </a:t>
            </a:r>
            <a:r>
              <a:rPr lang="fr-BE" sz="1600" b="1" dirty="0" err="1">
                <a:uFill>
                  <a:solidFill/>
                </a:uFill>
              </a:rPr>
              <a:t>Jafferali</a:t>
            </a:r>
            <a:endParaRPr sz="1600" b="1" dirty="0">
              <a:uFill>
                <a:solidFill/>
              </a:uFill>
            </a:endParaRPr>
          </a:p>
          <a:p>
            <a:pPr>
              <a:defRPr sz="1800">
                <a:uFillTx/>
              </a:defRPr>
            </a:pPr>
            <a:br>
              <a:rPr lang="en-US" sz="1600" dirty="0">
                <a:uFill>
                  <a:solidFill/>
                </a:uFill>
              </a:rPr>
            </a:br>
            <a:r>
              <a:rPr lang="en-US" sz="1600" dirty="0">
                <a:uFill>
                  <a:solidFill/>
                </a:uFill>
              </a:rPr>
              <a:t>Professor holde</a:t>
            </a:r>
            <a:r>
              <a:rPr lang="en-US" sz="1600" dirty="0"/>
              <a:t>r of the Chair of the Law of Obligation (ULB)</a:t>
            </a:r>
            <a:br>
              <a:rPr lang="en-US" sz="1600" dirty="0">
                <a:uFill>
                  <a:solidFill/>
                </a:uFill>
              </a:rPr>
            </a:br>
            <a:r>
              <a:rPr lang="en-US" sz="1600" dirty="0">
                <a:uFill>
                  <a:solidFill/>
                </a:uFill>
              </a:rPr>
              <a:t>Affiliated Senior Researcher (KU Leuven)</a:t>
            </a:r>
            <a:br>
              <a:rPr lang="en-US" sz="1600" dirty="0">
                <a:uFill>
                  <a:solidFill/>
                </a:uFill>
              </a:rPr>
            </a:br>
            <a:r>
              <a:rPr lang="nl-BE" sz="1600" dirty="0">
                <a:uFill>
                  <a:solidFill/>
                </a:uFill>
              </a:rPr>
              <a:t>Attorney at the Brussels Bar</a:t>
            </a:r>
            <a:r>
              <a:rPr lang="fr-BE" sz="1600" dirty="0"/>
              <a:t> (Simont Braun)</a:t>
            </a:r>
            <a:br>
              <a:rPr lang="fr-BE" sz="1600" dirty="0"/>
            </a:br>
            <a:br>
              <a:rPr lang="fr-BE" sz="1600" dirty="0"/>
            </a:br>
            <a:r>
              <a:rPr lang="fr-BE" sz="1600" b="1" dirty="0">
                <a:uFill>
                  <a:solidFill/>
                </a:uFill>
              </a:rPr>
              <a:t>Jean van </a:t>
            </a:r>
            <a:r>
              <a:rPr lang="fr-BE" sz="1600" b="1" dirty="0" err="1">
                <a:uFill>
                  <a:solidFill/>
                </a:uFill>
              </a:rPr>
              <a:t>Zuylen</a:t>
            </a:r>
            <a:br>
              <a:rPr lang="fr-BE" sz="1600" b="1" dirty="0">
                <a:uFill>
                  <a:solidFill/>
                </a:uFill>
              </a:rPr>
            </a:br>
            <a:br>
              <a:rPr lang="fr-BE" sz="1600" b="1" dirty="0">
                <a:uFill>
                  <a:solidFill/>
                </a:uFill>
              </a:rPr>
            </a:br>
            <a:r>
              <a:rPr lang="fr-BE" sz="1600" dirty="0" err="1">
                <a:uFill>
                  <a:solidFill/>
                </a:uFill>
              </a:rPr>
              <a:t>Lecturer</a:t>
            </a:r>
            <a:r>
              <a:rPr lang="fr-BE" sz="1600" dirty="0">
                <a:uFill>
                  <a:solidFill/>
                </a:uFill>
              </a:rPr>
              <a:t> (USL-B)</a:t>
            </a:r>
            <a:br>
              <a:rPr lang="fr-BE" sz="1600" dirty="0">
                <a:uFill>
                  <a:solidFill/>
                </a:uFill>
              </a:rPr>
            </a:br>
            <a:r>
              <a:rPr lang="fr-BE" sz="1600" dirty="0">
                <a:uFill>
                  <a:solidFill/>
                </a:uFill>
              </a:rPr>
              <a:t>Legal </a:t>
            </a:r>
            <a:r>
              <a:rPr lang="fr-BE" sz="1600" dirty="0" err="1">
                <a:uFill>
                  <a:solidFill/>
                </a:uFill>
              </a:rPr>
              <a:t>advisor</a:t>
            </a:r>
            <a:r>
              <a:rPr lang="fr-BE" sz="1600" dirty="0">
                <a:uFill>
                  <a:solidFill/>
                </a:uFill>
              </a:rPr>
              <a:t> (</a:t>
            </a:r>
            <a:r>
              <a:rPr lang="fr-BE" sz="1600" dirty="0" err="1">
                <a:uFill>
                  <a:solidFill/>
                </a:uFill>
              </a:rPr>
              <a:t>Fednot</a:t>
            </a:r>
            <a:r>
              <a:rPr lang="fr-BE" sz="1600" dirty="0">
                <a:uFill>
                  <a:solidFill/>
                </a:uFill>
              </a:rPr>
              <a:t>)</a:t>
            </a:r>
            <a:endParaRPr sz="1600" dirty="0">
              <a:uFill>
                <a:solidFill/>
              </a:uFill>
            </a:endParaRPr>
          </a:p>
          <a:p>
            <a:pPr>
              <a:defRPr sz="1800">
                <a:uFillTx/>
              </a:defRPr>
            </a:pPr>
            <a:br>
              <a:rPr lang="en-US" sz="2000" b="1" dirty="0">
                <a:solidFill>
                  <a:srgbClr val="E2007A"/>
                </a:solidFill>
                <a:uFillTx/>
              </a:rPr>
            </a:br>
            <a:r>
              <a:rPr lang="en-US" sz="2000" b="1" dirty="0">
                <a:solidFill>
                  <a:srgbClr val="E2007A"/>
                </a:solidFill>
                <a:uFillTx/>
              </a:rPr>
              <a:t>Workshop on Change of Circumstances in Belgian and Portuguese Law</a:t>
            </a:r>
            <a:br>
              <a:rPr lang="en-US" sz="2000" b="1" dirty="0">
                <a:solidFill>
                  <a:srgbClr val="E2007A"/>
                </a:solidFill>
                <a:uFillTx/>
              </a:rPr>
            </a:br>
            <a:r>
              <a:rPr lang="nl-BE" sz="2000" b="1" dirty="0">
                <a:solidFill>
                  <a:srgbClr val="E2007A"/>
                </a:solidFill>
                <a:uFillTx/>
              </a:rPr>
              <a:t>Universidade Lusófona – Lisbon – </a:t>
            </a:r>
            <a:r>
              <a:rPr lang="fr-BE" sz="2000" b="1" dirty="0">
                <a:solidFill>
                  <a:srgbClr val="E2007A"/>
                </a:solidFill>
                <a:uFill>
                  <a:solidFill/>
                </a:uFill>
              </a:rPr>
              <a:t>22 May 2023</a:t>
            </a:r>
            <a:endParaRPr sz="2000" b="1" dirty="0">
              <a:solidFill>
                <a:srgbClr val="E2007A"/>
              </a:solidFill>
              <a:uFill>
                <a:solidFill/>
              </a:uFill>
            </a:endParaRPr>
          </a:p>
        </p:txBody>
      </p:sp>
      <p:pic>
        <p:nvPicPr>
          <p:cNvPr id="28" name="Logo DroitCrimino.jpg"/>
          <p:cNvPicPr/>
          <p:nvPr/>
        </p:nvPicPr>
        <p:blipFill>
          <a:blip r:embed="rId3"/>
          <a:stretch>
            <a:fillRect/>
          </a:stretch>
        </p:blipFill>
        <p:spPr>
          <a:xfrm>
            <a:off x="27048" y="5951984"/>
            <a:ext cx="690825" cy="785814"/>
          </a:xfrm>
          <a:prstGeom prst="rect">
            <a:avLst/>
          </a:prstGeom>
          <a:ln w="12700">
            <a:miter lim="400000"/>
          </a:ln>
        </p:spPr>
      </p:pic>
      <p:pic>
        <p:nvPicPr>
          <p:cNvPr id="1026" name="Picture 2">
            <a:extLst>
              <a:ext uri="{FF2B5EF4-FFF2-40B4-BE49-F238E27FC236}">
                <a16:creationId xmlns:a16="http://schemas.microsoft.com/office/drawing/2014/main" id="{72787812-86B9-4E1C-9560-9203B645A2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4087" y="-122664"/>
            <a:ext cx="3224507" cy="102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70402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Shape 242"/>
          <p:cNvSpPr>
            <a:spLocks noGrp="1"/>
          </p:cNvSpPr>
          <p:nvPr>
            <p:ph type="sldNum" sz="quarter" idx="2"/>
          </p:nvPr>
        </p:nvSpPr>
        <p:spPr>
          <a:xfrm>
            <a:off x="7010848" y="6495246"/>
            <a:ext cx="2133601" cy="368301"/>
          </a:xfrm>
          <a:prstGeom prst="rect">
            <a:avLst/>
          </a:prstGeom>
          <a:extLst>
            <a:ext uri="{C572A759-6A51-4108-AA02-DFA0A04FC94B}">
              <ma14:wrappingTextBoxFlag xmlns:ma14="http://schemas.microsoft.com/office/mac/drawingml/2011/main" xmlns="" val="1"/>
            </a:ext>
          </a:extLst>
        </p:spPr>
        <p:txBody>
          <a:bodyPr/>
          <a:lstStyle/>
          <a:p>
            <a:pPr lvl="0">
              <a:defRPr sz="1800">
                <a:uFillTx/>
              </a:defRPr>
            </a:pPr>
            <a:fld id="{86CB4B4D-7CA3-9044-876B-883B54F8677D}" type="slidenum">
              <a:rPr sz="1200">
                <a:uFill>
                  <a:solidFill>
                    <a:srgbClr val="898989"/>
                  </a:solidFill>
                </a:uFill>
              </a:rPr>
              <a:t>10</a:t>
            </a:fld>
            <a:endParaRPr sz="1200">
              <a:uFill>
                <a:solidFill>
                  <a:srgbClr val="898989"/>
                </a:solidFill>
              </a:uFill>
            </a:endParaRPr>
          </a:p>
        </p:txBody>
      </p:sp>
      <p:sp>
        <p:nvSpPr>
          <p:cNvPr id="243" name="Shape 243"/>
          <p:cNvSpPr>
            <a:spLocks noGrp="1"/>
          </p:cNvSpPr>
          <p:nvPr>
            <p:ph type="title"/>
          </p:nvPr>
        </p:nvSpPr>
        <p:spPr>
          <a:prstGeom prst="rect">
            <a:avLst/>
          </a:prstGeom>
        </p:spPr>
        <p:txBody>
          <a:bodyPr/>
          <a:lstStyle/>
          <a:p>
            <a:pPr lvl="0">
              <a:defRPr sz="1800" b="0">
                <a:solidFill>
                  <a:srgbClr val="000000"/>
                </a:solidFill>
                <a:uFillTx/>
              </a:defRPr>
            </a:pPr>
            <a:r>
              <a:rPr lang="nl-BE" sz="4400" b="1" dirty="0">
                <a:solidFill>
                  <a:srgbClr val="004C93"/>
                </a:solidFill>
                <a:uFill>
                  <a:solidFill/>
                </a:uFill>
              </a:rPr>
              <a:t>Thank you for your</a:t>
            </a:r>
            <a:r>
              <a:rPr lang="x-none" sz="4400" b="1">
                <a:solidFill>
                  <a:srgbClr val="004C93"/>
                </a:solidFill>
                <a:uFill>
                  <a:solidFill/>
                </a:uFill>
              </a:rPr>
              <a:t> </a:t>
            </a:r>
            <a:r>
              <a:rPr lang="x-none" sz="4400" b="1" dirty="0">
                <a:solidFill>
                  <a:srgbClr val="004C93"/>
                </a:solidFill>
                <a:uFill>
                  <a:solidFill/>
                </a:uFill>
              </a:rPr>
              <a:t>attention!</a:t>
            </a:r>
            <a:endParaRPr sz="4400" b="1" dirty="0">
              <a:solidFill>
                <a:srgbClr val="004C93"/>
              </a:solidFill>
              <a:uFill>
                <a:solidFill/>
              </a:uFill>
            </a:endParaRPr>
          </a:p>
        </p:txBody>
      </p:sp>
      <p:sp>
        <p:nvSpPr>
          <p:cNvPr id="2" name="ZoneTexte 1"/>
          <p:cNvSpPr txBox="1"/>
          <p:nvPr/>
        </p:nvSpPr>
        <p:spPr>
          <a:xfrm>
            <a:off x="2809232" y="6341358"/>
            <a:ext cx="3535582" cy="3077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ctr">
            <a:spAutoFit/>
          </a:bodyPr>
          <a:lstStyle/>
          <a:p>
            <a:pPr marL="0" marR="0" indent="0" algn="ctr" defTabSz="914400" rtl="0" fontAlgn="auto" latinLnBrk="1"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000000"/>
                </a:solidFill>
                <a:effectLst/>
                <a:uFill>
                  <a:solidFill>
                    <a:srgbClr val="000000"/>
                  </a:solidFill>
                </a:uFill>
                <a:latin typeface="Times New Roman"/>
                <a:cs typeface="Times New Roman"/>
                <a:sym typeface="Calibri"/>
              </a:rPr>
              <a:t>Slides disponibles</a:t>
            </a:r>
            <a:r>
              <a:rPr lang="fr-FR" sz="1400" dirty="0">
                <a:solidFill>
                  <a:srgbClr val="000000"/>
                </a:solidFill>
                <a:uFill>
                  <a:solidFill>
                    <a:srgbClr val="000000"/>
                  </a:solidFill>
                </a:uFill>
                <a:latin typeface="Times New Roman"/>
                <a:cs typeface="Times New Roman"/>
              </a:rPr>
              <a:t> sur </a:t>
            </a:r>
            <a:r>
              <a:rPr lang="fr-FR" sz="1400" dirty="0">
                <a:solidFill>
                  <a:srgbClr val="000000"/>
                </a:solidFill>
                <a:uFill>
                  <a:solidFill>
                    <a:srgbClr val="000000"/>
                  </a:solidFill>
                </a:uFill>
                <a:latin typeface="Times New Roman"/>
                <a:cs typeface="Times New Roman"/>
                <a:hlinkClick r:id="rId2"/>
              </a:rPr>
              <a:t>https://difusion.ulb.ac.be/</a:t>
            </a:r>
            <a:endParaRPr kumimoji="0" lang="fr-FR" sz="1400" b="0" i="0" u="none" strike="noStrike" cap="none" spc="0" normalizeH="0" baseline="0" dirty="0">
              <a:ln>
                <a:noFill/>
              </a:ln>
              <a:solidFill>
                <a:srgbClr val="000000"/>
              </a:solidFill>
              <a:effectLst/>
              <a:uFill>
                <a:solidFill>
                  <a:srgbClr val="000000"/>
                </a:solidFill>
              </a:uFill>
              <a:latin typeface="Times New Roman"/>
              <a:cs typeface="Times New Roman"/>
              <a:sym typeface="Calibri"/>
            </a:endParaRPr>
          </a:p>
        </p:txBody>
      </p:sp>
      <p:pic>
        <p:nvPicPr>
          <p:cNvPr id="3" name="Image 2">
            <a:extLst>
              <a:ext uri="{FF2B5EF4-FFF2-40B4-BE49-F238E27FC236}">
                <a16:creationId xmlns:a16="http://schemas.microsoft.com/office/drawing/2014/main" id="{9F8959F4-D588-7C9D-CE05-DF16D885E290}"/>
              </a:ext>
            </a:extLst>
          </p:cNvPr>
          <p:cNvPicPr>
            <a:picLocks noChangeAspect="1"/>
          </p:cNvPicPr>
          <p:nvPr/>
        </p:nvPicPr>
        <p:blipFill>
          <a:blip r:embed="rId3"/>
          <a:stretch>
            <a:fillRect/>
          </a:stretch>
        </p:blipFill>
        <p:spPr>
          <a:xfrm>
            <a:off x="8405808" y="0"/>
            <a:ext cx="738192" cy="712381"/>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D8DB51-AE59-8F48-86EF-DF822C1E7A5B}"/>
              </a:ext>
            </a:extLst>
          </p:cNvPr>
          <p:cNvSpPr>
            <a:spLocks noGrp="1"/>
          </p:cNvSpPr>
          <p:nvPr>
            <p:ph type="title"/>
          </p:nvPr>
        </p:nvSpPr>
        <p:spPr/>
        <p:txBody>
          <a:bodyPr/>
          <a:lstStyle/>
          <a:p>
            <a:r>
              <a:rPr lang="fr-FR" dirty="0" err="1"/>
              <a:t>Outline</a:t>
            </a:r>
            <a:endParaRPr lang="fr-FR" dirty="0"/>
          </a:p>
        </p:txBody>
      </p:sp>
      <p:sp>
        <p:nvSpPr>
          <p:cNvPr id="3" name="Espace réservé du numéro de diapositive 2">
            <a:extLst>
              <a:ext uri="{FF2B5EF4-FFF2-40B4-BE49-F238E27FC236}">
                <a16:creationId xmlns:a16="http://schemas.microsoft.com/office/drawing/2014/main" id="{952937F9-958D-CB4F-85C3-E3877E8F0590}"/>
              </a:ext>
            </a:extLst>
          </p:cNvPr>
          <p:cNvSpPr>
            <a:spLocks noGrp="1"/>
          </p:cNvSpPr>
          <p:nvPr>
            <p:ph type="sldNum" sz="quarter" idx="10"/>
          </p:nvPr>
        </p:nvSpPr>
        <p:spPr/>
        <p:txBody>
          <a:bodyPr/>
          <a:lstStyle/>
          <a:p>
            <a:pPr lvl="0"/>
            <a:fld id="{86CB4B4D-7CA3-9044-876B-883B54F8677D}" type="slidenum">
              <a:rPr lang="fr-FR" smtClean="0"/>
              <a:t>2</a:t>
            </a:fld>
            <a:endParaRPr lang="fr-FR"/>
          </a:p>
        </p:txBody>
      </p:sp>
      <p:sp>
        <p:nvSpPr>
          <p:cNvPr id="4" name="Espace réservé du contenu 3">
            <a:extLst>
              <a:ext uri="{FF2B5EF4-FFF2-40B4-BE49-F238E27FC236}">
                <a16:creationId xmlns:a16="http://schemas.microsoft.com/office/drawing/2014/main" id="{BBE72A6A-DE03-864D-A4BB-751D0573A07C}"/>
              </a:ext>
            </a:extLst>
          </p:cNvPr>
          <p:cNvSpPr>
            <a:spLocks noGrp="1"/>
          </p:cNvSpPr>
          <p:nvPr>
            <p:ph sz="quarter" idx="11"/>
          </p:nvPr>
        </p:nvSpPr>
        <p:spPr/>
        <p:txBody>
          <a:bodyPr/>
          <a:lstStyle/>
          <a:p>
            <a:pPr marL="457200" indent="-457200">
              <a:buFont typeface="+mj-lt"/>
              <a:buAutoNum type="alphaUcPeriod"/>
            </a:pPr>
            <a:r>
              <a:rPr lang="fr-FR" dirty="0" err="1"/>
              <a:t>Context</a:t>
            </a:r>
            <a:endParaRPr lang="fr-FR" dirty="0"/>
          </a:p>
          <a:p>
            <a:pPr marL="457200" indent="-457200">
              <a:buFont typeface="+mj-lt"/>
              <a:buAutoNum type="alphaUcPeriod"/>
            </a:pPr>
            <a:r>
              <a:rPr lang="fr-FR" dirty="0"/>
              <a:t>Conditions of Change of </a:t>
            </a:r>
            <a:r>
              <a:rPr lang="fr-FR" dirty="0" err="1"/>
              <a:t>Circumstances</a:t>
            </a:r>
            <a:endParaRPr lang="fr-FR" dirty="0"/>
          </a:p>
          <a:p>
            <a:pPr marL="457200" indent="-457200">
              <a:buFont typeface="+mj-lt"/>
              <a:buAutoNum type="alphaUcPeriod"/>
            </a:pPr>
            <a:r>
              <a:rPr lang="fr-FR" dirty="0"/>
              <a:t>Distinction </a:t>
            </a:r>
            <a:r>
              <a:rPr lang="fr-FR" dirty="0" err="1"/>
              <a:t>from</a:t>
            </a:r>
            <a:r>
              <a:rPr lang="fr-FR" dirty="0"/>
              <a:t> Force Majeure</a:t>
            </a:r>
          </a:p>
          <a:p>
            <a:pPr marL="457200" indent="-457200">
              <a:buFont typeface="+mj-lt"/>
              <a:buAutoNum type="alphaUcPeriod"/>
            </a:pPr>
            <a:endParaRPr lang="fr-FR" dirty="0"/>
          </a:p>
          <a:p>
            <a:pPr marL="890588" lvl="1" indent="-446088">
              <a:buSzPct val="100000"/>
              <a:buFont typeface="+mj-lt"/>
              <a:buAutoNum type="arabicPeriod"/>
            </a:pPr>
            <a:endParaRPr lang="fr-FR" dirty="0"/>
          </a:p>
          <a:p>
            <a:pPr marL="890588" lvl="1" indent="-446088">
              <a:buSzPct val="100000"/>
              <a:buFont typeface="+mj-lt"/>
              <a:buAutoNum type="arabicPeriod"/>
            </a:pPr>
            <a:endParaRPr lang="fr-FR" dirty="0"/>
          </a:p>
          <a:p>
            <a:pPr marL="890588" lvl="1" indent="-446088">
              <a:buSzPct val="100000"/>
              <a:buFont typeface="+mj-lt"/>
              <a:buAutoNum type="arabicPeriod"/>
            </a:pPr>
            <a:endParaRPr lang="fr-FR" dirty="0"/>
          </a:p>
          <a:p>
            <a:pPr marL="800100" lvl="1" indent="-303213">
              <a:buSzPct val="100000"/>
              <a:buFont typeface="+mj-lt"/>
              <a:buAutoNum type="arabicPeriod"/>
            </a:pPr>
            <a:endParaRPr lang="fr-FR" dirty="0"/>
          </a:p>
        </p:txBody>
      </p:sp>
      <p:sp>
        <p:nvSpPr>
          <p:cNvPr id="8" name="Espace réservé du texte 7">
            <a:extLst>
              <a:ext uri="{FF2B5EF4-FFF2-40B4-BE49-F238E27FC236}">
                <a16:creationId xmlns:a16="http://schemas.microsoft.com/office/drawing/2014/main" id="{51D40AB7-BC56-509F-AE94-22D7ACFED2F1}"/>
              </a:ext>
            </a:extLst>
          </p:cNvPr>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val="71960542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7092-595E-2AB3-A693-2C6636D54C37}"/>
              </a:ext>
            </a:extLst>
          </p:cNvPr>
          <p:cNvSpPr>
            <a:spLocks noGrp="1"/>
          </p:cNvSpPr>
          <p:nvPr>
            <p:ph type="title"/>
          </p:nvPr>
        </p:nvSpPr>
        <p:spPr/>
        <p:txBody>
          <a:bodyPr/>
          <a:lstStyle/>
          <a:p>
            <a:r>
              <a:rPr lang="fr-FR" dirty="0"/>
              <a:t>A. </a:t>
            </a:r>
            <a:r>
              <a:rPr lang="fr-FR" dirty="0" err="1"/>
              <a:t>Context</a:t>
            </a:r>
            <a:endParaRPr lang="fr-FR" dirty="0"/>
          </a:p>
        </p:txBody>
      </p:sp>
      <p:sp>
        <p:nvSpPr>
          <p:cNvPr id="3" name="Espace réservé du numéro de diapositive 2">
            <a:extLst>
              <a:ext uri="{FF2B5EF4-FFF2-40B4-BE49-F238E27FC236}">
                <a16:creationId xmlns:a16="http://schemas.microsoft.com/office/drawing/2014/main" id="{0A00FBFA-338F-104B-85CC-DF0F2F2948BE}"/>
              </a:ext>
            </a:extLst>
          </p:cNvPr>
          <p:cNvSpPr>
            <a:spLocks noGrp="1"/>
          </p:cNvSpPr>
          <p:nvPr>
            <p:ph type="sldNum" sz="quarter" idx="10"/>
          </p:nvPr>
        </p:nvSpPr>
        <p:spPr/>
        <p:txBody>
          <a:bodyPr/>
          <a:lstStyle/>
          <a:p>
            <a:pPr lvl="0"/>
            <a:fld id="{86CB4B4D-7CA3-9044-876B-883B54F8677D}" type="slidenum">
              <a:rPr lang="fr-FR" smtClean="0"/>
              <a:t>3</a:t>
            </a:fld>
            <a:endParaRPr lang="fr-FR"/>
          </a:p>
        </p:txBody>
      </p:sp>
      <p:sp>
        <p:nvSpPr>
          <p:cNvPr id="4" name="Espace réservé du contenu 3">
            <a:extLst>
              <a:ext uri="{FF2B5EF4-FFF2-40B4-BE49-F238E27FC236}">
                <a16:creationId xmlns:a16="http://schemas.microsoft.com/office/drawing/2014/main" id="{B71FE3D0-DE92-2ED1-E8BF-B085881F4ECA}"/>
              </a:ext>
            </a:extLst>
          </p:cNvPr>
          <p:cNvSpPr>
            <a:spLocks noGrp="1"/>
          </p:cNvSpPr>
          <p:nvPr>
            <p:ph sz="quarter" idx="11"/>
          </p:nvPr>
        </p:nvSpPr>
        <p:spPr>
          <a:xfrm>
            <a:off x="1012825" y="1606550"/>
            <a:ext cx="7365631" cy="5256213"/>
          </a:xfrm>
        </p:spPr>
        <p:txBody>
          <a:bodyPr>
            <a:normAutofit/>
          </a:bodyPr>
          <a:lstStyle/>
          <a:p>
            <a:r>
              <a:rPr lang="fr-FR" dirty="0"/>
              <a:t>Under the </a:t>
            </a:r>
            <a:r>
              <a:rPr lang="fr-FR" b="1" dirty="0">
                <a:solidFill>
                  <a:schemeClr val="accent1"/>
                </a:solidFill>
              </a:rPr>
              <a:t>Civil Code of 1804</a:t>
            </a:r>
            <a:r>
              <a:rPr lang="fr-FR" dirty="0"/>
              <a:t>, change of </a:t>
            </a:r>
            <a:r>
              <a:rPr lang="fr-FR" dirty="0" err="1"/>
              <a:t>circumstances</a:t>
            </a:r>
            <a:r>
              <a:rPr lang="fr-FR" dirty="0"/>
              <a:t> </a:t>
            </a:r>
            <a:r>
              <a:rPr lang="fr-FR" dirty="0" err="1"/>
              <a:t>was</a:t>
            </a:r>
            <a:r>
              <a:rPr lang="fr-FR" dirty="0"/>
              <a:t> </a:t>
            </a:r>
            <a:r>
              <a:rPr lang="fr-FR" b="1" dirty="0">
                <a:solidFill>
                  <a:schemeClr val="accent2"/>
                </a:solidFill>
              </a:rPr>
              <a:t>not possible </a:t>
            </a:r>
            <a:r>
              <a:rPr lang="fr-FR" dirty="0"/>
              <a:t>(Cass. 14 April 1994)</a:t>
            </a:r>
          </a:p>
          <a:p>
            <a:r>
              <a:rPr lang="fr-FR" dirty="0" err="1"/>
              <a:t>Some</a:t>
            </a:r>
            <a:r>
              <a:rPr lang="fr-FR" dirty="0"/>
              <a:t> </a:t>
            </a:r>
            <a:r>
              <a:rPr lang="fr-FR" b="1" dirty="0" err="1">
                <a:solidFill>
                  <a:schemeClr val="accent2"/>
                </a:solidFill>
              </a:rPr>
              <a:t>limited</a:t>
            </a:r>
            <a:r>
              <a:rPr lang="fr-FR" b="1" dirty="0">
                <a:solidFill>
                  <a:schemeClr val="accent2"/>
                </a:solidFill>
              </a:rPr>
              <a:t> exceptions </a:t>
            </a:r>
            <a:r>
              <a:rPr lang="fr-FR" dirty="0" err="1"/>
              <a:t>however</a:t>
            </a:r>
            <a:r>
              <a:rPr lang="fr-FR" dirty="0"/>
              <a:t> </a:t>
            </a:r>
            <a:r>
              <a:rPr lang="fr-FR" dirty="0" err="1"/>
              <a:t>existed</a:t>
            </a:r>
            <a:r>
              <a:rPr lang="fr-FR" dirty="0"/>
              <a:t>:</a:t>
            </a:r>
          </a:p>
          <a:p>
            <a:pPr lvl="1"/>
            <a:r>
              <a:rPr lang="fr-FR" dirty="0"/>
              <a:t>In case of </a:t>
            </a:r>
            <a:r>
              <a:rPr lang="fr-FR" b="1" dirty="0">
                <a:solidFill>
                  <a:schemeClr val="accent1"/>
                </a:solidFill>
              </a:rPr>
              <a:t>abuse or right </a:t>
            </a:r>
            <a:r>
              <a:rPr lang="fr-FR" dirty="0"/>
              <a:t>(Cass. 14 </a:t>
            </a:r>
            <a:r>
              <a:rPr lang="fr-FR" dirty="0" err="1"/>
              <a:t>October</a:t>
            </a:r>
            <a:r>
              <a:rPr lang="fr-FR" dirty="0"/>
              <a:t> 2010)</a:t>
            </a:r>
          </a:p>
          <a:p>
            <a:pPr lvl="1"/>
            <a:r>
              <a:rPr lang="fr-FR" dirty="0"/>
              <a:t>In sales </a:t>
            </a:r>
            <a:r>
              <a:rPr lang="fr-FR" dirty="0" err="1"/>
              <a:t>governed</a:t>
            </a:r>
            <a:r>
              <a:rPr lang="fr-FR" dirty="0"/>
              <a:t> by </a:t>
            </a:r>
            <a:r>
              <a:rPr lang="fr-FR" b="1" dirty="0">
                <a:solidFill>
                  <a:schemeClr val="accent1"/>
                </a:solidFill>
              </a:rPr>
              <a:t>CISG</a:t>
            </a:r>
            <a:r>
              <a:rPr lang="fr-FR" dirty="0"/>
              <a:t> (Cass. 19 June 2009)</a:t>
            </a:r>
          </a:p>
          <a:p>
            <a:pPr lvl="1"/>
            <a:r>
              <a:rPr lang="fr-FR" dirty="0"/>
              <a:t>In </a:t>
            </a:r>
            <a:r>
              <a:rPr lang="fr-FR" b="1" dirty="0">
                <a:solidFill>
                  <a:schemeClr val="accent1"/>
                </a:solidFill>
              </a:rPr>
              <a:t>public </a:t>
            </a:r>
            <a:r>
              <a:rPr lang="fr-FR" b="1" dirty="0" err="1">
                <a:solidFill>
                  <a:schemeClr val="accent1"/>
                </a:solidFill>
              </a:rPr>
              <a:t>procurement</a:t>
            </a:r>
            <a:r>
              <a:rPr lang="fr-FR" b="1" dirty="0">
                <a:solidFill>
                  <a:schemeClr val="accent1"/>
                </a:solidFill>
              </a:rPr>
              <a:t> </a:t>
            </a:r>
            <a:r>
              <a:rPr lang="fr-FR" dirty="0" err="1"/>
              <a:t>contracts</a:t>
            </a:r>
            <a:endParaRPr lang="fr-FR" dirty="0"/>
          </a:p>
          <a:p>
            <a:r>
              <a:rPr lang="fr-FR" dirty="0"/>
              <a:t>Book 5 of the </a:t>
            </a:r>
            <a:r>
              <a:rPr lang="fr-FR" b="1" dirty="0">
                <a:solidFill>
                  <a:schemeClr val="accent2"/>
                </a:solidFill>
              </a:rPr>
              <a:t>New Civil Code </a:t>
            </a:r>
            <a:r>
              <a:rPr lang="fr-FR" dirty="0"/>
              <a:t>(in force 1 </a:t>
            </a:r>
            <a:r>
              <a:rPr lang="fr-FR" dirty="0" err="1"/>
              <a:t>January</a:t>
            </a:r>
            <a:r>
              <a:rPr lang="fr-FR" dirty="0"/>
              <a:t> 2023)</a:t>
            </a:r>
            <a:br>
              <a:rPr lang="fr-FR" dirty="0"/>
            </a:br>
            <a:r>
              <a:rPr lang="fr-FR" dirty="0" err="1"/>
              <a:t>recognizes</a:t>
            </a:r>
            <a:r>
              <a:rPr lang="fr-FR" dirty="0"/>
              <a:t> change of </a:t>
            </a:r>
            <a:r>
              <a:rPr lang="fr-FR" dirty="0" err="1"/>
              <a:t>circumstances</a:t>
            </a:r>
            <a:r>
              <a:rPr lang="fr-FR" dirty="0"/>
              <a:t> in </a:t>
            </a:r>
            <a:r>
              <a:rPr lang="fr-FR" b="1" dirty="0">
                <a:solidFill>
                  <a:schemeClr val="accent1"/>
                </a:solidFill>
              </a:rPr>
              <a:t>Article 5.74</a:t>
            </a:r>
          </a:p>
          <a:p>
            <a:pPr lvl="1"/>
            <a:r>
              <a:rPr lang="fr-FR" dirty="0"/>
              <a:t>Main inspiration </a:t>
            </a:r>
            <a:r>
              <a:rPr lang="fr-FR" dirty="0" err="1"/>
              <a:t>drawn</a:t>
            </a:r>
            <a:r>
              <a:rPr lang="fr-FR" dirty="0"/>
              <a:t> </a:t>
            </a:r>
            <a:r>
              <a:rPr lang="fr-FR" dirty="0" err="1"/>
              <a:t>from</a:t>
            </a:r>
            <a:r>
              <a:rPr lang="fr-FR" dirty="0"/>
              <a:t> </a:t>
            </a:r>
            <a:r>
              <a:rPr lang="fr-FR" b="1" dirty="0">
                <a:solidFill>
                  <a:schemeClr val="accent1"/>
                </a:solidFill>
              </a:rPr>
              <a:t>French Civil Code </a:t>
            </a:r>
            <a:r>
              <a:rPr lang="fr-FR" dirty="0"/>
              <a:t>(Art. 1195)</a:t>
            </a:r>
          </a:p>
          <a:p>
            <a:pPr lvl="1"/>
            <a:r>
              <a:rPr lang="fr-FR" dirty="0" err="1"/>
              <a:t>Additional</a:t>
            </a:r>
            <a:r>
              <a:rPr lang="fr-FR" dirty="0"/>
              <a:t> inspiration </a:t>
            </a:r>
            <a:r>
              <a:rPr lang="fr-FR" dirty="0" err="1"/>
              <a:t>from</a:t>
            </a:r>
            <a:r>
              <a:rPr lang="fr-FR" dirty="0"/>
              <a:t> </a:t>
            </a:r>
            <a:r>
              <a:rPr lang="fr-FR" b="1" dirty="0">
                <a:solidFill>
                  <a:schemeClr val="accent1"/>
                </a:solidFill>
              </a:rPr>
              <a:t>PECL</a:t>
            </a:r>
            <a:r>
              <a:rPr lang="fr-FR" dirty="0"/>
              <a:t>, </a:t>
            </a:r>
            <a:r>
              <a:rPr lang="fr-FR" b="1" dirty="0">
                <a:solidFill>
                  <a:schemeClr val="accent1"/>
                </a:solidFill>
              </a:rPr>
              <a:t>DCFR</a:t>
            </a:r>
            <a:r>
              <a:rPr lang="fr-FR" dirty="0"/>
              <a:t>, </a:t>
            </a:r>
            <a:r>
              <a:rPr lang="fr-FR" b="1" dirty="0" err="1">
                <a:solidFill>
                  <a:schemeClr val="accent1"/>
                </a:solidFill>
              </a:rPr>
              <a:t>Unidroit</a:t>
            </a:r>
            <a:r>
              <a:rPr lang="fr-FR" b="1" dirty="0">
                <a:solidFill>
                  <a:schemeClr val="accent1"/>
                </a:solidFill>
              </a:rPr>
              <a:t> PICC</a:t>
            </a:r>
          </a:p>
        </p:txBody>
      </p:sp>
      <p:sp>
        <p:nvSpPr>
          <p:cNvPr id="5" name="Espace réservé du texte 4">
            <a:extLst>
              <a:ext uri="{FF2B5EF4-FFF2-40B4-BE49-F238E27FC236}">
                <a16:creationId xmlns:a16="http://schemas.microsoft.com/office/drawing/2014/main" id="{9BC80E9C-B51F-4E12-A15F-3D0868A8BC4F}"/>
              </a:ext>
            </a:extLst>
          </p:cNvPr>
          <p:cNvSpPr>
            <a:spLocks noGrp="1"/>
          </p:cNvSpPr>
          <p:nvPr>
            <p:ph type="body" sz="quarter" idx="12"/>
          </p:nvPr>
        </p:nvSpPr>
        <p:spPr/>
        <p:txBody>
          <a:bodyPr/>
          <a:lstStyle/>
          <a:p>
            <a:endParaRPr lang="fr-FR" dirty="0"/>
          </a:p>
        </p:txBody>
      </p:sp>
    </p:spTree>
    <p:extLst>
      <p:ext uri="{BB962C8B-B14F-4D97-AF65-F5344CB8AC3E}">
        <p14:creationId xmlns:p14="http://schemas.microsoft.com/office/powerpoint/2010/main" val="415341506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DF021B-A203-9370-76C3-C8ADBB34543C}"/>
              </a:ext>
            </a:extLst>
          </p:cNvPr>
          <p:cNvSpPr>
            <a:spLocks noGrp="1"/>
          </p:cNvSpPr>
          <p:nvPr>
            <p:ph type="title"/>
          </p:nvPr>
        </p:nvSpPr>
        <p:spPr/>
        <p:txBody>
          <a:bodyPr/>
          <a:lstStyle/>
          <a:p>
            <a:r>
              <a:rPr lang="fr-FR" dirty="0"/>
              <a:t>B. Change of </a:t>
            </a:r>
            <a:r>
              <a:rPr lang="fr-FR" dirty="0" err="1"/>
              <a:t>Circumstances</a:t>
            </a:r>
            <a:endParaRPr lang="fr-FR" dirty="0"/>
          </a:p>
        </p:txBody>
      </p:sp>
      <p:sp>
        <p:nvSpPr>
          <p:cNvPr id="3" name="Espace réservé du numéro de diapositive 2">
            <a:extLst>
              <a:ext uri="{FF2B5EF4-FFF2-40B4-BE49-F238E27FC236}">
                <a16:creationId xmlns:a16="http://schemas.microsoft.com/office/drawing/2014/main" id="{27CFD8BF-FF2B-74B6-AB8C-74ADD5A66B08}"/>
              </a:ext>
            </a:extLst>
          </p:cNvPr>
          <p:cNvSpPr>
            <a:spLocks noGrp="1"/>
          </p:cNvSpPr>
          <p:nvPr>
            <p:ph type="sldNum" sz="quarter" idx="10"/>
          </p:nvPr>
        </p:nvSpPr>
        <p:spPr/>
        <p:txBody>
          <a:bodyPr/>
          <a:lstStyle/>
          <a:p>
            <a:pPr lvl="0"/>
            <a:fld id="{86CB4B4D-7CA3-9044-876B-883B54F8677D}" type="slidenum">
              <a:rPr lang="fr-FR" smtClean="0"/>
              <a:t>4</a:t>
            </a:fld>
            <a:endParaRPr lang="fr-FR"/>
          </a:p>
        </p:txBody>
      </p:sp>
      <p:sp>
        <p:nvSpPr>
          <p:cNvPr id="4" name="Espace réservé du contenu 3">
            <a:extLst>
              <a:ext uri="{FF2B5EF4-FFF2-40B4-BE49-F238E27FC236}">
                <a16:creationId xmlns:a16="http://schemas.microsoft.com/office/drawing/2014/main" id="{3D07D947-3B5C-675D-DBB8-04C0F999B5B0}"/>
              </a:ext>
            </a:extLst>
          </p:cNvPr>
          <p:cNvSpPr>
            <a:spLocks noGrp="1"/>
          </p:cNvSpPr>
          <p:nvPr>
            <p:ph sz="quarter" idx="11"/>
          </p:nvPr>
        </p:nvSpPr>
        <p:spPr/>
        <p:txBody>
          <a:bodyPr/>
          <a:lstStyle/>
          <a:p>
            <a:r>
              <a:rPr lang="fr-FR" dirty="0"/>
              <a:t>Art. 5.74 par. 1 : </a:t>
            </a:r>
            <a:r>
              <a:rPr lang="en-US" dirty="0"/>
              <a:t>each party </a:t>
            </a:r>
            <a:r>
              <a:rPr lang="en-US" b="1" dirty="0">
                <a:solidFill>
                  <a:schemeClr val="accent2"/>
                </a:solidFill>
              </a:rPr>
              <a:t>must perform </a:t>
            </a:r>
            <a:r>
              <a:rPr lang="en-US" dirty="0"/>
              <a:t>its obligations </a:t>
            </a:r>
            <a:r>
              <a:rPr lang="en-US" u="sng" dirty="0"/>
              <a:t>even if</a:t>
            </a:r>
            <a:r>
              <a:rPr lang="en-US" dirty="0"/>
              <a:t> performance has become</a:t>
            </a:r>
            <a:br>
              <a:rPr lang="en-US" dirty="0"/>
            </a:br>
            <a:r>
              <a:rPr lang="en-US" b="1" dirty="0">
                <a:solidFill>
                  <a:schemeClr val="accent1"/>
                </a:solidFill>
              </a:rPr>
              <a:t>more onerous </a:t>
            </a:r>
            <a:r>
              <a:rPr lang="en-US" dirty="0"/>
              <a:t>(…)</a:t>
            </a:r>
            <a:endParaRPr lang="fr-FR" b="1" dirty="0">
              <a:solidFill>
                <a:schemeClr val="accent1"/>
              </a:solidFill>
            </a:endParaRPr>
          </a:p>
          <a:p>
            <a:r>
              <a:rPr lang="fr-FR" dirty="0"/>
              <a:t>The </a:t>
            </a:r>
            <a:r>
              <a:rPr lang="fr-FR" dirty="0" err="1"/>
              <a:t>possibility</a:t>
            </a:r>
            <a:r>
              <a:rPr lang="fr-FR" dirty="0"/>
              <a:t> to </a:t>
            </a:r>
            <a:r>
              <a:rPr lang="fr-FR" dirty="0" err="1"/>
              <a:t>rely</a:t>
            </a:r>
            <a:r>
              <a:rPr lang="fr-FR" dirty="0"/>
              <a:t> on a change of </a:t>
            </a:r>
            <a:r>
              <a:rPr lang="fr-FR" dirty="0" err="1"/>
              <a:t>circumstances</a:t>
            </a:r>
            <a:br>
              <a:rPr lang="fr-FR" dirty="0"/>
            </a:br>
            <a:r>
              <a:rPr lang="fr-FR" dirty="0" err="1"/>
              <a:t>is</a:t>
            </a:r>
            <a:r>
              <a:rPr lang="fr-FR" dirty="0"/>
              <a:t> an </a:t>
            </a:r>
            <a:r>
              <a:rPr lang="fr-FR" b="1" dirty="0">
                <a:solidFill>
                  <a:schemeClr val="accent2"/>
                </a:solidFill>
              </a:rPr>
              <a:t>exception</a:t>
            </a:r>
            <a:r>
              <a:rPr lang="fr-FR" dirty="0"/>
              <a:t> </a:t>
            </a:r>
            <a:r>
              <a:rPr lang="fr-FR" dirty="0" err="1"/>
              <a:t>under</a:t>
            </a:r>
            <a:r>
              <a:rPr lang="fr-FR" dirty="0"/>
              <a:t> </a:t>
            </a:r>
            <a:r>
              <a:rPr lang="fr-FR" b="1" dirty="0">
                <a:solidFill>
                  <a:schemeClr val="accent1"/>
                </a:solidFill>
              </a:rPr>
              <a:t>strict conditions</a:t>
            </a:r>
          </a:p>
          <a:p>
            <a:r>
              <a:rPr lang="fr-FR" dirty="0"/>
              <a:t>If the conditions of a change of </a:t>
            </a:r>
            <a:r>
              <a:rPr lang="fr-FR" dirty="0" err="1"/>
              <a:t>circumstances</a:t>
            </a:r>
            <a:r>
              <a:rPr lang="fr-FR" dirty="0"/>
              <a:t> are met,</a:t>
            </a:r>
            <a:br>
              <a:rPr lang="fr-FR" dirty="0"/>
            </a:br>
            <a:r>
              <a:rPr lang="fr-FR" u="sng" dirty="0" err="1"/>
              <a:t>during</a:t>
            </a:r>
            <a:r>
              <a:rPr lang="fr-FR" dirty="0"/>
              <a:t> the </a:t>
            </a:r>
            <a:r>
              <a:rPr lang="fr-FR" b="1" dirty="0" err="1">
                <a:solidFill>
                  <a:schemeClr val="accent1"/>
                </a:solidFill>
              </a:rPr>
              <a:t>renegotiations</a:t>
            </a:r>
            <a:r>
              <a:rPr lang="fr-FR" dirty="0"/>
              <a:t> (and the </a:t>
            </a:r>
            <a:r>
              <a:rPr lang="fr-FR" b="1" dirty="0">
                <a:solidFill>
                  <a:schemeClr val="accent1"/>
                </a:solidFill>
              </a:rPr>
              <a:t>court </a:t>
            </a:r>
            <a:r>
              <a:rPr lang="fr-FR" b="1" dirty="0" err="1">
                <a:solidFill>
                  <a:schemeClr val="accent1"/>
                </a:solidFill>
              </a:rPr>
              <a:t>proceedings</a:t>
            </a:r>
            <a:r>
              <a:rPr lang="fr-FR" dirty="0"/>
              <a:t>),</a:t>
            </a:r>
            <a:br>
              <a:rPr lang="fr-FR" dirty="0"/>
            </a:br>
            <a:r>
              <a:rPr lang="fr-FR" dirty="0" err="1"/>
              <a:t>t</a:t>
            </a:r>
            <a:r>
              <a:rPr lang="en-US" dirty="0"/>
              <a:t>he parties shall </a:t>
            </a:r>
            <a:r>
              <a:rPr lang="en-US" b="1" dirty="0">
                <a:solidFill>
                  <a:schemeClr val="accent2"/>
                </a:solidFill>
              </a:rPr>
              <a:t>continue to perform </a:t>
            </a:r>
            <a:r>
              <a:rPr lang="en-US" dirty="0"/>
              <a:t>their obligations</a:t>
            </a:r>
            <a:br>
              <a:rPr lang="fr-BE" dirty="0"/>
            </a:br>
            <a:r>
              <a:rPr lang="fr-BE" dirty="0"/>
              <a:t>(art. 5.74, par. 3, 1st sentence)</a:t>
            </a:r>
            <a:endParaRPr lang="fr-FR" dirty="0"/>
          </a:p>
          <a:p>
            <a:endParaRPr lang="fr-FR" dirty="0"/>
          </a:p>
        </p:txBody>
      </p:sp>
      <p:sp>
        <p:nvSpPr>
          <p:cNvPr id="5" name="Espace réservé du texte 4">
            <a:extLst>
              <a:ext uri="{FF2B5EF4-FFF2-40B4-BE49-F238E27FC236}">
                <a16:creationId xmlns:a16="http://schemas.microsoft.com/office/drawing/2014/main" id="{3F711B12-913F-9D43-A4F9-3AB041A440DF}"/>
              </a:ext>
            </a:extLst>
          </p:cNvPr>
          <p:cNvSpPr>
            <a:spLocks noGrp="1"/>
          </p:cNvSpPr>
          <p:nvPr>
            <p:ph type="body" sz="quarter" idx="12"/>
          </p:nvPr>
        </p:nvSpPr>
        <p:spPr/>
        <p:txBody>
          <a:bodyPr/>
          <a:lstStyle/>
          <a:p>
            <a:r>
              <a:rPr lang="fr-FR" dirty="0"/>
              <a:t>Conditions (1)</a:t>
            </a:r>
          </a:p>
        </p:txBody>
      </p:sp>
    </p:spTree>
    <p:extLst>
      <p:ext uri="{BB962C8B-B14F-4D97-AF65-F5344CB8AC3E}">
        <p14:creationId xmlns:p14="http://schemas.microsoft.com/office/powerpoint/2010/main" val="310441612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DF021B-A203-9370-76C3-C8ADBB34543C}"/>
              </a:ext>
            </a:extLst>
          </p:cNvPr>
          <p:cNvSpPr>
            <a:spLocks noGrp="1"/>
          </p:cNvSpPr>
          <p:nvPr>
            <p:ph type="title"/>
          </p:nvPr>
        </p:nvSpPr>
        <p:spPr/>
        <p:txBody>
          <a:bodyPr/>
          <a:lstStyle/>
          <a:p>
            <a:r>
              <a:rPr lang="fr-FR" dirty="0"/>
              <a:t>B. Change of </a:t>
            </a:r>
            <a:r>
              <a:rPr lang="fr-FR" dirty="0" err="1"/>
              <a:t>Circumstances</a:t>
            </a:r>
            <a:endParaRPr lang="fr-FR" dirty="0"/>
          </a:p>
        </p:txBody>
      </p:sp>
      <p:sp>
        <p:nvSpPr>
          <p:cNvPr id="3" name="Espace réservé du numéro de diapositive 2">
            <a:extLst>
              <a:ext uri="{FF2B5EF4-FFF2-40B4-BE49-F238E27FC236}">
                <a16:creationId xmlns:a16="http://schemas.microsoft.com/office/drawing/2014/main" id="{27CFD8BF-FF2B-74B6-AB8C-74ADD5A66B08}"/>
              </a:ext>
            </a:extLst>
          </p:cNvPr>
          <p:cNvSpPr>
            <a:spLocks noGrp="1"/>
          </p:cNvSpPr>
          <p:nvPr>
            <p:ph type="sldNum" sz="quarter" idx="10"/>
          </p:nvPr>
        </p:nvSpPr>
        <p:spPr/>
        <p:txBody>
          <a:bodyPr/>
          <a:lstStyle/>
          <a:p>
            <a:pPr lvl="0"/>
            <a:fld id="{86CB4B4D-7CA3-9044-876B-883B54F8677D}" type="slidenum">
              <a:rPr lang="fr-FR" smtClean="0"/>
              <a:t>5</a:t>
            </a:fld>
            <a:endParaRPr lang="fr-FR"/>
          </a:p>
        </p:txBody>
      </p:sp>
      <p:sp>
        <p:nvSpPr>
          <p:cNvPr id="4" name="Espace réservé du contenu 3">
            <a:extLst>
              <a:ext uri="{FF2B5EF4-FFF2-40B4-BE49-F238E27FC236}">
                <a16:creationId xmlns:a16="http://schemas.microsoft.com/office/drawing/2014/main" id="{3D07D947-3B5C-675D-DBB8-04C0F999B5B0}"/>
              </a:ext>
            </a:extLst>
          </p:cNvPr>
          <p:cNvSpPr>
            <a:spLocks noGrp="1"/>
          </p:cNvSpPr>
          <p:nvPr>
            <p:ph sz="quarter" idx="11"/>
          </p:nvPr>
        </p:nvSpPr>
        <p:spPr/>
        <p:txBody>
          <a:bodyPr/>
          <a:lstStyle/>
          <a:p>
            <a:pPr marL="457200" indent="-457200">
              <a:buSzPct val="100000"/>
              <a:buFont typeface="+mj-lt"/>
              <a:buAutoNum type="arabicPeriod"/>
            </a:pPr>
            <a:r>
              <a:rPr lang="en-US" dirty="0"/>
              <a:t>A </a:t>
            </a:r>
            <a:r>
              <a:rPr lang="en-US" b="1" dirty="0">
                <a:solidFill>
                  <a:schemeClr val="accent2"/>
                </a:solidFill>
              </a:rPr>
              <a:t>change of circumstances </a:t>
            </a:r>
            <a:r>
              <a:rPr lang="en-US" dirty="0"/>
              <a:t>makes the performance</a:t>
            </a:r>
            <a:br>
              <a:rPr lang="en-US" dirty="0"/>
            </a:br>
            <a:r>
              <a:rPr lang="en-US" dirty="0"/>
              <a:t>of the contract </a:t>
            </a:r>
            <a:r>
              <a:rPr lang="en-US" b="1" dirty="0">
                <a:solidFill>
                  <a:schemeClr val="accent1"/>
                </a:solidFill>
              </a:rPr>
              <a:t>excessively onerous</a:t>
            </a:r>
            <a:r>
              <a:rPr lang="en-US" dirty="0"/>
              <a:t>,</a:t>
            </a:r>
            <a:br>
              <a:rPr lang="en-US" dirty="0"/>
            </a:br>
            <a:r>
              <a:rPr lang="en-US" u="sng" dirty="0"/>
              <a:t>so that</a:t>
            </a:r>
            <a:r>
              <a:rPr lang="en-US" dirty="0"/>
              <a:t> it </a:t>
            </a:r>
            <a:r>
              <a:rPr lang="en-US" b="1" dirty="0">
                <a:solidFill>
                  <a:schemeClr val="accent1"/>
                </a:solidFill>
              </a:rPr>
              <a:t>cannot reasonably be required</a:t>
            </a:r>
            <a:endParaRPr lang="fr-BE" b="1" dirty="0">
              <a:solidFill>
                <a:schemeClr val="accent1"/>
              </a:solidFill>
            </a:endParaRPr>
          </a:p>
          <a:p>
            <a:pPr lvl="1">
              <a:buClr>
                <a:schemeClr val="tx1"/>
              </a:buClr>
            </a:pPr>
            <a:r>
              <a:rPr lang="en-US" b="1" dirty="0">
                <a:solidFill>
                  <a:schemeClr val="accent2"/>
                </a:solidFill>
              </a:rPr>
              <a:t>Subsequent</a:t>
            </a:r>
            <a:r>
              <a:rPr lang="en-US" dirty="0"/>
              <a:t> to the </a:t>
            </a:r>
            <a:r>
              <a:rPr lang="en-US" b="1" dirty="0">
                <a:solidFill>
                  <a:schemeClr val="accent1"/>
                </a:solidFill>
              </a:rPr>
              <a:t>conclusion</a:t>
            </a:r>
            <a:r>
              <a:rPr lang="en-US" dirty="0"/>
              <a:t> of the contract (“change”)</a:t>
            </a:r>
          </a:p>
          <a:p>
            <a:pPr lvl="1">
              <a:buClr>
                <a:schemeClr val="tx1"/>
              </a:buClr>
            </a:pPr>
            <a:r>
              <a:rPr lang="en-US" b="1" dirty="0">
                <a:solidFill>
                  <a:schemeClr val="accent2"/>
                </a:solidFill>
              </a:rPr>
              <a:t>Nature of the event </a:t>
            </a:r>
            <a:r>
              <a:rPr lang="en-US" dirty="0"/>
              <a:t>is irrelevant, e.g. </a:t>
            </a:r>
            <a:r>
              <a:rPr lang="en-US" b="1" dirty="0">
                <a:solidFill>
                  <a:schemeClr val="accent1"/>
                </a:solidFill>
              </a:rPr>
              <a:t>natural</a:t>
            </a:r>
            <a:r>
              <a:rPr lang="en-US" dirty="0"/>
              <a:t> (earthquake),</a:t>
            </a:r>
            <a:br>
              <a:rPr lang="en-US" dirty="0"/>
            </a:br>
            <a:r>
              <a:rPr lang="en-US" b="1" dirty="0">
                <a:solidFill>
                  <a:schemeClr val="accent1"/>
                </a:solidFill>
              </a:rPr>
              <a:t>medical</a:t>
            </a:r>
            <a:r>
              <a:rPr lang="en-US" dirty="0"/>
              <a:t> (pandemic), </a:t>
            </a:r>
            <a:r>
              <a:rPr lang="en-US" b="1" dirty="0">
                <a:solidFill>
                  <a:schemeClr val="accent1"/>
                </a:solidFill>
              </a:rPr>
              <a:t>economical</a:t>
            </a:r>
            <a:r>
              <a:rPr lang="en-US" dirty="0"/>
              <a:t> (inflation), </a:t>
            </a:r>
            <a:r>
              <a:rPr lang="en-US" b="1" dirty="0">
                <a:solidFill>
                  <a:schemeClr val="accent1"/>
                </a:solidFill>
              </a:rPr>
              <a:t>political</a:t>
            </a:r>
            <a:r>
              <a:rPr lang="en-US" dirty="0"/>
              <a:t> (war),</a:t>
            </a:r>
            <a:br>
              <a:rPr lang="en-US" dirty="0"/>
            </a:br>
            <a:r>
              <a:rPr lang="en-US" b="1" dirty="0">
                <a:solidFill>
                  <a:schemeClr val="accent1"/>
                </a:solidFill>
              </a:rPr>
              <a:t>legal</a:t>
            </a:r>
            <a:r>
              <a:rPr lang="en-US" dirty="0"/>
              <a:t> (change of regulations), </a:t>
            </a:r>
            <a:r>
              <a:rPr lang="en-US" b="1" dirty="0">
                <a:solidFill>
                  <a:schemeClr val="accent1"/>
                </a:solidFill>
              </a:rPr>
              <a:t>technical</a:t>
            </a:r>
            <a:r>
              <a:rPr lang="en-US" dirty="0"/>
              <a:t> (obsolescence), etc.</a:t>
            </a:r>
          </a:p>
          <a:p>
            <a:pPr lvl="1"/>
            <a:r>
              <a:rPr lang="en-US" dirty="0"/>
              <a:t>Onerous </a:t>
            </a:r>
            <a:r>
              <a:rPr lang="en-US" u="sng" dirty="0"/>
              <a:t>either</a:t>
            </a:r>
            <a:r>
              <a:rPr lang="en-US" dirty="0"/>
              <a:t> because the </a:t>
            </a:r>
            <a:r>
              <a:rPr lang="en-US" b="1" dirty="0">
                <a:solidFill>
                  <a:schemeClr val="accent2"/>
                </a:solidFill>
              </a:rPr>
              <a:t>cost of performance </a:t>
            </a:r>
            <a:r>
              <a:rPr lang="en-US" dirty="0"/>
              <a:t>has </a:t>
            </a:r>
            <a:r>
              <a:rPr lang="en-US" b="1" dirty="0">
                <a:solidFill>
                  <a:schemeClr val="accent1"/>
                </a:solidFill>
              </a:rPr>
              <a:t>increased</a:t>
            </a:r>
            <a:br>
              <a:rPr lang="en-US" dirty="0"/>
            </a:br>
            <a:r>
              <a:rPr lang="en-US" u="sng" dirty="0"/>
              <a:t>or</a:t>
            </a:r>
            <a:r>
              <a:rPr lang="en-US" dirty="0"/>
              <a:t> because the </a:t>
            </a:r>
            <a:r>
              <a:rPr lang="en-US" b="1" dirty="0">
                <a:solidFill>
                  <a:schemeClr val="accent2"/>
                </a:solidFill>
              </a:rPr>
              <a:t>value of the consideration </a:t>
            </a:r>
            <a:r>
              <a:rPr lang="en-US" dirty="0"/>
              <a:t>has </a:t>
            </a:r>
            <a:r>
              <a:rPr lang="en-US" b="1" dirty="0">
                <a:solidFill>
                  <a:schemeClr val="accent1"/>
                </a:solidFill>
              </a:rPr>
              <a:t>decreased</a:t>
            </a:r>
            <a:br>
              <a:rPr lang="fr-FR" b="1" dirty="0">
                <a:solidFill>
                  <a:schemeClr val="accent1"/>
                </a:solidFill>
              </a:rPr>
            </a:br>
            <a:r>
              <a:rPr lang="fr-FR" b="1" dirty="0">
                <a:solidFill>
                  <a:schemeClr val="accent1"/>
                </a:solidFill>
              </a:rPr>
              <a:t>(</a:t>
            </a:r>
            <a:r>
              <a:rPr lang="fr-FR" b="1" dirty="0" err="1">
                <a:solidFill>
                  <a:schemeClr val="accent1"/>
                </a:solidFill>
              </a:rPr>
              <a:t>cf</a:t>
            </a:r>
            <a:r>
              <a:rPr lang="fr-FR" b="1" dirty="0">
                <a:solidFill>
                  <a:schemeClr val="accent1"/>
                </a:solidFill>
              </a:rPr>
              <a:t> Art. 5.74, par. 1)</a:t>
            </a:r>
          </a:p>
          <a:p>
            <a:pPr lvl="1"/>
            <a:r>
              <a:rPr lang="fr-FR" dirty="0"/>
              <a:t>A </a:t>
            </a:r>
            <a:r>
              <a:rPr lang="fr-FR" b="1" dirty="0">
                <a:solidFill>
                  <a:schemeClr val="accent2"/>
                </a:solidFill>
              </a:rPr>
              <a:t>simple </a:t>
            </a:r>
            <a:r>
              <a:rPr lang="fr-FR" b="1" dirty="0" err="1">
                <a:solidFill>
                  <a:schemeClr val="accent2"/>
                </a:solidFill>
              </a:rPr>
              <a:t>unbalance</a:t>
            </a:r>
            <a:r>
              <a:rPr lang="fr-FR" b="1" dirty="0">
                <a:solidFill>
                  <a:schemeClr val="accent2"/>
                </a:solidFill>
              </a:rPr>
              <a:t> </a:t>
            </a:r>
            <a:r>
              <a:rPr lang="fr-FR" dirty="0" err="1"/>
              <a:t>is</a:t>
            </a:r>
            <a:r>
              <a:rPr lang="fr-FR" dirty="0"/>
              <a:t> </a:t>
            </a:r>
            <a:r>
              <a:rPr lang="fr-FR" b="1" dirty="0">
                <a:solidFill>
                  <a:schemeClr val="accent1"/>
                </a:solidFill>
              </a:rPr>
              <a:t>not </a:t>
            </a:r>
            <a:r>
              <a:rPr lang="fr-FR" b="1" dirty="0" err="1">
                <a:solidFill>
                  <a:schemeClr val="accent1"/>
                </a:solidFill>
              </a:rPr>
              <a:t>enough</a:t>
            </a:r>
            <a:r>
              <a:rPr lang="fr-FR" b="1" dirty="0">
                <a:solidFill>
                  <a:schemeClr val="accent1"/>
                </a:solidFill>
              </a:rPr>
              <a:t> </a:t>
            </a:r>
            <a:r>
              <a:rPr lang="fr-FR" dirty="0"/>
              <a:t>(PECL)</a:t>
            </a:r>
          </a:p>
          <a:p>
            <a:pPr lvl="1"/>
            <a:r>
              <a:rPr lang="fr-FR" dirty="0"/>
              <a:t>Test of </a:t>
            </a:r>
            <a:r>
              <a:rPr lang="fr-FR" b="1" dirty="0" err="1">
                <a:solidFill>
                  <a:schemeClr val="accent2"/>
                </a:solidFill>
              </a:rPr>
              <a:t>reasonableness</a:t>
            </a:r>
            <a:r>
              <a:rPr lang="fr-FR" b="1" dirty="0">
                <a:solidFill>
                  <a:schemeClr val="accent2"/>
                </a:solidFill>
              </a:rPr>
              <a:t> ≠ </a:t>
            </a:r>
            <a:r>
              <a:rPr lang="fr-FR" b="1" dirty="0" err="1">
                <a:solidFill>
                  <a:schemeClr val="accent2"/>
                </a:solidFill>
              </a:rPr>
              <a:t>impossibility</a:t>
            </a:r>
            <a:r>
              <a:rPr lang="fr-FR" b="1" dirty="0">
                <a:solidFill>
                  <a:schemeClr val="accent2"/>
                </a:solidFill>
              </a:rPr>
              <a:t> </a:t>
            </a:r>
            <a:r>
              <a:rPr lang="fr-FR" dirty="0"/>
              <a:t>of performance</a:t>
            </a:r>
            <a:br>
              <a:rPr lang="fr-FR" dirty="0"/>
            </a:br>
            <a:r>
              <a:rPr lang="fr-FR" dirty="0"/>
              <a:t>(but </a:t>
            </a:r>
            <a:r>
              <a:rPr lang="fr-FR" dirty="0" err="1"/>
              <a:t>reasonable</a:t>
            </a:r>
            <a:r>
              <a:rPr lang="fr-FR" dirty="0"/>
              <a:t> </a:t>
            </a:r>
            <a:r>
              <a:rPr lang="fr-FR" dirty="0" err="1"/>
              <a:t>impossibility</a:t>
            </a:r>
            <a:r>
              <a:rPr lang="fr-FR" dirty="0"/>
              <a:t> </a:t>
            </a:r>
            <a:r>
              <a:rPr lang="fr-FR" dirty="0" err="1"/>
              <a:t>recognised</a:t>
            </a:r>
            <a:r>
              <a:rPr lang="fr-FR" dirty="0"/>
              <a:t> as </a:t>
            </a:r>
            <a:r>
              <a:rPr lang="fr-FR" b="1" dirty="0">
                <a:solidFill>
                  <a:schemeClr val="accent1"/>
                </a:solidFill>
              </a:rPr>
              <a:t>force majeure</a:t>
            </a:r>
            <a:r>
              <a:rPr lang="fr-FR" dirty="0"/>
              <a:t>)</a:t>
            </a:r>
          </a:p>
        </p:txBody>
      </p:sp>
      <p:sp>
        <p:nvSpPr>
          <p:cNvPr id="5" name="Espace réservé du texte 4">
            <a:extLst>
              <a:ext uri="{FF2B5EF4-FFF2-40B4-BE49-F238E27FC236}">
                <a16:creationId xmlns:a16="http://schemas.microsoft.com/office/drawing/2014/main" id="{3F711B12-913F-9D43-A4F9-3AB041A440DF}"/>
              </a:ext>
            </a:extLst>
          </p:cNvPr>
          <p:cNvSpPr>
            <a:spLocks noGrp="1"/>
          </p:cNvSpPr>
          <p:nvPr>
            <p:ph type="body" sz="quarter" idx="12"/>
          </p:nvPr>
        </p:nvSpPr>
        <p:spPr/>
        <p:txBody>
          <a:bodyPr/>
          <a:lstStyle/>
          <a:p>
            <a:r>
              <a:rPr lang="fr-FR" dirty="0"/>
              <a:t>Conditions (2)</a:t>
            </a:r>
          </a:p>
        </p:txBody>
      </p:sp>
    </p:spTree>
    <p:extLst>
      <p:ext uri="{BB962C8B-B14F-4D97-AF65-F5344CB8AC3E}">
        <p14:creationId xmlns:p14="http://schemas.microsoft.com/office/powerpoint/2010/main" val="281985150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DF021B-A203-9370-76C3-C8ADBB34543C}"/>
              </a:ext>
            </a:extLst>
          </p:cNvPr>
          <p:cNvSpPr>
            <a:spLocks noGrp="1"/>
          </p:cNvSpPr>
          <p:nvPr>
            <p:ph type="title"/>
          </p:nvPr>
        </p:nvSpPr>
        <p:spPr/>
        <p:txBody>
          <a:bodyPr/>
          <a:lstStyle/>
          <a:p>
            <a:r>
              <a:rPr lang="fr-FR" dirty="0"/>
              <a:t>B. Change of </a:t>
            </a:r>
            <a:r>
              <a:rPr lang="fr-FR" dirty="0" err="1"/>
              <a:t>Circumstances</a:t>
            </a:r>
            <a:endParaRPr lang="fr-FR" dirty="0"/>
          </a:p>
        </p:txBody>
      </p:sp>
      <p:sp>
        <p:nvSpPr>
          <p:cNvPr id="3" name="Espace réservé du numéro de diapositive 2">
            <a:extLst>
              <a:ext uri="{FF2B5EF4-FFF2-40B4-BE49-F238E27FC236}">
                <a16:creationId xmlns:a16="http://schemas.microsoft.com/office/drawing/2014/main" id="{27CFD8BF-FF2B-74B6-AB8C-74ADD5A66B08}"/>
              </a:ext>
            </a:extLst>
          </p:cNvPr>
          <p:cNvSpPr>
            <a:spLocks noGrp="1"/>
          </p:cNvSpPr>
          <p:nvPr>
            <p:ph type="sldNum" sz="quarter" idx="10"/>
          </p:nvPr>
        </p:nvSpPr>
        <p:spPr/>
        <p:txBody>
          <a:bodyPr/>
          <a:lstStyle/>
          <a:p>
            <a:pPr lvl="0"/>
            <a:fld id="{86CB4B4D-7CA3-9044-876B-883B54F8677D}" type="slidenum">
              <a:rPr lang="fr-FR" smtClean="0"/>
              <a:t>6</a:t>
            </a:fld>
            <a:endParaRPr lang="fr-FR"/>
          </a:p>
        </p:txBody>
      </p:sp>
      <p:sp>
        <p:nvSpPr>
          <p:cNvPr id="4" name="Espace réservé du contenu 3">
            <a:extLst>
              <a:ext uri="{FF2B5EF4-FFF2-40B4-BE49-F238E27FC236}">
                <a16:creationId xmlns:a16="http://schemas.microsoft.com/office/drawing/2014/main" id="{3D07D947-3B5C-675D-DBB8-04C0F999B5B0}"/>
              </a:ext>
            </a:extLst>
          </p:cNvPr>
          <p:cNvSpPr>
            <a:spLocks noGrp="1"/>
          </p:cNvSpPr>
          <p:nvPr>
            <p:ph sz="quarter" idx="11"/>
          </p:nvPr>
        </p:nvSpPr>
        <p:spPr>
          <a:xfrm>
            <a:off x="1012825" y="1606550"/>
            <a:ext cx="7567649" cy="5256213"/>
          </a:xfrm>
        </p:spPr>
        <p:txBody>
          <a:bodyPr/>
          <a:lstStyle/>
          <a:p>
            <a:pPr marL="457200" indent="-457200">
              <a:buSzPct val="100000"/>
              <a:buFont typeface="+mj-lt"/>
              <a:buAutoNum type="arabicPeriod" startAt="2"/>
            </a:pPr>
            <a:r>
              <a:rPr lang="en-US" dirty="0"/>
              <a:t>The change was </a:t>
            </a:r>
            <a:r>
              <a:rPr lang="en-US" b="1" dirty="0">
                <a:solidFill>
                  <a:schemeClr val="accent2"/>
                </a:solidFill>
              </a:rPr>
              <a:t>unforeseeable</a:t>
            </a:r>
          </a:p>
          <a:p>
            <a:pPr lvl="1"/>
            <a:r>
              <a:rPr lang="en-US" dirty="0"/>
              <a:t>Assessed when the contract was </a:t>
            </a:r>
            <a:r>
              <a:rPr lang="en-US" b="1" dirty="0">
                <a:solidFill>
                  <a:schemeClr val="accent1"/>
                </a:solidFill>
              </a:rPr>
              <a:t>concluded</a:t>
            </a:r>
            <a:r>
              <a:rPr lang="fr-BE" dirty="0"/>
              <a:t> </a:t>
            </a:r>
          </a:p>
          <a:p>
            <a:pPr lvl="1"/>
            <a:r>
              <a:rPr lang="fr-BE" dirty="0" err="1"/>
              <a:t>Criterion</a:t>
            </a:r>
            <a:r>
              <a:rPr lang="fr-BE" dirty="0"/>
              <a:t> of the </a:t>
            </a:r>
            <a:r>
              <a:rPr lang="fr-BE" b="1" dirty="0" err="1">
                <a:solidFill>
                  <a:schemeClr val="accent1"/>
                </a:solidFill>
              </a:rPr>
              <a:t>reasonable</a:t>
            </a:r>
            <a:r>
              <a:rPr lang="fr-BE" b="1" dirty="0">
                <a:solidFill>
                  <a:schemeClr val="accent1"/>
                </a:solidFill>
              </a:rPr>
              <a:t> </a:t>
            </a:r>
            <a:r>
              <a:rPr lang="fr-BE" b="1" dirty="0" err="1">
                <a:solidFill>
                  <a:schemeClr val="accent1"/>
                </a:solidFill>
              </a:rPr>
              <a:t>person</a:t>
            </a:r>
            <a:r>
              <a:rPr lang="fr-BE" b="1" dirty="0">
                <a:solidFill>
                  <a:schemeClr val="accent1"/>
                </a:solidFill>
              </a:rPr>
              <a:t> </a:t>
            </a:r>
            <a:r>
              <a:rPr lang="fr-BE" dirty="0"/>
              <a:t>(PECL)</a:t>
            </a:r>
          </a:p>
          <a:p>
            <a:pPr lvl="1"/>
            <a:r>
              <a:rPr lang="fr-BE" dirty="0" err="1"/>
              <a:t>Greater</a:t>
            </a:r>
            <a:r>
              <a:rPr lang="fr-BE" dirty="0"/>
              <a:t> </a:t>
            </a:r>
            <a:r>
              <a:rPr lang="fr-BE" dirty="0" err="1"/>
              <a:t>foreseeability</a:t>
            </a:r>
            <a:r>
              <a:rPr lang="fr-BE" dirty="0"/>
              <a:t> for </a:t>
            </a:r>
            <a:r>
              <a:rPr lang="fr-BE" b="1" dirty="0" err="1">
                <a:solidFill>
                  <a:schemeClr val="accent1"/>
                </a:solidFill>
              </a:rPr>
              <a:t>professionals</a:t>
            </a:r>
            <a:r>
              <a:rPr lang="fr-BE" dirty="0"/>
              <a:t> </a:t>
            </a:r>
            <a:r>
              <a:rPr lang="fr-BE" dirty="0" err="1"/>
              <a:t>than</a:t>
            </a:r>
            <a:r>
              <a:rPr lang="fr-BE" dirty="0"/>
              <a:t> for </a:t>
            </a:r>
            <a:r>
              <a:rPr lang="fr-BE" dirty="0" err="1"/>
              <a:t>consumers</a:t>
            </a:r>
            <a:r>
              <a:rPr lang="fr-BE" dirty="0"/>
              <a:t> (DCFR)</a:t>
            </a:r>
          </a:p>
          <a:p>
            <a:pPr lvl="1"/>
            <a:r>
              <a:rPr lang="fr-BE" dirty="0"/>
              <a:t>A </a:t>
            </a:r>
            <a:r>
              <a:rPr lang="fr-BE" b="1" dirty="0">
                <a:solidFill>
                  <a:schemeClr val="accent1"/>
                </a:solidFill>
              </a:rPr>
              <a:t>progressive change </a:t>
            </a:r>
            <a:r>
              <a:rPr lang="fr-BE" dirty="0"/>
              <a:t>can </a:t>
            </a:r>
            <a:r>
              <a:rPr lang="fr-BE" dirty="0" err="1"/>
              <a:t>still</a:t>
            </a:r>
            <a:r>
              <a:rPr lang="fr-BE" dirty="0"/>
              <a:t> </a:t>
            </a:r>
            <a:r>
              <a:rPr lang="fr-BE" dirty="0" err="1"/>
              <a:t>be</a:t>
            </a:r>
            <a:r>
              <a:rPr lang="fr-BE" dirty="0"/>
              <a:t> </a:t>
            </a:r>
            <a:r>
              <a:rPr lang="fr-BE" dirty="0" err="1"/>
              <a:t>unforeseeable</a:t>
            </a:r>
            <a:br>
              <a:rPr lang="fr-BE" dirty="0"/>
            </a:br>
            <a:r>
              <a:rPr lang="fr-BE" dirty="0"/>
              <a:t>in case of </a:t>
            </a:r>
            <a:r>
              <a:rPr lang="fr-BE" dirty="0" err="1"/>
              <a:t>spectacular</a:t>
            </a:r>
            <a:r>
              <a:rPr lang="fr-BE" dirty="0"/>
              <a:t> </a:t>
            </a:r>
            <a:r>
              <a:rPr lang="fr-BE" dirty="0" err="1"/>
              <a:t>evolution</a:t>
            </a:r>
            <a:r>
              <a:rPr lang="fr-BE" dirty="0"/>
              <a:t> (PICC)</a:t>
            </a:r>
          </a:p>
          <a:p>
            <a:pPr marL="457200" indent="-457200">
              <a:buSzPct val="100000"/>
              <a:buFont typeface="+mj-lt"/>
              <a:buAutoNum type="arabicPeriod" startAt="2"/>
            </a:pPr>
            <a:r>
              <a:rPr lang="en-US" dirty="0"/>
              <a:t>The change is </a:t>
            </a:r>
            <a:r>
              <a:rPr lang="en-US" b="1" dirty="0">
                <a:solidFill>
                  <a:schemeClr val="accent2"/>
                </a:solidFill>
              </a:rPr>
              <a:t>not attributable </a:t>
            </a:r>
            <a:r>
              <a:rPr lang="en-US" dirty="0"/>
              <a:t>to the debtor</a:t>
            </a:r>
            <a:endParaRPr lang="fr-BE" dirty="0"/>
          </a:p>
          <a:p>
            <a:pPr lvl="1"/>
            <a:r>
              <a:rPr lang="en-US" dirty="0"/>
              <a:t>Within the meaning of </a:t>
            </a:r>
            <a:r>
              <a:rPr lang="en-US" b="1" dirty="0">
                <a:solidFill>
                  <a:schemeClr val="accent1"/>
                </a:solidFill>
              </a:rPr>
              <a:t>Art. 5.225</a:t>
            </a:r>
          </a:p>
          <a:p>
            <a:pPr lvl="1">
              <a:buClr>
                <a:schemeClr val="tx1"/>
              </a:buClr>
            </a:pPr>
            <a:r>
              <a:rPr lang="en-US" b="1" dirty="0">
                <a:solidFill>
                  <a:schemeClr val="accent1"/>
                </a:solidFill>
              </a:rPr>
              <a:t>Absence of negligence </a:t>
            </a:r>
            <a:r>
              <a:rPr lang="en-US" dirty="0"/>
              <a:t>from:</a:t>
            </a:r>
          </a:p>
          <a:p>
            <a:pPr lvl="2"/>
            <a:r>
              <a:rPr lang="en-US" dirty="0"/>
              <a:t>The </a:t>
            </a:r>
            <a:r>
              <a:rPr lang="en-US" b="1" dirty="0">
                <a:solidFill>
                  <a:schemeClr val="accent1"/>
                </a:solidFill>
              </a:rPr>
              <a:t>debtor</a:t>
            </a:r>
          </a:p>
          <a:p>
            <a:pPr lvl="2"/>
            <a:r>
              <a:rPr lang="en-US" dirty="0"/>
              <a:t>Any </a:t>
            </a:r>
            <a:r>
              <a:rPr lang="en-US" b="1" dirty="0">
                <a:solidFill>
                  <a:schemeClr val="accent1"/>
                </a:solidFill>
              </a:rPr>
              <a:t>auxiliary</a:t>
            </a:r>
            <a:r>
              <a:rPr lang="en-US" dirty="0"/>
              <a:t> (Art. 5.229)</a:t>
            </a:r>
            <a:endParaRPr lang="fr-BE" dirty="0"/>
          </a:p>
        </p:txBody>
      </p:sp>
      <p:sp>
        <p:nvSpPr>
          <p:cNvPr id="5" name="Espace réservé du texte 4">
            <a:extLst>
              <a:ext uri="{FF2B5EF4-FFF2-40B4-BE49-F238E27FC236}">
                <a16:creationId xmlns:a16="http://schemas.microsoft.com/office/drawing/2014/main" id="{3F711B12-913F-9D43-A4F9-3AB041A440DF}"/>
              </a:ext>
            </a:extLst>
          </p:cNvPr>
          <p:cNvSpPr>
            <a:spLocks noGrp="1"/>
          </p:cNvSpPr>
          <p:nvPr>
            <p:ph type="body" sz="quarter" idx="12"/>
          </p:nvPr>
        </p:nvSpPr>
        <p:spPr/>
        <p:txBody>
          <a:bodyPr/>
          <a:lstStyle/>
          <a:p>
            <a:r>
              <a:rPr lang="fr-FR" dirty="0"/>
              <a:t>Conditions (3)</a:t>
            </a:r>
          </a:p>
        </p:txBody>
      </p:sp>
    </p:spTree>
    <p:extLst>
      <p:ext uri="{BB962C8B-B14F-4D97-AF65-F5344CB8AC3E}">
        <p14:creationId xmlns:p14="http://schemas.microsoft.com/office/powerpoint/2010/main" val="190215275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DF021B-A203-9370-76C3-C8ADBB34543C}"/>
              </a:ext>
            </a:extLst>
          </p:cNvPr>
          <p:cNvSpPr>
            <a:spLocks noGrp="1"/>
          </p:cNvSpPr>
          <p:nvPr>
            <p:ph type="title"/>
          </p:nvPr>
        </p:nvSpPr>
        <p:spPr/>
        <p:txBody>
          <a:bodyPr/>
          <a:lstStyle/>
          <a:p>
            <a:r>
              <a:rPr lang="fr-FR" dirty="0"/>
              <a:t>B. Change of </a:t>
            </a:r>
            <a:r>
              <a:rPr lang="fr-FR" dirty="0" err="1"/>
              <a:t>Circumstances</a:t>
            </a:r>
            <a:endParaRPr lang="fr-FR" dirty="0"/>
          </a:p>
        </p:txBody>
      </p:sp>
      <p:sp>
        <p:nvSpPr>
          <p:cNvPr id="3" name="Espace réservé du numéro de diapositive 2">
            <a:extLst>
              <a:ext uri="{FF2B5EF4-FFF2-40B4-BE49-F238E27FC236}">
                <a16:creationId xmlns:a16="http://schemas.microsoft.com/office/drawing/2014/main" id="{27CFD8BF-FF2B-74B6-AB8C-74ADD5A66B08}"/>
              </a:ext>
            </a:extLst>
          </p:cNvPr>
          <p:cNvSpPr>
            <a:spLocks noGrp="1"/>
          </p:cNvSpPr>
          <p:nvPr>
            <p:ph type="sldNum" sz="quarter" idx="10"/>
          </p:nvPr>
        </p:nvSpPr>
        <p:spPr/>
        <p:txBody>
          <a:bodyPr/>
          <a:lstStyle/>
          <a:p>
            <a:pPr lvl="0"/>
            <a:fld id="{86CB4B4D-7CA3-9044-876B-883B54F8677D}" type="slidenum">
              <a:rPr lang="fr-FR" smtClean="0"/>
              <a:t>7</a:t>
            </a:fld>
            <a:endParaRPr lang="fr-FR"/>
          </a:p>
        </p:txBody>
      </p:sp>
      <p:sp>
        <p:nvSpPr>
          <p:cNvPr id="4" name="Espace réservé du contenu 3">
            <a:extLst>
              <a:ext uri="{FF2B5EF4-FFF2-40B4-BE49-F238E27FC236}">
                <a16:creationId xmlns:a16="http://schemas.microsoft.com/office/drawing/2014/main" id="{3D07D947-3B5C-675D-DBB8-04C0F999B5B0}"/>
              </a:ext>
            </a:extLst>
          </p:cNvPr>
          <p:cNvSpPr>
            <a:spLocks noGrp="1"/>
          </p:cNvSpPr>
          <p:nvPr>
            <p:ph sz="quarter" idx="11"/>
          </p:nvPr>
        </p:nvSpPr>
        <p:spPr/>
        <p:txBody>
          <a:bodyPr/>
          <a:lstStyle/>
          <a:p>
            <a:pPr marL="457200" indent="-457200">
              <a:buSzPct val="100000"/>
              <a:buFont typeface="+mj-lt"/>
              <a:buAutoNum type="arabicPeriod" startAt="4"/>
            </a:pPr>
            <a:r>
              <a:rPr lang="en-US" dirty="0"/>
              <a:t>The debtor has </a:t>
            </a:r>
            <a:r>
              <a:rPr lang="en-US" b="1" dirty="0">
                <a:solidFill>
                  <a:schemeClr val="accent2"/>
                </a:solidFill>
              </a:rPr>
              <a:t>not assumed that risk</a:t>
            </a:r>
          </a:p>
          <a:p>
            <a:pPr lvl="1">
              <a:buSzPct val="100000"/>
            </a:pPr>
            <a:r>
              <a:rPr lang="en-US" dirty="0"/>
              <a:t>E.g. </a:t>
            </a:r>
            <a:r>
              <a:rPr lang="en-US" b="1" dirty="0">
                <a:solidFill>
                  <a:schemeClr val="accent1"/>
                </a:solidFill>
              </a:rPr>
              <a:t>speculative transactions </a:t>
            </a:r>
            <a:r>
              <a:rPr lang="en-US" dirty="0"/>
              <a:t>(PECL and PICC)</a:t>
            </a:r>
          </a:p>
          <a:p>
            <a:pPr lvl="1">
              <a:buSzPct val="100000"/>
            </a:pPr>
            <a:r>
              <a:rPr lang="en-US" dirty="0"/>
              <a:t>E.g. event within the </a:t>
            </a:r>
            <a:r>
              <a:rPr lang="en-US" b="1" dirty="0">
                <a:solidFill>
                  <a:schemeClr val="accent1"/>
                </a:solidFill>
              </a:rPr>
              <a:t>sphere of control </a:t>
            </a:r>
            <a:r>
              <a:rPr lang="en-US" dirty="0"/>
              <a:t>of the debtor (DCFR)</a:t>
            </a:r>
            <a:endParaRPr lang="fr-BE" dirty="0"/>
          </a:p>
          <a:p>
            <a:pPr marL="457200" indent="-457200">
              <a:buSzPct val="100000"/>
              <a:buFont typeface="+mj-lt"/>
              <a:buAutoNum type="arabicPeriod" startAt="4"/>
            </a:pPr>
            <a:r>
              <a:rPr lang="en-US" dirty="0"/>
              <a:t>The </a:t>
            </a:r>
            <a:r>
              <a:rPr lang="en-US" b="1" dirty="0">
                <a:solidFill>
                  <a:schemeClr val="accent2"/>
                </a:solidFill>
              </a:rPr>
              <a:t>law</a:t>
            </a:r>
            <a:r>
              <a:rPr lang="en-US" dirty="0"/>
              <a:t> or the </a:t>
            </a:r>
            <a:r>
              <a:rPr lang="en-US" b="1" dirty="0">
                <a:solidFill>
                  <a:schemeClr val="accent2"/>
                </a:solidFill>
              </a:rPr>
              <a:t>contract</a:t>
            </a:r>
            <a:r>
              <a:rPr lang="en-US" dirty="0"/>
              <a:t> does not </a:t>
            </a:r>
            <a:r>
              <a:rPr lang="en-US" b="1" dirty="0">
                <a:solidFill>
                  <a:schemeClr val="accent1"/>
                </a:solidFill>
              </a:rPr>
              <a:t>exclude</a:t>
            </a:r>
            <a:br>
              <a:rPr lang="en-US" dirty="0"/>
            </a:br>
            <a:r>
              <a:rPr lang="en-US" dirty="0"/>
              <a:t>this possibility</a:t>
            </a:r>
          </a:p>
          <a:p>
            <a:pPr lvl="1">
              <a:buClr>
                <a:schemeClr val="tx1"/>
              </a:buClr>
              <a:buSzPct val="100000"/>
            </a:pPr>
            <a:r>
              <a:rPr lang="en-US" b="1" dirty="0">
                <a:solidFill>
                  <a:schemeClr val="accent2"/>
                </a:solidFill>
              </a:rPr>
              <a:t>Specific regime </a:t>
            </a:r>
            <a:r>
              <a:rPr lang="en-US" dirty="0"/>
              <a:t>provided by the law,</a:t>
            </a:r>
            <a:br>
              <a:rPr lang="en-US" dirty="0"/>
            </a:br>
            <a:r>
              <a:rPr lang="en-US" dirty="0"/>
              <a:t>e.g. </a:t>
            </a:r>
            <a:r>
              <a:rPr lang="en-US" b="1" dirty="0">
                <a:solidFill>
                  <a:schemeClr val="accent1"/>
                </a:solidFill>
              </a:rPr>
              <a:t>revision of the rent </a:t>
            </a:r>
            <a:r>
              <a:rPr lang="en-US" dirty="0"/>
              <a:t>in commercial lease</a:t>
            </a:r>
          </a:p>
          <a:p>
            <a:pPr lvl="1">
              <a:buClr>
                <a:schemeClr val="tx1"/>
              </a:buClr>
              <a:buSzPct val="100000"/>
            </a:pPr>
            <a:r>
              <a:rPr lang="en-US" b="1" dirty="0">
                <a:solidFill>
                  <a:schemeClr val="accent2"/>
                </a:solidFill>
              </a:rPr>
              <a:t>Derogation</a:t>
            </a:r>
            <a:r>
              <a:rPr lang="en-US" dirty="0"/>
              <a:t> by the parties:</a:t>
            </a:r>
          </a:p>
          <a:p>
            <a:pPr lvl="2">
              <a:buClr>
                <a:schemeClr val="tx1"/>
              </a:buClr>
              <a:buSzPct val="100000"/>
            </a:pPr>
            <a:r>
              <a:rPr lang="en-US" b="1" dirty="0">
                <a:solidFill>
                  <a:schemeClr val="accent1"/>
                </a:solidFill>
              </a:rPr>
              <a:t>Exclusion</a:t>
            </a:r>
            <a:r>
              <a:rPr lang="en-US" dirty="0"/>
              <a:t> of the change of circumstances</a:t>
            </a:r>
          </a:p>
          <a:p>
            <a:pPr lvl="2">
              <a:buClr>
                <a:schemeClr val="tx1"/>
              </a:buClr>
              <a:buSzPct val="100000"/>
            </a:pPr>
            <a:r>
              <a:rPr lang="en-US" b="1" dirty="0">
                <a:solidFill>
                  <a:schemeClr val="accent1"/>
                </a:solidFill>
              </a:rPr>
              <a:t>Adjustments</a:t>
            </a:r>
            <a:r>
              <a:rPr lang="en-US" dirty="0"/>
              <a:t>, e.g. conditions or effects</a:t>
            </a:r>
          </a:p>
          <a:p>
            <a:pPr lvl="2">
              <a:buSzPct val="100000"/>
            </a:pPr>
            <a:r>
              <a:rPr lang="en-US" dirty="0"/>
              <a:t>Must remain compatible with the prohibition of </a:t>
            </a:r>
            <a:r>
              <a:rPr lang="en-US" b="1" dirty="0">
                <a:solidFill>
                  <a:schemeClr val="accent1"/>
                </a:solidFill>
              </a:rPr>
              <a:t>unfair terms</a:t>
            </a:r>
            <a:br>
              <a:rPr lang="en-US" b="1" dirty="0">
                <a:solidFill>
                  <a:schemeClr val="accent1"/>
                </a:solidFill>
              </a:rPr>
            </a:br>
            <a:r>
              <a:rPr lang="en-US" dirty="0"/>
              <a:t>(Art. 5.52)</a:t>
            </a:r>
            <a:endParaRPr lang="fr-BE" dirty="0"/>
          </a:p>
          <a:p>
            <a:endParaRPr lang="fr-FR" dirty="0"/>
          </a:p>
        </p:txBody>
      </p:sp>
      <p:sp>
        <p:nvSpPr>
          <p:cNvPr id="5" name="Espace réservé du texte 4">
            <a:extLst>
              <a:ext uri="{FF2B5EF4-FFF2-40B4-BE49-F238E27FC236}">
                <a16:creationId xmlns:a16="http://schemas.microsoft.com/office/drawing/2014/main" id="{3F711B12-913F-9D43-A4F9-3AB041A440DF}"/>
              </a:ext>
            </a:extLst>
          </p:cNvPr>
          <p:cNvSpPr>
            <a:spLocks noGrp="1"/>
          </p:cNvSpPr>
          <p:nvPr>
            <p:ph type="body" sz="quarter" idx="12"/>
          </p:nvPr>
        </p:nvSpPr>
        <p:spPr/>
        <p:txBody>
          <a:bodyPr/>
          <a:lstStyle/>
          <a:p>
            <a:r>
              <a:rPr lang="fr-FR" dirty="0"/>
              <a:t>Conditions (4)</a:t>
            </a:r>
          </a:p>
        </p:txBody>
      </p:sp>
    </p:spTree>
    <p:extLst>
      <p:ext uri="{BB962C8B-B14F-4D97-AF65-F5344CB8AC3E}">
        <p14:creationId xmlns:p14="http://schemas.microsoft.com/office/powerpoint/2010/main" val="320080184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DF021B-A203-9370-76C3-C8ADBB34543C}"/>
              </a:ext>
            </a:extLst>
          </p:cNvPr>
          <p:cNvSpPr>
            <a:spLocks noGrp="1"/>
          </p:cNvSpPr>
          <p:nvPr>
            <p:ph type="title"/>
          </p:nvPr>
        </p:nvSpPr>
        <p:spPr/>
        <p:txBody>
          <a:bodyPr/>
          <a:lstStyle/>
          <a:p>
            <a:r>
              <a:rPr lang="fr-FR" dirty="0"/>
              <a:t>C. Force Majeure</a:t>
            </a:r>
          </a:p>
        </p:txBody>
      </p:sp>
      <p:sp>
        <p:nvSpPr>
          <p:cNvPr id="3" name="Espace réservé du numéro de diapositive 2">
            <a:extLst>
              <a:ext uri="{FF2B5EF4-FFF2-40B4-BE49-F238E27FC236}">
                <a16:creationId xmlns:a16="http://schemas.microsoft.com/office/drawing/2014/main" id="{27CFD8BF-FF2B-74B6-AB8C-74ADD5A66B08}"/>
              </a:ext>
            </a:extLst>
          </p:cNvPr>
          <p:cNvSpPr>
            <a:spLocks noGrp="1"/>
          </p:cNvSpPr>
          <p:nvPr>
            <p:ph type="sldNum" sz="quarter" idx="10"/>
          </p:nvPr>
        </p:nvSpPr>
        <p:spPr/>
        <p:txBody>
          <a:bodyPr/>
          <a:lstStyle/>
          <a:p>
            <a:pPr lvl="0"/>
            <a:fld id="{86CB4B4D-7CA3-9044-876B-883B54F8677D}" type="slidenum">
              <a:rPr lang="fr-FR" smtClean="0"/>
              <a:t>8</a:t>
            </a:fld>
            <a:endParaRPr lang="fr-FR"/>
          </a:p>
        </p:txBody>
      </p:sp>
      <p:sp>
        <p:nvSpPr>
          <p:cNvPr id="4" name="Espace réservé du contenu 3">
            <a:extLst>
              <a:ext uri="{FF2B5EF4-FFF2-40B4-BE49-F238E27FC236}">
                <a16:creationId xmlns:a16="http://schemas.microsoft.com/office/drawing/2014/main" id="{3D07D947-3B5C-675D-DBB8-04C0F999B5B0}"/>
              </a:ext>
            </a:extLst>
          </p:cNvPr>
          <p:cNvSpPr>
            <a:spLocks noGrp="1"/>
          </p:cNvSpPr>
          <p:nvPr>
            <p:ph sz="quarter" idx="11"/>
          </p:nvPr>
        </p:nvSpPr>
        <p:spPr>
          <a:xfrm>
            <a:off x="1012826" y="1606550"/>
            <a:ext cx="7471956" cy="5256213"/>
          </a:xfrm>
        </p:spPr>
        <p:txBody>
          <a:bodyPr>
            <a:normAutofit/>
          </a:bodyPr>
          <a:lstStyle/>
          <a:p>
            <a:pPr>
              <a:buClr>
                <a:schemeClr val="tx1"/>
              </a:buClr>
            </a:pPr>
            <a:r>
              <a:rPr lang="en-GB" b="1" dirty="0">
                <a:solidFill>
                  <a:schemeClr val="accent2"/>
                </a:solidFill>
              </a:rPr>
              <a:t>Force Majeure </a:t>
            </a:r>
            <a:r>
              <a:rPr lang="en-GB" dirty="0"/>
              <a:t>requires (Art. 5.226):</a:t>
            </a:r>
          </a:p>
          <a:p>
            <a:pPr lvl="1">
              <a:buClr>
                <a:schemeClr val="tx1"/>
              </a:buClr>
            </a:pPr>
            <a:r>
              <a:rPr lang="en-GB" b="1" dirty="0">
                <a:solidFill>
                  <a:schemeClr val="accent1"/>
                </a:solidFill>
              </a:rPr>
              <a:t>Impossibility</a:t>
            </a:r>
            <a:r>
              <a:rPr lang="en-GB" dirty="0"/>
              <a:t> of performance</a:t>
            </a:r>
          </a:p>
          <a:p>
            <a:pPr lvl="1">
              <a:buClr>
                <a:schemeClr val="tx1"/>
              </a:buClr>
            </a:pPr>
            <a:r>
              <a:rPr lang="en-GB" b="1" dirty="0">
                <a:solidFill>
                  <a:schemeClr val="accent1"/>
                </a:solidFill>
              </a:rPr>
              <a:t>Not attributable</a:t>
            </a:r>
            <a:r>
              <a:rPr lang="en-GB" dirty="0"/>
              <a:t> to the debtor (≈ absence of fault)</a:t>
            </a:r>
          </a:p>
          <a:p>
            <a:pPr>
              <a:buClr>
                <a:schemeClr val="tx1"/>
              </a:buClr>
            </a:pPr>
            <a:r>
              <a:rPr lang="en-GB" b="1" dirty="0">
                <a:solidFill>
                  <a:schemeClr val="accent1"/>
                </a:solidFill>
              </a:rPr>
              <a:t>Controversy</a:t>
            </a:r>
            <a:r>
              <a:rPr lang="en-GB" dirty="0"/>
              <a:t> pertaining to the </a:t>
            </a:r>
            <a:r>
              <a:rPr lang="en-GB" b="1" dirty="0">
                <a:solidFill>
                  <a:schemeClr val="accent2"/>
                </a:solidFill>
              </a:rPr>
              <a:t>threshold of impossibility</a:t>
            </a:r>
          </a:p>
          <a:p>
            <a:pPr lvl="1">
              <a:buClr>
                <a:schemeClr val="tx1"/>
              </a:buClr>
            </a:pPr>
            <a:r>
              <a:rPr lang="en-GB" dirty="0"/>
              <a:t>Legal scholars and majority of case-law : </a:t>
            </a:r>
            <a:r>
              <a:rPr lang="en-GB" b="1" dirty="0">
                <a:solidFill>
                  <a:schemeClr val="accent1"/>
                </a:solidFill>
              </a:rPr>
              <a:t>reasonable impossibility</a:t>
            </a:r>
          </a:p>
          <a:p>
            <a:pPr lvl="1">
              <a:buClr>
                <a:schemeClr val="tx1"/>
              </a:buClr>
            </a:pPr>
            <a:r>
              <a:rPr lang="en-GB" dirty="0">
                <a:solidFill>
                  <a:schemeClr val="tx1"/>
                </a:solidFill>
              </a:rPr>
              <a:t>Minority position : </a:t>
            </a:r>
            <a:r>
              <a:rPr lang="en-GB" b="1" dirty="0">
                <a:solidFill>
                  <a:schemeClr val="accent1"/>
                </a:solidFill>
              </a:rPr>
              <a:t>absolute impossibility</a:t>
            </a:r>
          </a:p>
          <a:p>
            <a:pPr>
              <a:buClr>
                <a:schemeClr val="tx1"/>
              </a:buClr>
            </a:pPr>
            <a:r>
              <a:rPr lang="en-GB" b="1" dirty="0">
                <a:solidFill>
                  <a:schemeClr val="accent1"/>
                </a:solidFill>
              </a:rPr>
              <a:t>Problem</a:t>
            </a:r>
            <a:r>
              <a:rPr lang="en-GB" dirty="0"/>
              <a:t>: how can we </a:t>
            </a:r>
            <a:r>
              <a:rPr lang="en-GB" b="1" dirty="0">
                <a:solidFill>
                  <a:schemeClr val="accent2"/>
                </a:solidFill>
              </a:rPr>
              <a:t>distinguish</a:t>
            </a:r>
            <a:r>
              <a:rPr lang="en-GB" dirty="0"/>
              <a:t> between:</a:t>
            </a:r>
          </a:p>
          <a:p>
            <a:pPr lvl="1">
              <a:buClr>
                <a:schemeClr val="tx1"/>
              </a:buClr>
            </a:pPr>
            <a:r>
              <a:rPr lang="en-GB" b="1" dirty="0">
                <a:solidFill>
                  <a:schemeClr val="accent1"/>
                </a:solidFill>
              </a:rPr>
              <a:t>Reasonable impossibility </a:t>
            </a:r>
            <a:r>
              <a:rPr lang="en-GB" dirty="0"/>
              <a:t>(force majeure)</a:t>
            </a:r>
          </a:p>
          <a:p>
            <a:pPr lvl="1">
              <a:buClr>
                <a:schemeClr val="tx1"/>
              </a:buClr>
            </a:pPr>
            <a:r>
              <a:rPr lang="en-GB" b="1" dirty="0">
                <a:solidFill>
                  <a:schemeClr val="accent1"/>
                </a:solidFill>
              </a:rPr>
              <a:t>Excessive onerousness </a:t>
            </a:r>
            <a:r>
              <a:rPr lang="en-GB" dirty="0"/>
              <a:t>(change of circumstances)</a:t>
            </a:r>
          </a:p>
          <a:p>
            <a:pPr lvl="1">
              <a:buClr>
                <a:schemeClr val="tx1"/>
              </a:buClr>
            </a:pPr>
            <a:endParaRPr lang="en-GB" dirty="0"/>
          </a:p>
        </p:txBody>
      </p:sp>
      <p:sp>
        <p:nvSpPr>
          <p:cNvPr id="5" name="Espace réservé du texte 4">
            <a:extLst>
              <a:ext uri="{FF2B5EF4-FFF2-40B4-BE49-F238E27FC236}">
                <a16:creationId xmlns:a16="http://schemas.microsoft.com/office/drawing/2014/main" id="{3F711B12-913F-9D43-A4F9-3AB041A440DF}"/>
              </a:ext>
            </a:extLst>
          </p:cNvPr>
          <p:cNvSpPr>
            <a:spLocks noGrp="1"/>
          </p:cNvSpPr>
          <p:nvPr>
            <p:ph type="body" sz="quarter" idx="12"/>
          </p:nvPr>
        </p:nvSpPr>
        <p:spPr/>
        <p:txBody>
          <a:bodyPr/>
          <a:lstStyle/>
          <a:p>
            <a:r>
              <a:rPr lang="fr-FR" dirty="0"/>
              <a:t>1. </a:t>
            </a:r>
            <a:r>
              <a:rPr lang="fr-FR" dirty="0" err="1"/>
              <a:t>Problem</a:t>
            </a:r>
            <a:r>
              <a:rPr lang="fr-FR" dirty="0"/>
              <a:t> </a:t>
            </a:r>
            <a:r>
              <a:rPr lang="fr-FR" dirty="0" err="1"/>
              <a:t>Statement</a:t>
            </a:r>
            <a:endParaRPr lang="fr-FR" dirty="0"/>
          </a:p>
        </p:txBody>
      </p:sp>
    </p:spTree>
    <p:extLst>
      <p:ext uri="{BB962C8B-B14F-4D97-AF65-F5344CB8AC3E}">
        <p14:creationId xmlns:p14="http://schemas.microsoft.com/office/powerpoint/2010/main" val="103976669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7CE240-FA49-1A27-76FA-D2498985D75D}"/>
              </a:ext>
            </a:extLst>
          </p:cNvPr>
          <p:cNvSpPr>
            <a:spLocks noGrp="1"/>
          </p:cNvSpPr>
          <p:nvPr>
            <p:ph type="title"/>
          </p:nvPr>
        </p:nvSpPr>
        <p:spPr/>
        <p:txBody>
          <a:bodyPr/>
          <a:lstStyle/>
          <a:p>
            <a:r>
              <a:rPr lang="fr-FR" dirty="0"/>
              <a:t>C. Force Majeure</a:t>
            </a:r>
          </a:p>
        </p:txBody>
      </p:sp>
      <p:sp>
        <p:nvSpPr>
          <p:cNvPr id="3" name="Espace réservé du numéro de diapositive 2">
            <a:extLst>
              <a:ext uri="{FF2B5EF4-FFF2-40B4-BE49-F238E27FC236}">
                <a16:creationId xmlns:a16="http://schemas.microsoft.com/office/drawing/2014/main" id="{213BEF61-F00C-E047-CCC0-81E742E15BE6}"/>
              </a:ext>
            </a:extLst>
          </p:cNvPr>
          <p:cNvSpPr>
            <a:spLocks noGrp="1"/>
          </p:cNvSpPr>
          <p:nvPr>
            <p:ph type="sldNum" sz="quarter" idx="10"/>
          </p:nvPr>
        </p:nvSpPr>
        <p:spPr/>
        <p:txBody>
          <a:bodyPr/>
          <a:lstStyle/>
          <a:p>
            <a:pPr lvl="0"/>
            <a:fld id="{86CB4B4D-7CA3-9044-876B-883B54F8677D}" type="slidenum">
              <a:rPr lang="fr-FR" smtClean="0"/>
              <a:t>9</a:t>
            </a:fld>
            <a:endParaRPr lang="fr-FR"/>
          </a:p>
        </p:txBody>
      </p:sp>
      <p:sp>
        <p:nvSpPr>
          <p:cNvPr id="4" name="Espace réservé du contenu 3">
            <a:extLst>
              <a:ext uri="{FF2B5EF4-FFF2-40B4-BE49-F238E27FC236}">
                <a16:creationId xmlns:a16="http://schemas.microsoft.com/office/drawing/2014/main" id="{7A850DDE-8041-EE36-0255-C3035B57293D}"/>
              </a:ext>
            </a:extLst>
          </p:cNvPr>
          <p:cNvSpPr>
            <a:spLocks noGrp="1"/>
          </p:cNvSpPr>
          <p:nvPr>
            <p:ph sz="quarter" idx="11"/>
          </p:nvPr>
        </p:nvSpPr>
        <p:spPr/>
        <p:txBody>
          <a:bodyPr>
            <a:normAutofit fontScale="92500" lnSpcReduction="20000"/>
          </a:bodyPr>
          <a:lstStyle/>
          <a:p>
            <a:pPr>
              <a:buClr>
                <a:schemeClr val="tx1"/>
              </a:buClr>
            </a:pPr>
            <a:r>
              <a:rPr lang="en-GB" b="1" dirty="0">
                <a:solidFill>
                  <a:schemeClr val="accent2"/>
                </a:solidFill>
              </a:rPr>
              <a:t>Raising the threshold </a:t>
            </a:r>
            <a:r>
              <a:rPr lang="en-GB" dirty="0"/>
              <a:t>of </a:t>
            </a:r>
            <a:r>
              <a:rPr lang="en-GB" b="1" dirty="0">
                <a:solidFill>
                  <a:schemeClr val="accent1"/>
                </a:solidFill>
              </a:rPr>
              <a:t>force majeure</a:t>
            </a:r>
            <a:r>
              <a:rPr lang="en-GB" dirty="0"/>
              <a:t>,</a:t>
            </a:r>
            <a:br>
              <a:rPr lang="en-GB" dirty="0"/>
            </a:br>
            <a:r>
              <a:rPr lang="en-GB" dirty="0"/>
              <a:t>i.e. absolute impossibility</a:t>
            </a:r>
          </a:p>
          <a:p>
            <a:pPr lvl="1">
              <a:buClr>
                <a:schemeClr val="tx1"/>
              </a:buClr>
            </a:pPr>
            <a:r>
              <a:rPr lang="en-GB" dirty="0"/>
              <a:t>Risk of </a:t>
            </a:r>
            <a:r>
              <a:rPr lang="en-GB" b="1" dirty="0">
                <a:solidFill>
                  <a:schemeClr val="accent1"/>
                </a:solidFill>
              </a:rPr>
              <a:t>lowering the protection </a:t>
            </a:r>
            <a:r>
              <a:rPr lang="en-GB" dirty="0"/>
              <a:t>of the </a:t>
            </a:r>
            <a:r>
              <a:rPr lang="en-GB" b="1" dirty="0">
                <a:solidFill>
                  <a:schemeClr val="accent1"/>
                </a:solidFill>
              </a:rPr>
              <a:t>debtor</a:t>
            </a:r>
            <a:r>
              <a:rPr lang="en-GB" dirty="0"/>
              <a:t>, especially</a:t>
            </a:r>
            <a:br>
              <a:rPr lang="en-GB" dirty="0"/>
            </a:br>
            <a:r>
              <a:rPr lang="en-GB" dirty="0"/>
              <a:t>if the contract excludes the recourse to change of circumstances</a:t>
            </a:r>
            <a:br>
              <a:rPr lang="en-GB" dirty="0"/>
            </a:br>
            <a:r>
              <a:rPr lang="en-GB" dirty="0"/>
              <a:t>(contrary to the intent of the legislator?)</a:t>
            </a:r>
          </a:p>
          <a:p>
            <a:pPr lvl="1">
              <a:buClr>
                <a:schemeClr val="tx1"/>
              </a:buClr>
            </a:pPr>
            <a:r>
              <a:rPr lang="en-GB" dirty="0"/>
              <a:t>Difficult to apply to </a:t>
            </a:r>
            <a:r>
              <a:rPr lang="en-GB" b="1" dirty="0">
                <a:solidFill>
                  <a:schemeClr val="accent1"/>
                </a:solidFill>
              </a:rPr>
              <a:t>moral impossibility </a:t>
            </a:r>
            <a:r>
              <a:rPr lang="en-GB" dirty="0"/>
              <a:t>(and if relative</a:t>
            </a:r>
            <a:br>
              <a:rPr lang="en-GB" dirty="0"/>
            </a:br>
            <a:r>
              <a:rPr lang="en-GB" dirty="0"/>
              <a:t>impossibility is admitted in this case, lack of coherence)</a:t>
            </a:r>
          </a:p>
          <a:p>
            <a:pPr>
              <a:buClr>
                <a:schemeClr val="tx1"/>
              </a:buClr>
            </a:pPr>
            <a:r>
              <a:rPr lang="en-GB" b="1" dirty="0">
                <a:solidFill>
                  <a:schemeClr val="accent2"/>
                </a:solidFill>
              </a:rPr>
              <a:t>Overlap</a:t>
            </a:r>
            <a:r>
              <a:rPr lang="en-GB" dirty="0"/>
              <a:t> between FM and change of circumstances</a:t>
            </a:r>
          </a:p>
          <a:p>
            <a:pPr lvl="1">
              <a:buClr>
                <a:schemeClr val="tx1"/>
              </a:buClr>
            </a:pPr>
            <a:r>
              <a:rPr lang="en-GB" dirty="0"/>
              <a:t>Cf </a:t>
            </a:r>
            <a:r>
              <a:rPr lang="en-GB" b="1" dirty="0" err="1">
                <a:solidFill>
                  <a:schemeClr val="accent1"/>
                </a:solidFill>
              </a:rPr>
              <a:t>Unidroit</a:t>
            </a:r>
            <a:r>
              <a:rPr lang="en-GB" dirty="0"/>
              <a:t> PICC, Art. 6.2.2, comment nr. 6</a:t>
            </a:r>
          </a:p>
          <a:p>
            <a:pPr lvl="2">
              <a:buClr>
                <a:schemeClr val="tx1"/>
              </a:buClr>
            </a:pPr>
            <a:r>
              <a:rPr lang="en-GB" sz="1600" dirty="0">
                <a:effectLst/>
                <a:latin typeface="TimesNewRomanPSMT"/>
              </a:rPr>
              <a:t>“</a:t>
            </a:r>
            <a:r>
              <a:rPr lang="fr-BE" sz="1600" i="1" dirty="0">
                <a:effectLst/>
                <a:latin typeface="TimesNewRomanPSMT"/>
              </a:rPr>
              <a:t>In </a:t>
            </a:r>
            <a:r>
              <a:rPr lang="fr-BE" sz="1600" i="1" dirty="0" err="1">
                <a:effectLst/>
                <a:latin typeface="TimesNewRomanPSMT"/>
              </a:rPr>
              <a:t>view</a:t>
            </a:r>
            <a:r>
              <a:rPr lang="fr-BE" sz="1600" i="1" dirty="0">
                <a:effectLst/>
                <a:latin typeface="TimesNewRomanPSMT"/>
              </a:rPr>
              <a:t> of the </a:t>
            </a:r>
            <a:r>
              <a:rPr lang="fr-BE" sz="1600" i="1" dirty="0" err="1">
                <a:effectLst/>
                <a:latin typeface="TimesNewRomanPSMT"/>
              </a:rPr>
              <a:t>definitions</a:t>
            </a:r>
            <a:r>
              <a:rPr lang="fr-BE" sz="1600" i="1" dirty="0">
                <a:effectLst/>
                <a:latin typeface="TimesNewRomanPSMT"/>
              </a:rPr>
              <a:t> of </a:t>
            </a:r>
            <a:r>
              <a:rPr lang="fr-BE" sz="1600" i="1" dirty="0" err="1">
                <a:effectLst/>
                <a:latin typeface="TimesNewRomanPSMT"/>
              </a:rPr>
              <a:t>hardship</a:t>
            </a:r>
            <a:r>
              <a:rPr lang="fr-BE" sz="1600" i="1" dirty="0">
                <a:effectLst/>
                <a:latin typeface="TimesNewRomanPSMT"/>
              </a:rPr>
              <a:t> in </a:t>
            </a:r>
            <a:r>
              <a:rPr lang="fr-BE" sz="1600" i="1" dirty="0" err="1">
                <a:effectLst/>
                <a:latin typeface="TimesNewRomanPSMT"/>
              </a:rPr>
              <a:t>this</a:t>
            </a:r>
            <a:r>
              <a:rPr lang="fr-BE" sz="1600" i="1" dirty="0">
                <a:effectLst/>
                <a:latin typeface="TimesNewRomanPSMT"/>
              </a:rPr>
              <a:t> Article and force majeure in Article 7.1.7, </a:t>
            </a:r>
            <a:r>
              <a:rPr lang="fr-BE" sz="1600" i="1" dirty="0" err="1">
                <a:effectLst/>
                <a:latin typeface="TimesNewRomanPSMT"/>
              </a:rPr>
              <a:t>under</a:t>
            </a:r>
            <a:r>
              <a:rPr lang="fr-BE" sz="1600" i="1" dirty="0">
                <a:effectLst/>
                <a:latin typeface="TimesNewRomanPSMT"/>
              </a:rPr>
              <a:t> the Principles </a:t>
            </a:r>
            <a:r>
              <a:rPr lang="fr-BE" sz="1600" i="1" dirty="0" err="1">
                <a:effectLst/>
                <a:latin typeface="TimesNewRomanPSMT"/>
              </a:rPr>
              <a:t>there</a:t>
            </a:r>
            <a:r>
              <a:rPr lang="fr-BE" sz="1600" i="1" dirty="0">
                <a:effectLst/>
                <a:latin typeface="TimesNewRomanPSMT"/>
              </a:rPr>
              <a:t> </a:t>
            </a:r>
            <a:r>
              <a:rPr lang="fr-BE" sz="1600" i="1" dirty="0" err="1">
                <a:effectLst/>
                <a:latin typeface="TimesNewRomanPSMT"/>
              </a:rPr>
              <a:t>may</a:t>
            </a:r>
            <a:r>
              <a:rPr lang="fr-BE" sz="1600" i="1" dirty="0">
                <a:effectLst/>
                <a:latin typeface="TimesNewRomanPSMT"/>
              </a:rPr>
              <a:t> </a:t>
            </a:r>
            <a:r>
              <a:rPr lang="fr-BE" sz="1600" i="1" dirty="0" err="1">
                <a:effectLst/>
                <a:latin typeface="TimesNewRomanPSMT"/>
              </a:rPr>
              <a:t>be</a:t>
            </a:r>
            <a:r>
              <a:rPr lang="fr-BE" sz="1600" i="1" dirty="0">
                <a:effectLst/>
                <a:latin typeface="TimesNewRomanPSMT"/>
              </a:rPr>
              <a:t> </a:t>
            </a:r>
            <a:r>
              <a:rPr lang="fr-BE" sz="1600" i="1" dirty="0" err="1">
                <a:effectLst/>
                <a:latin typeface="TimesNewRomanPSMT"/>
              </a:rPr>
              <a:t>factual</a:t>
            </a:r>
            <a:r>
              <a:rPr lang="fr-BE" sz="1600" i="1" dirty="0">
                <a:effectLst/>
                <a:latin typeface="TimesNewRomanPSMT"/>
              </a:rPr>
              <a:t> situations </a:t>
            </a:r>
            <a:r>
              <a:rPr lang="fr-BE" sz="1600" i="1" dirty="0" err="1">
                <a:effectLst/>
                <a:latin typeface="TimesNewRomanPSMT"/>
              </a:rPr>
              <a:t>which</a:t>
            </a:r>
            <a:r>
              <a:rPr lang="fr-BE" sz="1600" i="1" dirty="0">
                <a:effectLst/>
                <a:latin typeface="TimesNewRomanPSMT"/>
              </a:rPr>
              <a:t> can at the </a:t>
            </a:r>
            <a:r>
              <a:rPr lang="fr-BE" sz="1600" i="1" dirty="0" err="1">
                <a:effectLst/>
                <a:latin typeface="TimesNewRomanPSMT"/>
              </a:rPr>
              <a:t>same</a:t>
            </a:r>
            <a:r>
              <a:rPr lang="fr-BE" sz="1600" i="1" dirty="0">
                <a:effectLst/>
                <a:latin typeface="TimesNewRomanPSMT"/>
              </a:rPr>
              <a:t> time </a:t>
            </a:r>
            <a:r>
              <a:rPr lang="fr-BE" sz="1600" i="1" dirty="0" err="1">
                <a:effectLst/>
                <a:latin typeface="TimesNewRomanPSMT"/>
              </a:rPr>
              <a:t>be</a:t>
            </a:r>
            <a:r>
              <a:rPr lang="fr-BE" sz="1600" i="1" dirty="0">
                <a:effectLst/>
                <a:latin typeface="TimesNewRomanPSMT"/>
              </a:rPr>
              <a:t> </a:t>
            </a:r>
            <a:r>
              <a:rPr lang="fr-BE" sz="1600" i="1" dirty="0" err="1">
                <a:effectLst/>
                <a:latin typeface="TimesNewRomanPSMT"/>
              </a:rPr>
              <a:t>considered</a:t>
            </a:r>
            <a:r>
              <a:rPr lang="fr-BE" sz="1600" i="1" dirty="0">
                <a:effectLst/>
                <a:latin typeface="TimesNewRomanPSMT"/>
              </a:rPr>
              <a:t> as cases of </a:t>
            </a:r>
            <a:r>
              <a:rPr lang="fr-BE" sz="1600" i="1" dirty="0" err="1">
                <a:effectLst/>
                <a:latin typeface="TimesNewRomanPSMT"/>
              </a:rPr>
              <a:t>hardship</a:t>
            </a:r>
            <a:r>
              <a:rPr lang="fr-BE" sz="1600" i="1" dirty="0">
                <a:effectLst/>
                <a:latin typeface="TimesNewRomanPSMT"/>
              </a:rPr>
              <a:t> and of force majeure</a:t>
            </a:r>
            <a:r>
              <a:rPr lang="en-GB" sz="1600" dirty="0">
                <a:effectLst/>
                <a:latin typeface="TimesNewRomanPSMT"/>
              </a:rPr>
              <a:t>”</a:t>
            </a:r>
            <a:r>
              <a:rPr lang="fr-BE" sz="1600" dirty="0">
                <a:effectLst/>
                <a:latin typeface="TimesNewRomanPSMT"/>
              </a:rPr>
              <a:t>. </a:t>
            </a:r>
          </a:p>
          <a:p>
            <a:pPr lvl="1">
              <a:buClr>
                <a:schemeClr val="tx1"/>
              </a:buClr>
            </a:pPr>
            <a:r>
              <a:rPr lang="en-GB" dirty="0"/>
              <a:t>Compatible with </a:t>
            </a:r>
            <a:r>
              <a:rPr lang="en-GB" i="1" dirty="0"/>
              <a:t>Genera non </a:t>
            </a:r>
            <a:r>
              <a:rPr lang="en-GB" i="1" dirty="0" err="1"/>
              <a:t>pereunt</a:t>
            </a:r>
            <a:r>
              <a:rPr lang="en-GB" i="1" dirty="0"/>
              <a:t> ? </a:t>
            </a:r>
          </a:p>
          <a:p>
            <a:pPr>
              <a:buClr>
                <a:schemeClr val="tx1"/>
              </a:buClr>
            </a:pPr>
            <a:r>
              <a:rPr lang="en-GB" b="1" dirty="0">
                <a:solidFill>
                  <a:schemeClr val="accent2"/>
                </a:solidFill>
              </a:rPr>
              <a:t>Very fine line </a:t>
            </a:r>
            <a:r>
              <a:rPr lang="en-GB" dirty="0"/>
              <a:t>between both institutions</a:t>
            </a:r>
          </a:p>
          <a:p>
            <a:pPr lvl="1">
              <a:buClr>
                <a:schemeClr val="tx1"/>
              </a:buClr>
            </a:pPr>
            <a:r>
              <a:rPr lang="en-GB" dirty="0"/>
              <a:t>Cf </a:t>
            </a:r>
            <a:r>
              <a:rPr lang="en-GB" b="1" dirty="0">
                <a:solidFill>
                  <a:schemeClr val="accent1"/>
                </a:solidFill>
              </a:rPr>
              <a:t>DCFR </a:t>
            </a:r>
            <a:r>
              <a:rPr lang="en-GB" dirty="0">
                <a:solidFill>
                  <a:srgbClr val="010201"/>
                </a:solidFill>
                <a:latin typeface="Times New Roman" panose="02020603050405020304" pitchFamily="18" charset="0"/>
                <a:cs typeface="Times New Roman" panose="02020603050405020304" pitchFamily="18" charset="0"/>
              </a:rPr>
              <a:t>(comment art. </a:t>
            </a:r>
            <a:r>
              <a:rPr lang="fr-BE" sz="1800" dirty="0">
                <a:solidFill>
                  <a:srgbClr val="010201"/>
                </a:solidFill>
                <a:effectLst/>
                <a:latin typeface="Times New Roman" panose="02020603050405020304" pitchFamily="18" charset="0"/>
                <a:cs typeface="Times New Roman" panose="02020603050405020304" pitchFamily="18" charset="0"/>
              </a:rPr>
              <a:t>III. – 1:110)</a:t>
            </a:r>
            <a:endParaRPr lang="fr-BE" dirty="0">
              <a:solidFill>
                <a:srgbClr val="010201"/>
              </a:solidFill>
              <a:latin typeface="Times New Roman" panose="02020603050405020304" pitchFamily="18" charset="0"/>
              <a:cs typeface="Times New Roman" panose="02020603050405020304" pitchFamily="18" charset="0"/>
            </a:endParaRPr>
          </a:p>
          <a:p>
            <a:pPr lvl="1">
              <a:buClr>
                <a:schemeClr val="tx1"/>
              </a:buClr>
            </a:pPr>
            <a:endParaRPr lang="en-GB" b="1" dirty="0">
              <a:solidFill>
                <a:schemeClr val="accent1"/>
              </a:solidFill>
            </a:endParaRPr>
          </a:p>
        </p:txBody>
      </p:sp>
      <p:sp>
        <p:nvSpPr>
          <p:cNvPr id="5" name="Espace réservé du texte 4">
            <a:extLst>
              <a:ext uri="{FF2B5EF4-FFF2-40B4-BE49-F238E27FC236}">
                <a16:creationId xmlns:a16="http://schemas.microsoft.com/office/drawing/2014/main" id="{8230CB8D-8D48-3380-E5CF-6725A8CBF9A2}"/>
              </a:ext>
            </a:extLst>
          </p:cNvPr>
          <p:cNvSpPr>
            <a:spLocks noGrp="1"/>
          </p:cNvSpPr>
          <p:nvPr>
            <p:ph type="body" sz="quarter" idx="12"/>
          </p:nvPr>
        </p:nvSpPr>
        <p:spPr/>
        <p:txBody>
          <a:bodyPr/>
          <a:lstStyle/>
          <a:p>
            <a:r>
              <a:rPr lang="fr-FR" dirty="0"/>
              <a:t>2. </a:t>
            </a:r>
            <a:r>
              <a:rPr lang="fr-FR" dirty="0" err="1"/>
              <a:t>Potential</a:t>
            </a:r>
            <a:r>
              <a:rPr lang="fr-FR" dirty="0"/>
              <a:t> Solutions</a:t>
            </a:r>
          </a:p>
        </p:txBody>
      </p:sp>
    </p:spTree>
    <p:extLst>
      <p:ext uri="{BB962C8B-B14F-4D97-AF65-F5344CB8AC3E}">
        <p14:creationId xmlns:p14="http://schemas.microsoft.com/office/powerpoint/2010/main" val="2157025591"/>
      </p:ext>
    </p:extLst>
  </p:cSld>
  <p:clrMapOvr>
    <a:masterClrMapping/>
  </p:clrMapOvr>
  <p:transition spd="med"/>
</p:sld>
</file>

<file path=ppt/theme/theme1.xml><?xml version="1.0" encoding="utf-8"?>
<a:theme xmlns:a="http://schemas.openxmlformats.org/drawingml/2006/main" name="Default">
  <a:themeElements>
    <a:clrScheme name="Personnalisée 1">
      <a:dk1>
        <a:srgbClr val="000000"/>
      </a:dk1>
      <a:lt1>
        <a:srgbClr val="FFFFFF"/>
      </a:lt1>
      <a:dk2>
        <a:srgbClr val="A7A7A7"/>
      </a:dk2>
      <a:lt2>
        <a:srgbClr val="535353"/>
      </a:lt2>
      <a:accent1>
        <a:srgbClr val="053880"/>
      </a:accent1>
      <a:accent2>
        <a:srgbClr val="D80067"/>
      </a:accent2>
      <a:accent3>
        <a:srgbClr val="8F8F8F"/>
      </a:accent3>
      <a:accent4>
        <a:srgbClr val="707070"/>
      </a:accent4>
      <a:accent5>
        <a:srgbClr val="B2C0D9"/>
      </a:accent5>
      <a:accent6>
        <a:srgbClr val="AE4846"/>
      </a:accent6>
      <a:hlink>
        <a:srgbClr val="0000FF"/>
      </a:hlink>
      <a:folHlink>
        <a:srgbClr val="FF00FF"/>
      </a:folHlink>
    </a:clrScheme>
    <a:fontScheme name="Default">
      <a:majorFont>
        <a:latin typeface="Helvetica"/>
        <a:ea typeface="Helvetica"/>
        <a:cs typeface="Helvetica"/>
      </a:majorFont>
      <a:minorFont>
        <a:latin typeface="Calibri"/>
        <a:ea typeface="Calibri"/>
        <a:cs typeface="Calibri"/>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round/>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4F81BD"/>
      </a:accent1>
      <a:accent2>
        <a:srgbClr val="C0504D"/>
      </a:accent2>
      <a:accent3>
        <a:srgbClr val="8F8F8F"/>
      </a:accent3>
      <a:accent4>
        <a:srgbClr val="707070"/>
      </a:accent4>
      <a:accent5>
        <a:srgbClr val="B2C0D9"/>
      </a:accent5>
      <a:accent6>
        <a:srgbClr val="AE4846"/>
      </a:accent6>
      <a:hlink>
        <a:srgbClr val="0000FF"/>
      </a:hlink>
      <a:folHlink>
        <a:srgbClr val="FF00FF"/>
      </a:folHlink>
    </a:clrScheme>
    <a:fontScheme name="Default">
      <a:majorFont>
        <a:latin typeface="Helvetica"/>
        <a:ea typeface="Helvetica"/>
        <a:cs typeface="Helvetica"/>
      </a:majorFont>
      <a:minorFont>
        <a:latin typeface="Calibri"/>
        <a:ea typeface="Calibri"/>
        <a:cs typeface="Calibri"/>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4F81BD"/>
          </a:solidFill>
          <a:prstDash val="solid"/>
          <a:round/>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4F81BD"/>
          </a:solidFill>
          <a:prstDash val="solid"/>
          <a:round/>
        </a:ln>
        <a:effectLst>
          <a:outerShdw blurRad="38100" dist="20000" dir="5400000" rotWithShape="0">
            <a:srgbClr val="000000">
              <a:alpha val="3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1111</TotalTime>
  <Words>875</Words>
  <Application>Microsoft Macintosh PowerPoint</Application>
  <PresentationFormat>Affichage à l'écran (4:3)</PresentationFormat>
  <Paragraphs>89</Paragraphs>
  <Slides>10</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Avenir Book</vt:lpstr>
      <vt:lpstr>Calibri</vt:lpstr>
      <vt:lpstr>Times New Roman</vt:lpstr>
      <vt:lpstr>TimesNewRomanPSMT</vt:lpstr>
      <vt:lpstr>Default</vt:lpstr>
      <vt:lpstr> The Conditions of Change of Circumstances under Belgian law  Rafaël Jafferali  Professor holder of the Chair of the Law of Obligation (ULB) Affiliated Senior Researcher (KU Leuven) Attorney at the Brussels Bar (Simont Braun)  Jean van Zuylen  Lecturer (USL-B) Legal advisor (Fednot)  Workshop on Change of Circumstances in Belgian and Portuguese Law Universidade Lusófona – Lisbon – 22 May 2023</vt:lpstr>
      <vt:lpstr>Outline</vt:lpstr>
      <vt:lpstr>A. Context</vt:lpstr>
      <vt:lpstr>B. Change of Circumstances</vt:lpstr>
      <vt:lpstr>B. Change of Circumstances</vt:lpstr>
      <vt:lpstr>B. Change of Circumstances</vt:lpstr>
      <vt:lpstr>B. Change of Circumstances</vt:lpstr>
      <vt:lpstr>C. Force Majeure</vt:lpstr>
      <vt:lpstr>C. Force Majeure</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L’alternative légitime dans l’appréciation du lien causal Corps étranger en droit belge de la responsabilité ?  Rafaël Jafferali Chargé de cours à l’Université libre de Bruxelles (ULB) Titulaire de la chaire en Droit des obligations Avocat au barreau de Bruxelles  Droit de la responsabilité. Questions choisies Commission – Université Palais 24 avril, 8 et 22 mai 2015</dc:title>
  <cp:lastModifiedBy>Jean van Zuylen</cp:lastModifiedBy>
  <cp:revision>118</cp:revision>
  <cp:lastPrinted>2023-03-13T12:55:55Z</cp:lastPrinted>
  <dcterms:modified xsi:type="dcterms:W3CDTF">2023-05-10T09:25:50Z</dcterms:modified>
</cp:coreProperties>
</file>