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7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59" r:id="rId4"/>
    <p:sldId id="260" r:id="rId5"/>
    <p:sldId id="274" r:id="rId6"/>
    <p:sldId id="279" r:id="rId7"/>
    <p:sldId id="264" r:id="rId8"/>
    <p:sldId id="262" r:id="rId9"/>
    <p:sldId id="261" r:id="rId10"/>
    <p:sldId id="266" r:id="rId11"/>
    <p:sldId id="267" r:id="rId12"/>
    <p:sldId id="277" r:id="rId13"/>
    <p:sldId id="276" r:id="rId14"/>
    <p:sldId id="278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>
      <p:cViewPr>
        <p:scale>
          <a:sx n="70" d="100"/>
          <a:sy n="70" d="100"/>
        </p:scale>
        <p:origin x="2176" y="1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DB8F6F-923E-48C4-B2C6-E0DBDF0F629A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A0E0469-2AC1-45AF-845F-E6C848A36FB7}">
      <dgm:prSet custT="1"/>
      <dgm:spPr/>
      <dgm:t>
        <a:bodyPr/>
        <a:lstStyle/>
        <a:p>
          <a:r>
            <a:rPr lang="fr-FR" sz="1800" dirty="0"/>
            <a:t>Thèse en anthropologie - Université Saint-Louis : (</a:t>
          </a:r>
          <a:r>
            <a:rPr lang="fr-FR" sz="1800" dirty="0" err="1"/>
            <a:t>re</a:t>
          </a:r>
          <a:r>
            <a:rPr lang="fr-FR" sz="1800" dirty="0"/>
            <a:t>)compositions des manières de vivre dans un territoire contaminé et transformations des relations entre nature et culture qui en découlent suite à la rupture d’un barrage minier au Brésil en 2015.</a:t>
          </a:r>
          <a:endParaRPr lang="en-US" sz="1800" dirty="0"/>
        </a:p>
      </dgm:t>
    </dgm:pt>
    <dgm:pt modelId="{E2054502-855F-481B-A4A1-FF2CA8C43389}" type="parTrans" cxnId="{72DDD1F4-328E-4C25-AA75-DC68A6BC7BED}">
      <dgm:prSet/>
      <dgm:spPr/>
      <dgm:t>
        <a:bodyPr/>
        <a:lstStyle/>
        <a:p>
          <a:endParaRPr lang="en-US" sz="1800"/>
        </a:p>
      </dgm:t>
    </dgm:pt>
    <dgm:pt modelId="{17422263-3FA0-4913-9B8E-5D6CC8F432A7}" type="sibTrans" cxnId="{72DDD1F4-328E-4C25-AA75-DC68A6BC7BED}">
      <dgm:prSet/>
      <dgm:spPr/>
      <dgm:t>
        <a:bodyPr/>
        <a:lstStyle/>
        <a:p>
          <a:endParaRPr lang="en-US" sz="1800"/>
        </a:p>
      </dgm:t>
    </dgm:pt>
    <dgm:pt modelId="{128D22FA-7798-4AC2-BC4F-D3B897D88CFD}">
      <dgm:prSet custT="1"/>
      <dgm:spPr/>
      <dgm:t>
        <a:bodyPr/>
        <a:lstStyle/>
        <a:p>
          <a:r>
            <a:rPr lang="fr-FR" sz="1800" dirty="0" err="1"/>
            <a:t>Co-direction</a:t>
          </a:r>
          <a:r>
            <a:rPr lang="fr-FR" sz="1800" dirty="0"/>
            <a:t>: </a:t>
          </a:r>
          <a:r>
            <a:rPr lang="fr-FR" sz="1800" dirty="0" err="1"/>
            <a:t>Benedikte</a:t>
          </a:r>
          <a:r>
            <a:rPr lang="fr-FR" sz="1800" dirty="0"/>
            <a:t> </a:t>
          </a:r>
          <a:r>
            <a:rPr lang="fr-FR" sz="1800" dirty="0" err="1"/>
            <a:t>Zitouni</a:t>
          </a:r>
          <a:r>
            <a:rPr lang="fr-FR" sz="1800" dirty="0"/>
            <a:t> (USL-B) &amp; </a:t>
          </a:r>
          <a:r>
            <a:rPr lang="fr-FR" sz="1800" dirty="0" err="1"/>
            <a:t>Marisol</a:t>
          </a:r>
          <a:r>
            <a:rPr lang="fr-FR" sz="1800" dirty="0"/>
            <a:t> de la </a:t>
          </a:r>
          <a:r>
            <a:rPr lang="fr-FR" sz="1800" dirty="0" err="1"/>
            <a:t>Cadena</a:t>
          </a:r>
          <a:r>
            <a:rPr lang="fr-FR" sz="1800" dirty="0"/>
            <a:t> (</a:t>
          </a:r>
          <a:r>
            <a:rPr lang="fr-FR" sz="1800" dirty="0" err="1"/>
            <a:t>UCDavis</a:t>
          </a:r>
          <a:r>
            <a:rPr lang="fr-FR" sz="1800" dirty="0"/>
            <a:t>).</a:t>
          </a:r>
          <a:endParaRPr lang="en-US" sz="1800" dirty="0"/>
        </a:p>
      </dgm:t>
    </dgm:pt>
    <dgm:pt modelId="{544CB687-0B6E-46DA-873D-ABCFD2678734}" type="parTrans" cxnId="{E44CE0B4-BF99-462A-9B15-7205092397C0}">
      <dgm:prSet/>
      <dgm:spPr/>
      <dgm:t>
        <a:bodyPr/>
        <a:lstStyle/>
        <a:p>
          <a:endParaRPr lang="en-US" sz="1800"/>
        </a:p>
      </dgm:t>
    </dgm:pt>
    <dgm:pt modelId="{80606B30-3CFA-4FCA-997B-87BF717CD2A0}" type="sibTrans" cxnId="{E44CE0B4-BF99-462A-9B15-7205092397C0}">
      <dgm:prSet/>
      <dgm:spPr/>
      <dgm:t>
        <a:bodyPr/>
        <a:lstStyle/>
        <a:p>
          <a:endParaRPr lang="en-US" sz="1800"/>
        </a:p>
      </dgm:t>
    </dgm:pt>
    <dgm:pt modelId="{966E8FE4-506A-49F9-BF2E-39AB76033DE5}">
      <dgm:prSet custT="1"/>
      <dgm:spPr/>
      <dgm:t>
        <a:bodyPr/>
        <a:lstStyle/>
        <a:p>
          <a:r>
            <a:rPr lang="fr-FR" sz="1800" dirty="0"/>
            <a:t>Méthodologie : Allers-retours sur le terrain entre 2018 et 2022 ; Observation participante &amp; entretiens semi-structurés répétés. </a:t>
          </a:r>
          <a:endParaRPr lang="en-US" sz="1800" dirty="0"/>
        </a:p>
      </dgm:t>
    </dgm:pt>
    <dgm:pt modelId="{D8EF8F64-06A1-4B34-A056-844F8B3A2CA3}" type="parTrans" cxnId="{5A8E9775-C001-45AB-85B8-2C70A3B1E3D3}">
      <dgm:prSet/>
      <dgm:spPr/>
      <dgm:t>
        <a:bodyPr/>
        <a:lstStyle/>
        <a:p>
          <a:endParaRPr lang="en-US" sz="1800"/>
        </a:p>
      </dgm:t>
    </dgm:pt>
    <dgm:pt modelId="{64B0C1FA-50CE-49A6-B01D-FE00B4DD2272}" type="sibTrans" cxnId="{5A8E9775-C001-45AB-85B8-2C70A3B1E3D3}">
      <dgm:prSet/>
      <dgm:spPr/>
      <dgm:t>
        <a:bodyPr/>
        <a:lstStyle/>
        <a:p>
          <a:endParaRPr lang="en-US" sz="1800"/>
        </a:p>
      </dgm:t>
    </dgm:pt>
    <dgm:pt modelId="{67BA46D0-ADEF-4E0A-BEA9-3B68C7F78160}">
      <dgm:prSet custT="1"/>
      <dgm:spPr/>
      <dgm:t>
        <a:bodyPr/>
        <a:lstStyle/>
        <a:p>
          <a:r>
            <a:rPr lang="fr-FR" sz="1800"/>
            <a:t>Village de pêche artisanale Regência Augusta (Embouchure du fleuve Rio Doce – Espirito Santo).</a:t>
          </a:r>
          <a:endParaRPr lang="en-US" sz="1800"/>
        </a:p>
      </dgm:t>
    </dgm:pt>
    <dgm:pt modelId="{441A0DC6-0C8F-401C-A1AB-6D8AD900DD46}" type="parTrans" cxnId="{19269C84-245B-4927-895D-07754786AC7A}">
      <dgm:prSet/>
      <dgm:spPr/>
      <dgm:t>
        <a:bodyPr/>
        <a:lstStyle/>
        <a:p>
          <a:endParaRPr lang="en-US" sz="1800"/>
        </a:p>
      </dgm:t>
    </dgm:pt>
    <dgm:pt modelId="{F81C7A3F-F885-48E0-890B-9887E0B017C5}" type="sibTrans" cxnId="{19269C84-245B-4927-895D-07754786AC7A}">
      <dgm:prSet/>
      <dgm:spPr/>
      <dgm:t>
        <a:bodyPr/>
        <a:lstStyle/>
        <a:p>
          <a:endParaRPr lang="en-US" sz="1800"/>
        </a:p>
      </dgm:t>
    </dgm:pt>
    <dgm:pt modelId="{BB106BFF-3E3B-40B6-A60A-04F1FBF3188C}">
      <dgm:prSet custT="1"/>
      <dgm:spPr/>
      <dgm:t>
        <a:bodyPr/>
        <a:lstStyle/>
        <a:p>
          <a:r>
            <a:rPr lang="fr-FR" sz="1800"/>
            <a:t>Problématique : Climat d’incertitude ressenti sur le terrain concernant la contamination du fleuve.</a:t>
          </a:r>
          <a:endParaRPr lang="en-US" sz="1800"/>
        </a:p>
      </dgm:t>
    </dgm:pt>
    <dgm:pt modelId="{CDAD6D4E-154F-404A-8E8B-109AB8D32343}" type="parTrans" cxnId="{BEC6F891-B9F9-4198-B042-D6FAC09C0B67}">
      <dgm:prSet/>
      <dgm:spPr/>
      <dgm:t>
        <a:bodyPr/>
        <a:lstStyle/>
        <a:p>
          <a:endParaRPr lang="en-US" sz="1800"/>
        </a:p>
      </dgm:t>
    </dgm:pt>
    <dgm:pt modelId="{C1D4CE6D-4D4E-46F0-88D4-8B2985B28D62}" type="sibTrans" cxnId="{BEC6F891-B9F9-4198-B042-D6FAC09C0B67}">
      <dgm:prSet/>
      <dgm:spPr/>
      <dgm:t>
        <a:bodyPr/>
        <a:lstStyle/>
        <a:p>
          <a:endParaRPr lang="en-US" sz="1800"/>
        </a:p>
      </dgm:t>
    </dgm:pt>
    <dgm:pt modelId="{51D0F27D-68B7-CC47-A662-F992A9CB2DB5}" type="pres">
      <dgm:prSet presAssocID="{2EDB8F6F-923E-48C4-B2C6-E0DBDF0F629A}" presName="vert0" presStyleCnt="0">
        <dgm:presLayoutVars>
          <dgm:dir/>
          <dgm:animOne val="branch"/>
          <dgm:animLvl val="lvl"/>
        </dgm:presLayoutVars>
      </dgm:prSet>
      <dgm:spPr/>
    </dgm:pt>
    <dgm:pt modelId="{0994D9CE-1C2F-1D4A-BC09-C2F10BA91B76}" type="pres">
      <dgm:prSet presAssocID="{AA0E0469-2AC1-45AF-845F-E6C848A36FB7}" presName="thickLine" presStyleLbl="alignNode1" presStyleIdx="0" presStyleCnt="5"/>
      <dgm:spPr/>
    </dgm:pt>
    <dgm:pt modelId="{AF6933F1-3957-E848-9AEC-1C598AE4CDC9}" type="pres">
      <dgm:prSet presAssocID="{AA0E0469-2AC1-45AF-845F-E6C848A36FB7}" presName="horz1" presStyleCnt="0"/>
      <dgm:spPr/>
    </dgm:pt>
    <dgm:pt modelId="{DECB0120-26AE-F443-ABD4-B4A8EEB8F695}" type="pres">
      <dgm:prSet presAssocID="{AA0E0469-2AC1-45AF-845F-E6C848A36FB7}" presName="tx1" presStyleLbl="revTx" presStyleIdx="0" presStyleCnt="5"/>
      <dgm:spPr/>
    </dgm:pt>
    <dgm:pt modelId="{D6055990-ABE6-C142-B1F6-EE70CBF00D7E}" type="pres">
      <dgm:prSet presAssocID="{AA0E0469-2AC1-45AF-845F-E6C848A36FB7}" presName="vert1" presStyleCnt="0"/>
      <dgm:spPr/>
    </dgm:pt>
    <dgm:pt modelId="{584F8E20-C52E-0748-9923-F415989F53B4}" type="pres">
      <dgm:prSet presAssocID="{128D22FA-7798-4AC2-BC4F-D3B897D88CFD}" presName="thickLine" presStyleLbl="alignNode1" presStyleIdx="1" presStyleCnt="5"/>
      <dgm:spPr/>
    </dgm:pt>
    <dgm:pt modelId="{56EDA186-B92A-6945-80D9-53B41F47353B}" type="pres">
      <dgm:prSet presAssocID="{128D22FA-7798-4AC2-BC4F-D3B897D88CFD}" presName="horz1" presStyleCnt="0"/>
      <dgm:spPr/>
    </dgm:pt>
    <dgm:pt modelId="{43012119-131D-0C41-81B1-44591FC2B917}" type="pres">
      <dgm:prSet presAssocID="{128D22FA-7798-4AC2-BC4F-D3B897D88CFD}" presName="tx1" presStyleLbl="revTx" presStyleIdx="1" presStyleCnt="5"/>
      <dgm:spPr/>
    </dgm:pt>
    <dgm:pt modelId="{ACE170D5-1B5D-F74D-9A41-21D1AAE48277}" type="pres">
      <dgm:prSet presAssocID="{128D22FA-7798-4AC2-BC4F-D3B897D88CFD}" presName="vert1" presStyleCnt="0"/>
      <dgm:spPr/>
    </dgm:pt>
    <dgm:pt modelId="{7C4A26B0-9540-BE44-A0E1-F5A6BC42615B}" type="pres">
      <dgm:prSet presAssocID="{966E8FE4-506A-49F9-BF2E-39AB76033DE5}" presName="thickLine" presStyleLbl="alignNode1" presStyleIdx="2" presStyleCnt="5"/>
      <dgm:spPr/>
    </dgm:pt>
    <dgm:pt modelId="{AF8A29A8-96F4-4D45-B1B5-11A677EF12FB}" type="pres">
      <dgm:prSet presAssocID="{966E8FE4-506A-49F9-BF2E-39AB76033DE5}" presName="horz1" presStyleCnt="0"/>
      <dgm:spPr/>
    </dgm:pt>
    <dgm:pt modelId="{38AF9659-3FAB-B44A-84D2-DCEE7B4C56F4}" type="pres">
      <dgm:prSet presAssocID="{966E8FE4-506A-49F9-BF2E-39AB76033DE5}" presName="tx1" presStyleLbl="revTx" presStyleIdx="2" presStyleCnt="5"/>
      <dgm:spPr/>
    </dgm:pt>
    <dgm:pt modelId="{CED81A76-F8D6-494B-BED3-610D082CBDBA}" type="pres">
      <dgm:prSet presAssocID="{966E8FE4-506A-49F9-BF2E-39AB76033DE5}" presName="vert1" presStyleCnt="0"/>
      <dgm:spPr/>
    </dgm:pt>
    <dgm:pt modelId="{BBFB00D6-D47C-E144-8C26-20B773326AF5}" type="pres">
      <dgm:prSet presAssocID="{67BA46D0-ADEF-4E0A-BEA9-3B68C7F78160}" presName="thickLine" presStyleLbl="alignNode1" presStyleIdx="3" presStyleCnt="5"/>
      <dgm:spPr/>
    </dgm:pt>
    <dgm:pt modelId="{A7259CCF-6024-EF4C-BEEA-6AA2DC73CDBE}" type="pres">
      <dgm:prSet presAssocID="{67BA46D0-ADEF-4E0A-BEA9-3B68C7F78160}" presName="horz1" presStyleCnt="0"/>
      <dgm:spPr/>
    </dgm:pt>
    <dgm:pt modelId="{AA3FA6BA-296E-5242-B413-FD3B38F894AF}" type="pres">
      <dgm:prSet presAssocID="{67BA46D0-ADEF-4E0A-BEA9-3B68C7F78160}" presName="tx1" presStyleLbl="revTx" presStyleIdx="3" presStyleCnt="5"/>
      <dgm:spPr/>
    </dgm:pt>
    <dgm:pt modelId="{7ED17FD5-7DB2-2942-A5B8-C0ED22C01A47}" type="pres">
      <dgm:prSet presAssocID="{67BA46D0-ADEF-4E0A-BEA9-3B68C7F78160}" presName="vert1" presStyleCnt="0"/>
      <dgm:spPr/>
    </dgm:pt>
    <dgm:pt modelId="{F97755A6-7EBE-1D42-89C0-528679465AF1}" type="pres">
      <dgm:prSet presAssocID="{BB106BFF-3E3B-40B6-A60A-04F1FBF3188C}" presName="thickLine" presStyleLbl="alignNode1" presStyleIdx="4" presStyleCnt="5"/>
      <dgm:spPr/>
    </dgm:pt>
    <dgm:pt modelId="{B7770804-62C2-B64B-AC91-4CCDCC697DFF}" type="pres">
      <dgm:prSet presAssocID="{BB106BFF-3E3B-40B6-A60A-04F1FBF3188C}" presName="horz1" presStyleCnt="0"/>
      <dgm:spPr/>
    </dgm:pt>
    <dgm:pt modelId="{19FED514-E9F0-FA41-AE46-8CC0B637E00F}" type="pres">
      <dgm:prSet presAssocID="{BB106BFF-3E3B-40B6-A60A-04F1FBF3188C}" presName="tx1" presStyleLbl="revTx" presStyleIdx="4" presStyleCnt="5"/>
      <dgm:spPr/>
    </dgm:pt>
    <dgm:pt modelId="{BC80489C-F126-A84B-B6AE-57099E04EE64}" type="pres">
      <dgm:prSet presAssocID="{BB106BFF-3E3B-40B6-A60A-04F1FBF3188C}" presName="vert1" presStyleCnt="0"/>
      <dgm:spPr/>
    </dgm:pt>
  </dgm:ptLst>
  <dgm:cxnLst>
    <dgm:cxn modelId="{7340BD24-CD64-5D43-B3D7-E9F99F88EF4B}" type="presOf" srcId="{AA0E0469-2AC1-45AF-845F-E6C848A36FB7}" destId="{DECB0120-26AE-F443-ABD4-B4A8EEB8F695}" srcOrd="0" destOrd="0" presId="urn:microsoft.com/office/officeart/2008/layout/LinedList"/>
    <dgm:cxn modelId="{0E8AAD47-724F-9B42-A1AC-8533BB905AF3}" type="presOf" srcId="{966E8FE4-506A-49F9-BF2E-39AB76033DE5}" destId="{38AF9659-3FAB-B44A-84D2-DCEE7B4C56F4}" srcOrd="0" destOrd="0" presId="urn:microsoft.com/office/officeart/2008/layout/LinedList"/>
    <dgm:cxn modelId="{5A8E9775-C001-45AB-85B8-2C70A3B1E3D3}" srcId="{2EDB8F6F-923E-48C4-B2C6-E0DBDF0F629A}" destId="{966E8FE4-506A-49F9-BF2E-39AB76033DE5}" srcOrd="2" destOrd="0" parTransId="{D8EF8F64-06A1-4B34-A056-844F8B3A2CA3}" sibTransId="{64B0C1FA-50CE-49A6-B01D-FE00B4DD2272}"/>
    <dgm:cxn modelId="{19269C84-245B-4927-895D-07754786AC7A}" srcId="{2EDB8F6F-923E-48C4-B2C6-E0DBDF0F629A}" destId="{67BA46D0-ADEF-4E0A-BEA9-3B68C7F78160}" srcOrd="3" destOrd="0" parTransId="{441A0DC6-0C8F-401C-A1AB-6D8AD900DD46}" sibTransId="{F81C7A3F-F885-48E0-890B-9887E0B017C5}"/>
    <dgm:cxn modelId="{BEC6F891-B9F9-4198-B042-D6FAC09C0B67}" srcId="{2EDB8F6F-923E-48C4-B2C6-E0DBDF0F629A}" destId="{BB106BFF-3E3B-40B6-A60A-04F1FBF3188C}" srcOrd="4" destOrd="0" parTransId="{CDAD6D4E-154F-404A-8E8B-109AB8D32343}" sibTransId="{C1D4CE6D-4D4E-46F0-88D4-8B2985B28D62}"/>
    <dgm:cxn modelId="{E44CE0B4-BF99-462A-9B15-7205092397C0}" srcId="{2EDB8F6F-923E-48C4-B2C6-E0DBDF0F629A}" destId="{128D22FA-7798-4AC2-BC4F-D3B897D88CFD}" srcOrd="1" destOrd="0" parTransId="{544CB687-0B6E-46DA-873D-ABCFD2678734}" sibTransId="{80606B30-3CFA-4FCA-997B-87BF717CD2A0}"/>
    <dgm:cxn modelId="{7D55FDBB-30BB-894A-8B1B-92AE94D7DA39}" type="presOf" srcId="{2EDB8F6F-923E-48C4-B2C6-E0DBDF0F629A}" destId="{51D0F27D-68B7-CC47-A662-F992A9CB2DB5}" srcOrd="0" destOrd="0" presId="urn:microsoft.com/office/officeart/2008/layout/LinedList"/>
    <dgm:cxn modelId="{F99C00C2-41B2-BD4F-8BBF-6D5362DB6C71}" type="presOf" srcId="{128D22FA-7798-4AC2-BC4F-D3B897D88CFD}" destId="{43012119-131D-0C41-81B1-44591FC2B917}" srcOrd="0" destOrd="0" presId="urn:microsoft.com/office/officeart/2008/layout/LinedList"/>
    <dgm:cxn modelId="{0E5ECCF4-B765-6F4F-9EDB-52927C229328}" type="presOf" srcId="{67BA46D0-ADEF-4E0A-BEA9-3B68C7F78160}" destId="{AA3FA6BA-296E-5242-B413-FD3B38F894AF}" srcOrd="0" destOrd="0" presId="urn:microsoft.com/office/officeart/2008/layout/LinedList"/>
    <dgm:cxn modelId="{72DDD1F4-328E-4C25-AA75-DC68A6BC7BED}" srcId="{2EDB8F6F-923E-48C4-B2C6-E0DBDF0F629A}" destId="{AA0E0469-2AC1-45AF-845F-E6C848A36FB7}" srcOrd="0" destOrd="0" parTransId="{E2054502-855F-481B-A4A1-FF2CA8C43389}" sibTransId="{17422263-3FA0-4913-9B8E-5D6CC8F432A7}"/>
    <dgm:cxn modelId="{8A1608F6-B6A8-0949-8B6E-C4800EE44536}" type="presOf" srcId="{BB106BFF-3E3B-40B6-A60A-04F1FBF3188C}" destId="{19FED514-E9F0-FA41-AE46-8CC0B637E00F}" srcOrd="0" destOrd="0" presId="urn:microsoft.com/office/officeart/2008/layout/LinedList"/>
    <dgm:cxn modelId="{038E2431-6343-C045-88A2-A3BB38136F39}" type="presParOf" srcId="{51D0F27D-68B7-CC47-A662-F992A9CB2DB5}" destId="{0994D9CE-1C2F-1D4A-BC09-C2F10BA91B76}" srcOrd="0" destOrd="0" presId="urn:microsoft.com/office/officeart/2008/layout/LinedList"/>
    <dgm:cxn modelId="{B1B85A7C-2262-F341-8100-7EBD7A5D420E}" type="presParOf" srcId="{51D0F27D-68B7-CC47-A662-F992A9CB2DB5}" destId="{AF6933F1-3957-E848-9AEC-1C598AE4CDC9}" srcOrd="1" destOrd="0" presId="urn:microsoft.com/office/officeart/2008/layout/LinedList"/>
    <dgm:cxn modelId="{C9613E39-5117-4249-BF5F-0175765E6337}" type="presParOf" srcId="{AF6933F1-3957-E848-9AEC-1C598AE4CDC9}" destId="{DECB0120-26AE-F443-ABD4-B4A8EEB8F695}" srcOrd="0" destOrd="0" presId="urn:microsoft.com/office/officeart/2008/layout/LinedList"/>
    <dgm:cxn modelId="{BDA6AAC7-4B2A-784B-8DC4-9EECDF6ECD2B}" type="presParOf" srcId="{AF6933F1-3957-E848-9AEC-1C598AE4CDC9}" destId="{D6055990-ABE6-C142-B1F6-EE70CBF00D7E}" srcOrd="1" destOrd="0" presId="urn:microsoft.com/office/officeart/2008/layout/LinedList"/>
    <dgm:cxn modelId="{7241722A-733E-7043-AC47-CE0312CAE33D}" type="presParOf" srcId="{51D0F27D-68B7-CC47-A662-F992A9CB2DB5}" destId="{584F8E20-C52E-0748-9923-F415989F53B4}" srcOrd="2" destOrd="0" presId="urn:microsoft.com/office/officeart/2008/layout/LinedList"/>
    <dgm:cxn modelId="{9D5D321F-4582-9A44-A6F5-9D9384F27EF1}" type="presParOf" srcId="{51D0F27D-68B7-CC47-A662-F992A9CB2DB5}" destId="{56EDA186-B92A-6945-80D9-53B41F47353B}" srcOrd="3" destOrd="0" presId="urn:microsoft.com/office/officeart/2008/layout/LinedList"/>
    <dgm:cxn modelId="{9E3C6600-442F-CC4D-87BA-82C230F0CA9E}" type="presParOf" srcId="{56EDA186-B92A-6945-80D9-53B41F47353B}" destId="{43012119-131D-0C41-81B1-44591FC2B917}" srcOrd="0" destOrd="0" presId="urn:microsoft.com/office/officeart/2008/layout/LinedList"/>
    <dgm:cxn modelId="{7AAC66AD-1CD2-314E-A492-C305432F0DCE}" type="presParOf" srcId="{56EDA186-B92A-6945-80D9-53B41F47353B}" destId="{ACE170D5-1B5D-F74D-9A41-21D1AAE48277}" srcOrd="1" destOrd="0" presId="urn:microsoft.com/office/officeart/2008/layout/LinedList"/>
    <dgm:cxn modelId="{4FE61BB6-8463-A54F-869E-D1431E237DE4}" type="presParOf" srcId="{51D0F27D-68B7-CC47-A662-F992A9CB2DB5}" destId="{7C4A26B0-9540-BE44-A0E1-F5A6BC42615B}" srcOrd="4" destOrd="0" presId="urn:microsoft.com/office/officeart/2008/layout/LinedList"/>
    <dgm:cxn modelId="{F0AF376C-8029-D240-A1C8-DD2259AF3EF3}" type="presParOf" srcId="{51D0F27D-68B7-CC47-A662-F992A9CB2DB5}" destId="{AF8A29A8-96F4-4D45-B1B5-11A677EF12FB}" srcOrd="5" destOrd="0" presId="urn:microsoft.com/office/officeart/2008/layout/LinedList"/>
    <dgm:cxn modelId="{5B07BA29-B3C4-7940-B772-ECCCA51A8180}" type="presParOf" srcId="{AF8A29A8-96F4-4D45-B1B5-11A677EF12FB}" destId="{38AF9659-3FAB-B44A-84D2-DCEE7B4C56F4}" srcOrd="0" destOrd="0" presId="urn:microsoft.com/office/officeart/2008/layout/LinedList"/>
    <dgm:cxn modelId="{CC533D40-1A6D-3A40-89FF-8B755EEA8CF6}" type="presParOf" srcId="{AF8A29A8-96F4-4D45-B1B5-11A677EF12FB}" destId="{CED81A76-F8D6-494B-BED3-610D082CBDBA}" srcOrd="1" destOrd="0" presId="urn:microsoft.com/office/officeart/2008/layout/LinedList"/>
    <dgm:cxn modelId="{DFBF069D-D0CE-4A48-BB91-94AAF780806B}" type="presParOf" srcId="{51D0F27D-68B7-CC47-A662-F992A9CB2DB5}" destId="{BBFB00D6-D47C-E144-8C26-20B773326AF5}" srcOrd="6" destOrd="0" presId="urn:microsoft.com/office/officeart/2008/layout/LinedList"/>
    <dgm:cxn modelId="{1240A424-233E-DB4E-A3CF-E68EC4EC3B4E}" type="presParOf" srcId="{51D0F27D-68B7-CC47-A662-F992A9CB2DB5}" destId="{A7259CCF-6024-EF4C-BEEA-6AA2DC73CDBE}" srcOrd="7" destOrd="0" presId="urn:microsoft.com/office/officeart/2008/layout/LinedList"/>
    <dgm:cxn modelId="{E1A815D5-A12D-514E-9F20-D69A3BA81C3D}" type="presParOf" srcId="{A7259CCF-6024-EF4C-BEEA-6AA2DC73CDBE}" destId="{AA3FA6BA-296E-5242-B413-FD3B38F894AF}" srcOrd="0" destOrd="0" presId="urn:microsoft.com/office/officeart/2008/layout/LinedList"/>
    <dgm:cxn modelId="{88F268F8-A41A-3844-9022-271A0A053187}" type="presParOf" srcId="{A7259CCF-6024-EF4C-BEEA-6AA2DC73CDBE}" destId="{7ED17FD5-7DB2-2942-A5B8-C0ED22C01A47}" srcOrd="1" destOrd="0" presId="urn:microsoft.com/office/officeart/2008/layout/LinedList"/>
    <dgm:cxn modelId="{BC998085-BA6E-8C41-9885-7594DBB4110E}" type="presParOf" srcId="{51D0F27D-68B7-CC47-A662-F992A9CB2DB5}" destId="{F97755A6-7EBE-1D42-89C0-528679465AF1}" srcOrd="8" destOrd="0" presId="urn:microsoft.com/office/officeart/2008/layout/LinedList"/>
    <dgm:cxn modelId="{ADF60ADF-51CC-9545-AF9C-A6BDC067FF40}" type="presParOf" srcId="{51D0F27D-68B7-CC47-A662-F992A9CB2DB5}" destId="{B7770804-62C2-B64B-AC91-4CCDCC697DFF}" srcOrd="9" destOrd="0" presId="urn:microsoft.com/office/officeart/2008/layout/LinedList"/>
    <dgm:cxn modelId="{10E7570B-D120-4044-BE06-1E3E1CE9128E}" type="presParOf" srcId="{B7770804-62C2-B64B-AC91-4CCDCC697DFF}" destId="{19FED514-E9F0-FA41-AE46-8CC0B637E00F}" srcOrd="0" destOrd="0" presId="urn:microsoft.com/office/officeart/2008/layout/LinedList"/>
    <dgm:cxn modelId="{87E82F74-8C09-1342-AD38-BA6F4FF35597}" type="presParOf" srcId="{B7770804-62C2-B64B-AC91-4CCDCC697DFF}" destId="{BC80489C-F126-A84B-B6AE-57099E04EE6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7F49E1-68FC-4017-BB04-781EF6C5B9B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D5589A-49B5-4B70-8B23-38867D102FB5}">
      <dgm:prSet/>
      <dgm:spPr/>
      <dgm:t>
        <a:bodyPr/>
        <a:lstStyle/>
        <a:p>
          <a:r>
            <a:rPr lang="fr-FR" dirty="0"/>
            <a:t>1. </a:t>
          </a:r>
          <a:r>
            <a:rPr lang="en-US" dirty="0"/>
            <a:t>Le </a:t>
          </a:r>
          <a:r>
            <a:rPr lang="en-US" dirty="0" err="1"/>
            <a:t>désastre</a:t>
          </a:r>
          <a:r>
            <a:rPr lang="en-US" dirty="0"/>
            <a:t>…. et </a:t>
          </a:r>
          <a:r>
            <a:rPr lang="en-US" dirty="0" err="1"/>
            <a:t>ses</a:t>
          </a:r>
          <a:r>
            <a:rPr lang="en-US" dirty="0"/>
            <a:t> </a:t>
          </a:r>
          <a:r>
            <a:rPr lang="en-US" dirty="0" err="1"/>
            <a:t>réponses</a:t>
          </a:r>
          <a:endParaRPr lang="en-US" dirty="0"/>
        </a:p>
      </dgm:t>
    </dgm:pt>
    <dgm:pt modelId="{B15B1D88-E56D-4E33-ADF7-87245091688C}" type="parTrans" cxnId="{C67CD895-C639-4B66-8124-4940AA88AE4F}">
      <dgm:prSet/>
      <dgm:spPr/>
      <dgm:t>
        <a:bodyPr/>
        <a:lstStyle/>
        <a:p>
          <a:endParaRPr lang="en-US"/>
        </a:p>
      </dgm:t>
    </dgm:pt>
    <dgm:pt modelId="{A71B766E-7305-4E15-9C4F-F141663FC650}" type="sibTrans" cxnId="{C67CD895-C639-4B66-8124-4940AA88AE4F}">
      <dgm:prSet/>
      <dgm:spPr/>
      <dgm:t>
        <a:bodyPr/>
        <a:lstStyle/>
        <a:p>
          <a:endParaRPr lang="en-US"/>
        </a:p>
      </dgm:t>
    </dgm:pt>
    <dgm:pt modelId="{1957B2E0-C731-4C30-BF07-6DE73B02AB43}">
      <dgm:prSet/>
      <dgm:spPr/>
      <dgm:t>
        <a:bodyPr/>
        <a:lstStyle/>
        <a:p>
          <a:r>
            <a:rPr lang="fr-FR" dirty="0"/>
            <a:t>2. Interprétations contradictoires des études scientifiques </a:t>
          </a:r>
          <a:endParaRPr lang="en-US" dirty="0"/>
        </a:p>
      </dgm:t>
    </dgm:pt>
    <dgm:pt modelId="{7DB5098C-A343-459E-840F-D3D6F40C09D6}" type="parTrans" cxnId="{F7520D3F-11C8-470C-B87E-7C53A2655376}">
      <dgm:prSet/>
      <dgm:spPr/>
      <dgm:t>
        <a:bodyPr/>
        <a:lstStyle/>
        <a:p>
          <a:endParaRPr lang="en-US"/>
        </a:p>
      </dgm:t>
    </dgm:pt>
    <dgm:pt modelId="{3A526CEB-8CCE-47F8-858F-7B931F0C7D8A}" type="sibTrans" cxnId="{F7520D3F-11C8-470C-B87E-7C53A2655376}">
      <dgm:prSet/>
      <dgm:spPr/>
      <dgm:t>
        <a:bodyPr/>
        <a:lstStyle/>
        <a:p>
          <a:endParaRPr lang="en-US"/>
        </a:p>
      </dgm:t>
    </dgm:pt>
    <dgm:pt modelId="{F4DFF120-DF0D-4C48-A9AD-9E202AB4B001}">
      <dgm:prSet/>
      <dgm:spPr/>
      <dgm:t>
        <a:bodyPr/>
        <a:lstStyle/>
        <a:p>
          <a:r>
            <a:rPr lang="fr-FR" dirty="0"/>
            <a:t>3. Perceptions de la contamination par les pêcheurs </a:t>
          </a:r>
          <a:endParaRPr lang="en-US" dirty="0"/>
        </a:p>
      </dgm:t>
    </dgm:pt>
    <dgm:pt modelId="{29A6C971-D09F-40BE-955F-EF10130D434A}" type="parTrans" cxnId="{D6288DC3-29F1-442F-B1DD-2787CFBA388A}">
      <dgm:prSet/>
      <dgm:spPr/>
      <dgm:t>
        <a:bodyPr/>
        <a:lstStyle/>
        <a:p>
          <a:endParaRPr lang="en-US"/>
        </a:p>
      </dgm:t>
    </dgm:pt>
    <dgm:pt modelId="{A9C655F6-B45A-4918-B9B9-5E76F569F5B7}" type="sibTrans" cxnId="{D6288DC3-29F1-442F-B1DD-2787CFBA388A}">
      <dgm:prSet/>
      <dgm:spPr/>
      <dgm:t>
        <a:bodyPr/>
        <a:lstStyle/>
        <a:p>
          <a:endParaRPr lang="en-US"/>
        </a:p>
      </dgm:t>
    </dgm:pt>
    <dgm:pt modelId="{E70CFD13-67B6-41DB-B800-BA96FE9D2CA0}">
      <dgm:prSet/>
      <dgm:spPr/>
      <dgm:t>
        <a:bodyPr/>
        <a:lstStyle/>
        <a:p>
          <a:r>
            <a:rPr lang="fr-FR" dirty="0"/>
            <a:t>4. Composer avec...</a:t>
          </a:r>
          <a:endParaRPr lang="en-US" dirty="0"/>
        </a:p>
      </dgm:t>
    </dgm:pt>
    <dgm:pt modelId="{9F9579C8-90A0-4204-BB1A-5891B21212B5}" type="parTrans" cxnId="{BC1A09C2-6DA1-46DA-95E2-8A19E85BD19C}">
      <dgm:prSet/>
      <dgm:spPr/>
      <dgm:t>
        <a:bodyPr/>
        <a:lstStyle/>
        <a:p>
          <a:endParaRPr lang="en-US"/>
        </a:p>
      </dgm:t>
    </dgm:pt>
    <dgm:pt modelId="{788035A0-D787-4725-A7DA-0B8555B80792}" type="sibTrans" cxnId="{BC1A09C2-6DA1-46DA-95E2-8A19E85BD19C}">
      <dgm:prSet/>
      <dgm:spPr/>
      <dgm:t>
        <a:bodyPr/>
        <a:lstStyle/>
        <a:p>
          <a:endParaRPr lang="en-US"/>
        </a:p>
      </dgm:t>
    </dgm:pt>
    <dgm:pt modelId="{CB4CF617-39B5-3048-B863-74B9EF5EA704}">
      <dgm:prSet/>
      <dgm:spPr/>
      <dgm:t>
        <a:bodyPr/>
        <a:lstStyle/>
        <a:p>
          <a:r>
            <a:rPr lang="en-US" dirty="0"/>
            <a:t>5. Volet </a:t>
          </a:r>
          <a:r>
            <a:rPr lang="en-US" dirty="0" err="1"/>
            <a:t>judiciaire</a:t>
          </a:r>
          <a:endParaRPr lang="fr-FR" dirty="0"/>
        </a:p>
      </dgm:t>
    </dgm:pt>
    <dgm:pt modelId="{F6F59E8A-0DE8-4642-8E9D-520E9F5BE66E}" type="parTrans" cxnId="{8A7F4B74-CB4B-4046-BD2C-DCDB93238D2C}">
      <dgm:prSet/>
      <dgm:spPr/>
      <dgm:t>
        <a:bodyPr/>
        <a:lstStyle/>
        <a:p>
          <a:endParaRPr lang="fr-FR"/>
        </a:p>
      </dgm:t>
    </dgm:pt>
    <dgm:pt modelId="{31223584-18C1-E148-A480-A2F317008474}" type="sibTrans" cxnId="{8A7F4B74-CB4B-4046-BD2C-DCDB93238D2C}">
      <dgm:prSet/>
      <dgm:spPr/>
      <dgm:t>
        <a:bodyPr/>
        <a:lstStyle/>
        <a:p>
          <a:endParaRPr lang="fr-FR"/>
        </a:p>
      </dgm:t>
    </dgm:pt>
    <dgm:pt modelId="{B837D0C6-514C-6749-AF46-26918331B5AE}" type="pres">
      <dgm:prSet presAssocID="{977F49E1-68FC-4017-BB04-781EF6C5B9B2}" presName="vert0" presStyleCnt="0">
        <dgm:presLayoutVars>
          <dgm:dir/>
          <dgm:animOne val="branch"/>
          <dgm:animLvl val="lvl"/>
        </dgm:presLayoutVars>
      </dgm:prSet>
      <dgm:spPr/>
    </dgm:pt>
    <dgm:pt modelId="{A2F9E988-2852-6F4C-A06C-658DBC6482C6}" type="pres">
      <dgm:prSet presAssocID="{64D5589A-49B5-4B70-8B23-38867D102FB5}" presName="thickLine" presStyleLbl="alignNode1" presStyleIdx="0" presStyleCnt="5"/>
      <dgm:spPr/>
    </dgm:pt>
    <dgm:pt modelId="{06A1FDAF-03C8-9943-9172-CF285350BB6D}" type="pres">
      <dgm:prSet presAssocID="{64D5589A-49B5-4B70-8B23-38867D102FB5}" presName="horz1" presStyleCnt="0"/>
      <dgm:spPr/>
    </dgm:pt>
    <dgm:pt modelId="{37FB7D18-1F9E-ED4F-A15C-2B9643DAFE4F}" type="pres">
      <dgm:prSet presAssocID="{64D5589A-49B5-4B70-8B23-38867D102FB5}" presName="tx1" presStyleLbl="revTx" presStyleIdx="0" presStyleCnt="5"/>
      <dgm:spPr/>
    </dgm:pt>
    <dgm:pt modelId="{F8CC0DFC-EDC3-434D-86DF-C8D48833A254}" type="pres">
      <dgm:prSet presAssocID="{64D5589A-49B5-4B70-8B23-38867D102FB5}" presName="vert1" presStyleCnt="0"/>
      <dgm:spPr/>
    </dgm:pt>
    <dgm:pt modelId="{08B7F9B0-09BE-B647-B2D1-A1515659E8A2}" type="pres">
      <dgm:prSet presAssocID="{1957B2E0-C731-4C30-BF07-6DE73B02AB43}" presName="thickLine" presStyleLbl="alignNode1" presStyleIdx="1" presStyleCnt="5"/>
      <dgm:spPr/>
    </dgm:pt>
    <dgm:pt modelId="{1E383934-D367-1D41-B903-B844A999CF7E}" type="pres">
      <dgm:prSet presAssocID="{1957B2E0-C731-4C30-BF07-6DE73B02AB43}" presName="horz1" presStyleCnt="0"/>
      <dgm:spPr/>
    </dgm:pt>
    <dgm:pt modelId="{03FC78BF-B86E-AD4D-B1A5-19B1915B94B4}" type="pres">
      <dgm:prSet presAssocID="{1957B2E0-C731-4C30-BF07-6DE73B02AB43}" presName="tx1" presStyleLbl="revTx" presStyleIdx="1" presStyleCnt="5"/>
      <dgm:spPr/>
    </dgm:pt>
    <dgm:pt modelId="{78748E7F-D04A-C543-862B-4D4E47A61545}" type="pres">
      <dgm:prSet presAssocID="{1957B2E0-C731-4C30-BF07-6DE73B02AB43}" presName="vert1" presStyleCnt="0"/>
      <dgm:spPr/>
    </dgm:pt>
    <dgm:pt modelId="{4A0F68B5-8CC0-D342-9385-DA858CE0251C}" type="pres">
      <dgm:prSet presAssocID="{F4DFF120-DF0D-4C48-A9AD-9E202AB4B001}" presName="thickLine" presStyleLbl="alignNode1" presStyleIdx="2" presStyleCnt="5"/>
      <dgm:spPr/>
    </dgm:pt>
    <dgm:pt modelId="{1B782B2E-744D-AB41-B530-A8056AA7BAA0}" type="pres">
      <dgm:prSet presAssocID="{F4DFF120-DF0D-4C48-A9AD-9E202AB4B001}" presName="horz1" presStyleCnt="0"/>
      <dgm:spPr/>
    </dgm:pt>
    <dgm:pt modelId="{37332099-EEF9-3D49-B976-D71C2AEFD947}" type="pres">
      <dgm:prSet presAssocID="{F4DFF120-DF0D-4C48-A9AD-9E202AB4B001}" presName="tx1" presStyleLbl="revTx" presStyleIdx="2" presStyleCnt="5"/>
      <dgm:spPr/>
    </dgm:pt>
    <dgm:pt modelId="{7D6C6524-C478-C949-ACFA-55E5C998C16A}" type="pres">
      <dgm:prSet presAssocID="{F4DFF120-DF0D-4C48-A9AD-9E202AB4B001}" presName="vert1" presStyleCnt="0"/>
      <dgm:spPr/>
    </dgm:pt>
    <dgm:pt modelId="{2E3EDCD9-62FD-614A-BEA6-ECB961144D13}" type="pres">
      <dgm:prSet presAssocID="{E70CFD13-67B6-41DB-B800-BA96FE9D2CA0}" presName="thickLine" presStyleLbl="alignNode1" presStyleIdx="3" presStyleCnt="5"/>
      <dgm:spPr/>
    </dgm:pt>
    <dgm:pt modelId="{675CECE3-A753-0843-9615-786F64108808}" type="pres">
      <dgm:prSet presAssocID="{E70CFD13-67B6-41DB-B800-BA96FE9D2CA0}" presName="horz1" presStyleCnt="0"/>
      <dgm:spPr/>
    </dgm:pt>
    <dgm:pt modelId="{DD1B3C56-38C7-404E-8F1B-E58017401B47}" type="pres">
      <dgm:prSet presAssocID="{E70CFD13-67B6-41DB-B800-BA96FE9D2CA0}" presName="tx1" presStyleLbl="revTx" presStyleIdx="3" presStyleCnt="5"/>
      <dgm:spPr/>
    </dgm:pt>
    <dgm:pt modelId="{BA450117-DB39-F142-A6CD-70C1E20D489A}" type="pres">
      <dgm:prSet presAssocID="{E70CFD13-67B6-41DB-B800-BA96FE9D2CA0}" presName="vert1" presStyleCnt="0"/>
      <dgm:spPr/>
    </dgm:pt>
    <dgm:pt modelId="{CA7E5B3E-EB59-A342-A85E-682EA1FF847A}" type="pres">
      <dgm:prSet presAssocID="{CB4CF617-39B5-3048-B863-74B9EF5EA704}" presName="thickLine" presStyleLbl="alignNode1" presStyleIdx="4" presStyleCnt="5"/>
      <dgm:spPr/>
    </dgm:pt>
    <dgm:pt modelId="{3889E4A3-2C1D-AA4C-9FAA-4C68FB1A3408}" type="pres">
      <dgm:prSet presAssocID="{CB4CF617-39B5-3048-B863-74B9EF5EA704}" presName="horz1" presStyleCnt="0"/>
      <dgm:spPr/>
    </dgm:pt>
    <dgm:pt modelId="{16C7BF67-315E-5B4B-9932-71630E309A31}" type="pres">
      <dgm:prSet presAssocID="{CB4CF617-39B5-3048-B863-74B9EF5EA704}" presName="tx1" presStyleLbl="revTx" presStyleIdx="4" presStyleCnt="5"/>
      <dgm:spPr/>
    </dgm:pt>
    <dgm:pt modelId="{D57BBFF1-E2EB-C240-8BB7-6EA0ED8EA8E0}" type="pres">
      <dgm:prSet presAssocID="{CB4CF617-39B5-3048-B863-74B9EF5EA704}" presName="vert1" presStyleCnt="0"/>
      <dgm:spPr/>
    </dgm:pt>
  </dgm:ptLst>
  <dgm:cxnLst>
    <dgm:cxn modelId="{EC2FBC02-5969-2E44-A388-22233F828512}" type="presOf" srcId="{64D5589A-49B5-4B70-8B23-38867D102FB5}" destId="{37FB7D18-1F9E-ED4F-A15C-2B9643DAFE4F}" srcOrd="0" destOrd="0" presId="urn:microsoft.com/office/officeart/2008/layout/LinedList"/>
    <dgm:cxn modelId="{C8DEB62B-99B2-8C4C-ABE1-A4B21CD3C17D}" type="presOf" srcId="{F4DFF120-DF0D-4C48-A9AD-9E202AB4B001}" destId="{37332099-EEF9-3D49-B976-D71C2AEFD947}" srcOrd="0" destOrd="0" presId="urn:microsoft.com/office/officeart/2008/layout/LinedList"/>
    <dgm:cxn modelId="{F7520D3F-11C8-470C-B87E-7C53A2655376}" srcId="{977F49E1-68FC-4017-BB04-781EF6C5B9B2}" destId="{1957B2E0-C731-4C30-BF07-6DE73B02AB43}" srcOrd="1" destOrd="0" parTransId="{7DB5098C-A343-459E-840F-D3D6F40C09D6}" sibTransId="{3A526CEB-8CCE-47F8-858F-7B931F0C7D8A}"/>
    <dgm:cxn modelId="{9CCC0F63-9A27-C548-BDB3-DCFE3E4A393A}" type="presOf" srcId="{1957B2E0-C731-4C30-BF07-6DE73B02AB43}" destId="{03FC78BF-B86E-AD4D-B1A5-19B1915B94B4}" srcOrd="0" destOrd="0" presId="urn:microsoft.com/office/officeart/2008/layout/LinedList"/>
    <dgm:cxn modelId="{8A7F4B74-CB4B-4046-BD2C-DCDB93238D2C}" srcId="{977F49E1-68FC-4017-BB04-781EF6C5B9B2}" destId="{CB4CF617-39B5-3048-B863-74B9EF5EA704}" srcOrd="4" destOrd="0" parTransId="{F6F59E8A-0DE8-4642-8E9D-520E9F5BE66E}" sibTransId="{31223584-18C1-E148-A480-A2F317008474}"/>
    <dgm:cxn modelId="{C67CD895-C639-4B66-8124-4940AA88AE4F}" srcId="{977F49E1-68FC-4017-BB04-781EF6C5B9B2}" destId="{64D5589A-49B5-4B70-8B23-38867D102FB5}" srcOrd="0" destOrd="0" parTransId="{B15B1D88-E56D-4E33-ADF7-87245091688C}" sibTransId="{A71B766E-7305-4E15-9C4F-F141663FC650}"/>
    <dgm:cxn modelId="{646364B8-CCF2-384B-8233-8BDE9ADFBA13}" type="presOf" srcId="{977F49E1-68FC-4017-BB04-781EF6C5B9B2}" destId="{B837D0C6-514C-6749-AF46-26918331B5AE}" srcOrd="0" destOrd="0" presId="urn:microsoft.com/office/officeart/2008/layout/LinedList"/>
    <dgm:cxn modelId="{BC1A09C2-6DA1-46DA-95E2-8A19E85BD19C}" srcId="{977F49E1-68FC-4017-BB04-781EF6C5B9B2}" destId="{E70CFD13-67B6-41DB-B800-BA96FE9D2CA0}" srcOrd="3" destOrd="0" parTransId="{9F9579C8-90A0-4204-BB1A-5891B21212B5}" sibTransId="{788035A0-D787-4725-A7DA-0B8555B80792}"/>
    <dgm:cxn modelId="{D6288DC3-29F1-442F-B1DD-2787CFBA388A}" srcId="{977F49E1-68FC-4017-BB04-781EF6C5B9B2}" destId="{F4DFF120-DF0D-4C48-A9AD-9E202AB4B001}" srcOrd="2" destOrd="0" parTransId="{29A6C971-D09F-40BE-955F-EF10130D434A}" sibTransId="{A9C655F6-B45A-4918-B9B9-5E76F569F5B7}"/>
    <dgm:cxn modelId="{C67FAEC9-2D60-ED42-9514-2A4FE793552A}" type="presOf" srcId="{CB4CF617-39B5-3048-B863-74B9EF5EA704}" destId="{16C7BF67-315E-5B4B-9932-71630E309A31}" srcOrd="0" destOrd="0" presId="urn:microsoft.com/office/officeart/2008/layout/LinedList"/>
    <dgm:cxn modelId="{89A143CC-9589-9F44-8010-915AEB26A2A8}" type="presOf" srcId="{E70CFD13-67B6-41DB-B800-BA96FE9D2CA0}" destId="{DD1B3C56-38C7-404E-8F1B-E58017401B47}" srcOrd="0" destOrd="0" presId="urn:microsoft.com/office/officeart/2008/layout/LinedList"/>
    <dgm:cxn modelId="{6E7511A7-8BF1-D04A-8D33-4AB3F1BF968F}" type="presParOf" srcId="{B837D0C6-514C-6749-AF46-26918331B5AE}" destId="{A2F9E988-2852-6F4C-A06C-658DBC6482C6}" srcOrd="0" destOrd="0" presId="urn:microsoft.com/office/officeart/2008/layout/LinedList"/>
    <dgm:cxn modelId="{3E442738-27FE-6D46-9932-2276896F622C}" type="presParOf" srcId="{B837D0C6-514C-6749-AF46-26918331B5AE}" destId="{06A1FDAF-03C8-9943-9172-CF285350BB6D}" srcOrd="1" destOrd="0" presId="urn:microsoft.com/office/officeart/2008/layout/LinedList"/>
    <dgm:cxn modelId="{2B12AC92-F923-7D40-9BCD-51564D72F99D}" type="presParOf" srcId="{06A1FDAF-03C8-9943-9172-CF285350BB6D}" destId="{37FB7D18-1F9E-ED4F-A15C-2B9643DAFE4F}" srcOrd="0" destOrd="0" presId="urn:microsoft.com/office/officeart/2008/layout/LinedList"/>
    <dgm:cxn modelId="{1E6F50AE-610F-A040-A95A-923F59237870}" type="presParOf" srcId="{06A1FDAF-03C8-9943-9172-CF285350BB6D}" destId="{F8CC0DFC-EDC3-434D-86DF-C8D48833A254}" srcOrd="1" destOrd="0" presId="urn:microsoft.com/office/officeart/2008/layout/LinedList"/>
    <dgm:cxn modelId="{F54A3BB7-CEB3-474A-817B-B367253B5083}" type="presParOf" srcId="{B837D0C6-514C-6749-AF46-26918331B5AE}" destId="{08B7F9B0-09BE-B647-B2D1-A1515659E8A2}" srcOrd="2" destOrd="0" presId="urn:microsoft.com/office/officeart/2008/layout/LinedList"/>
    <dgm:cxn modelId="{D5E0E5D6-78FD-4444-BDD8-C88B41EA8F81}" type="presParOf" srcId="{B837D0C6-514C-6749-AF46-26918331B5AE}" destId="{1E383934-D367-1D41-B903-B844A999CF7E}" srcOrd="3" destOrd="0" presId="urn:microsoft.com/office/officeart/2008/layout/LinedList"/>
    <dgm:cxn modelId="{3A748EBE-D913-EB4A-BFAD-12DD8DAB6D50}" type="presParOf" srcId="{1E383934-D367-1D41-B903-B844A999CF7E}" destId="{03FC78BF-B86E-AD4D-B1A5-19B1915B94B4}" srcOrd="0" destOrd="0" presId="urn:microsoft.com/office/officeart/2008/layout/LinedList"/>
    <dgm:cxn modelId="{766B47B1-025C-9C44-AFB2-FB507E5497D7}" type="presParOf" srcId="{1E383934-D367-1D41-B903-B844A999CF7E}" destId="{78748E7F-D04A-C543-862B-4D4E47A61545}" srcOrd="1" destOrd="0" presId="urn:microsoft.com/office/officeart/2008/layout/LinedList"/>
    <dgm:cxn modelId="{BB23E504-3695-5147-A565-FF5AD00D5962}" type="presParOf" srcId="{B837D0C6-514C-6749-AF46-26918331B5AE}" destId="{4A0F68B5-8CC0-D342-9385-DA858CE0251C}" srcOrd="4" destOrd="0" presId="urn:microsoft.com/office/officeart/2008/layout/LinedList"/>
    <dgm:cxn modelId="{1A16968C-3139-8748-A344-FAEBF5DE0652}" type="presParOf" srcId="{B837D0C6-514C-6749-AF46-26918331B5AE}" destId="{1B782B2E-744D-AB41-B530-A8056AA7BAA0}" srcOrd="5" destOrd="0" presId="urn:microsoft.com/office/officeart/2008/layout/LinedList"/>
    <dgm:cxn modelId="{BB2B809F-DC32-2841-A0FD-FB737DC224FA}" type="presParOf" srcId="{1B782B2E-744D-AB41-B530-A8056AA7BAA0}" destId="{37332099-EEF9-3D49-B976-D71C2AEFD947}" srcOrd="0" destOrd="0" presId="urn:microsoft.com/office/officeart/2008/layout/LinedList"/>
    <dgm:cxn modelId="{AD5FF726-FC53-7F49-BEEA-714C082955E6}" type="presParOf" srcId="{1B782B2E-744D-AB41-B530-A8056AA7BAA0}" destId="{7D6C6524-C478-C949-ACFA-55E5C998C16A}" srcOrd="1" destOrd="0" presId="urn:microsoft.com/office/officeart/2008/layout/LinedList"/>
    <dgm:cxn modelId="{BA5B62A0-529E-BE44-AEFD-CB0627881339}" type="presParOf" srcId="{B837D0C6-514C-6749-AF46-26918331B5AE}" destId="{2E3EDCD9-62FD-614A-BEA6-ECB961144D13}" srcOrd="6" destOrd="0" presId="urn:microsoft.com/office/officeart/2008/layout/LinedList"/>
    <dgm:cxn modelId="{2B67CCE8-7E02-4745-8CDF-0F4E68A8C9F2}" type="presParOf" srcId="{B837D0C6-514C-6749-AF46-26918331B5AE}" destId="{675CECE3-A753-0843-9615-786F64108808}" srcOrd="7" destOrd="0" presId="urn:microsoft.com/office/officeart/2008/layout/LinedList"/>
    <dgm:cxn modelId="{6CD1D71D-E3ED-7B4F-ADD1-F2DA100914C8}" type="presParOf" srcId="{675CECE3-A753-0843-9615-786F64108808}" destId="{DD1B3C56-38C7-404E-8F1B-E58017401B47}" srcOrd="0" destOrd="0" presId="urn:microsoft.com/office/officeart/2008/layout/LinedList"/>
    <dgm:cxn modelId="{6C5664F6-C5BC-134B-B339-E9031E95C78C}" type="presParOf" srcId="{675CECE3-A753-0843-9615-786F64108808}" destId="{BA450117-DB39-F142-A6CD-70C1E20D489A}" srcOrd="1" destOrd="0" presId="urn:microsoft.com/office/officeart/2008/layout/LinedList"/>
    <dgm:cxn modelId="{BB498B0C-9C17-884C-B010-F5A834B335DA}" type="presParOf" srcId="{B837D0C6-514C-6749-AF46-26918331B5AE}" destId="{CA7E5B3E-EB59-A342-A85E-682EA1FF847A}" srcOrd="8" destOrd="0" presId="urn:microsoft.com/office/officeart/2008/layout/LinedList"/>
    <dgm:cxn modelId="{2661B68B-08B5-804C-83C8-AFBD232DF50C}" type="presParOf" srcId="{B837D0C6-514C-6749-AF46-26918331B5AE}" destId="{3889E4A3-2C1D-AA4C-9FAA-4C68FB1A3408}" srcOrd="9" destOrd="0" presId="urn:microsoft.com/office/officeart/2008/layout/LinedList"/>
    <dgm:cxn modelId="{0A2F3204-87DE-274E-9C2A-1F50841B36C3}" type="presParOf" srcId="{3889E4A3-2C1D-AA4C-9FAA-4C68FB1A3408}" destId="{16C7BF67-315E-5B4B-9932-71630E309A31}" srcOrd="0" destOrd="0" presId="urn:microsoft.com/office/officeart/2008/layout/LinedList"/>
    <dgm:cxn modelId="{93AAF7BD-9C88-774C-A140-DFB963BDF585}" type="presParOf" srcId="{3889E4A3-2C1D-AA4C-9FAA-4C68FB1A3408}" destId="{D57BBFF1-E2EB-C240-8BB7-6EA0ED8EA8E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BDD5CD-694C-43C8-94E3-074BCCDCB65A}" type="doc">
      <dgm:prSet loTypeId="urn:microsoft.com/office/officeart/2008/layout/LinedList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6F417E86-2C7F-43AA-B5A0-25D544CC9885}">
      <dgm:prSet custT="1"/>
      <dgm:spPr/>
      <dgm:t>
        <a:bodyPr/>
        <a:lstStyle/>
        <a:p>
          <a:r>
            <a:rPr lang="en-US" sz="2300" dirty="0" err="1"/>
            <a:t>Brésil</a:t>
          </a:r>
          <a:r>
            <a:rPr lang="en-US" sz="2300" dirty="0"/>
            <a:t> &gt; </a:t>
          </a:r>
          <a:r>
            <a:rPr lang="en-US" sz="2300" dirty="0" err="1"/>
            <a:t>Espirito</a:t>
          </a:r>
          <a:r>
            <a:rPr lang="en-US" sz="2300" dirty="0"/>
            <a:t> Santo &gt; </a:t>
          </a:r>
          <a:r>
            <a:rPr lang="en-US" sz="2300" dirty="0" err="1"/>
            <a:t>Regência</a:t>
          </a:r>
          <a:r>
            <a:rPr lang="en-US" sz="2300" dirty="0"/>
            <a:t> (embouchure du </a:t>
          </a:r>
          <a:r>
            <a:rPr lang="en-US" sz="2300" dirty="0" err="1"/>
            <a:t>fleuve</a:t>
          </a:r>
          <a:r>
            <a:rPr lang="en-US" sz="2300" dirty="0"/>
            <a:t> Rio </a:t>
          </a:r>
          <a:r>
            <a:rPr lang="en-US" sz="2300" dirty="0" err="1"/>
            <a:t>Doce</a:t>
          </a:r>
          <a:r>
            <a:rPr lang="en-US" sz="2300" dirty="0"/>
            <a:t>)</a:t>
          </a:r>
        </a:p>
      </dgm:t>
    </dgm:pt>
    <dgm:pt modelId="{B94D703D-4DB9-4F5A-AF55-13350E440A08}" type="parTrans" cxnId="{26F3ED08-D11C-486B-AA17-A9B59B442ECC}">
      <dgm:prSet/>
      <dgm:spPr/>
      <dgm:t>
        <a:bodyPr/>
        <a:lstStyle/>
        <a:p>
          <a:endParaRPr lang="en-US" sz="2300"/>
        </a:p>
      </dgm:t>
    </dgm:pt>
    <dgm:pt modelId="{CDBED6BD-8BD6-4F66-9DD5-5ED8AA2733D8}" type="sibTrans" cxnId="{26F3ED08-D11C-486B-AA17-A9B59B442ECC}">
      <dgm:prSet/>
      <dgm:spPr/>
      <dgm:t>
        <a:bodyPr/>
        <a:lstStyle/>
        <a:p>
          <a:endParaRPr lang="en-US" sz="2300"/>
        </a:p>
      </dgm:t>
    </dgm:pt>
    <dgm:pt modelId="{DCE0CC2F-CEBD-4C4A-870C-B5753610F84D}">
      <dgm:prSet custT="1"/>
      <dgm:spPr/>
      <dgm:t>
        <a:bodyPr/>
        <a:lstStyle/>
        <a:p>
          <a:r>
            <a:rPr lang="en-US" sz="2300" dirty="0"/>
            <a:t>2015 : rupture du barrage </a:t>
          </a:r>
          <a:r>
            <a:rPr lang="en-US" sz="2300" dirty="0" err="1"/>
            <a:t>minier</a:t>
          </a:r>
          <a:r>
            <a:rPr lang="en-US" sz="2300" dirty="0"/>
            <a:t> du </a:t>
          </a:r>
          <a:r>
            <a:rPr lang="en-US" sz="2300" dirty="0" err="1"/>
            <a:t>Fundao</a:t>
          </a:r>
          <a:r>
            <a:rPr lang="en-US" sz="2300" dirty="0"/>
            <a:t> (</a:t>
          </a:r>
          <a:r>
            <a:rPr lang="en-US" sz="2300" dirty="0" err="1"/>
            <a:t>Samarco</a:t>
          </a:r>
          <a:r>
            <a:rPr lang="en-US" sz="2300" dirty="0"/>
            <a:t> – Vale – BHP) </a:t>
          </a:r>
        </a:p>
      </dgm:t>
    </dgm:pt>
    <dgm:pt modelId="{4045F038-E19E-4109-B17D-5113F0EC0E75}" type="parTrans" cxnId="{F9202B06-B438-43AE-A0E4-08055724A90A}">
      <dgm:prSet/>
      <dgm:spPr/>
      <dgm:t>
        <a:bodyPr/>
        <a:lstStyle/>
        <a:p>
          <a:endParaRPr lang="en-US" sz="2300"/>
        </a:p>
      </dgm:t>
    </dgm:pt>
    <dgm:pt modelId="{4B44BEF7-DF3D-41E2-8AFE-BF5AC147B3E2}" type="sibTrans" cxnId="{F9202B06-B438-43AE-A0E4-08055724A90A}">
      <dgm:prSet/>
      <dgm:spPr/>
      <dgm:t>
        <a:bodyPr/>
        <a:lstStyle/>
        <a:p>
          <a:endParaRPr lang="en-US" sz="2300"/>
        </a:p>
      </dgm:t>
    </dgm:pt>
    <dgm:pt modelId="{DC8C21E3-0643-4C31-8B9A-581396F5F696}">
      <dgm:prSet custT="1"/>
      <dgm:spPr/>
      <dgm:t>
        <a:bodyPr/>
        <a:lstStyle/>
        <a:p>
          <a:r>
            <a:rPr lang="en-US" sz="2300" dirty="0"/>
            <a:t>Contamination du </a:t>
          </a:r>
          <a:r>
            <a:rPr lang="en-US" sz="2300" dirty="0" err="1"/>
            <a:t>fleuve</a:t>
          </a:r>
          <a:r>
            <a:rPr lang="en-US" sz="2300" dirty="0"/>
            <a:t> Rio </a:t>
          </a:r>
          <a:r>
            <a:rPr lang="en-US" sz="2300" dirty="0" err="1"/>
            <a:t>Doce</a:t>
          </a:r>
          <a:endParaRPr lang="en-US" sz="2300" dirty="0"/>
        </a:p>
      </dgm:t>
    </dgm:pt>
    <dgm:pt modelId="{737A7D12-2F69-46E7-B1E1-7857ADA59E63}" type="parTrans" cxnId="{72D05FD5-C5E6-453B-9524-3EC4DDEAA1AB}">
      <dgm:prSet/>
      <dgm:spPr/>
      <dgm:t>
        <a:bodyPr/>
        <a:lstStyle/>
        <a:p>
          <a:endParaRPr lang="en-US" sz="2300"/>
        </a:p>
      </dgm:t>
    </dgm:pt>
    <dgm:pt modelId="{203453E6-5A38-4E65-804F-5363486B8055}" type="sibTrans" cxnId="{72D05FD5-C5E6-453B-9524-3EC4DDEAA1AB}">
      <dgm:prSet/>
      <dgm:spPr/>
      <dgm:t>
        <a:bodyPr/>
        <a:lstStyle/>
        <a:p>
          <a:endParaRPr lang="en-US" sz="2300"/>
        </a:p>
      </dgm:t>
    </dgm:pt>
    <dgm:pt modelId="{4026353B-1B32-46F5-AE9F-AB19734C93A5}">
      <dgm:prSet custT="1"/>
      <dgm:spPr/>
      <dgm:t>
        <a:bodyPr/>
        <a:lstStyle/>
        <a:p>
          <a:r>
            <a:rPr lang="en-US" sz="2300" dirty="0" err="1"/>
            <a:t>Dédommagements</a:t>
          </a:r>
          <a:r>
            <a:rPr lang="en-US" sz="2300" dirty="0"/>
            <a:t> : Accord </a:t>
          </a:r>
          <a:r>
            <a:rPr lang="en-US" sz="2300" dirty="0" err="1"/>
            <a:t>extrajudiciaire</a:t>
          </a:r>
          <a:r>
            <a:rPr lang="en-US" sz="2300" dirty="0"/>
            <a:t> –&gt; </a:t>
          </a:r>
          <a:r>
            <a:rPr lang="en-US" sz="2300" dirty="0" err="1"/>
            <a:t>Création</a:t>
          </a:r>
          <a:r>
            <a:rPr lang="en-US" sz="2300" dirty="0"/>
            <a:t> de la </a:t>
          </a:r>
          <a:r>
            <a:rPr lang="en-US" sz="2300" dirty="0" err="1"/>
            <a:t>Fondation</a:t>
          </a:r>
          <a:r>
            <a:rPr lang="en-US" sz="2300" dirty="0"/>
            <a:t> </a:t>
          </a:r>
          <a:r>
            <a:rPr lang="en-US" sz="2300" dirty="0" err="1"/>
            <a:t>Renova</a:t>
          </a:r>
          <a:endParaRPr lang="en-US" sz="2300" dirty="0"/>
        </a:p>
      </dgm:t>
    </dgm:pt>
    <dgm:pt modelId="{1729CD90-E3F7-4F2E-B77A-7466D1528EDB}" type="parTrans" cxnId="{44FA262E-99E8-4356-9916-280BE3A0012C}">
      <dgm:prSet/>
      <dgm:spPr/>
      <dgm:t>
        <a:bodyPr/>
        <a:lstStyle/>
        <a:p>
          <a:endParaRPr lang="en-US" sz="2300"/>
        </a:p>
      </dgm:t>
    </dgm:pt>
    <dgm:pt modelId="{4342441F-F8D1-437D-9330-5A032C3475A7}" type="sibTrans" cxnId="{44FA262E-99E8-4356-9916-280BE3A0012C}">
      <dgm:prSet/>
      <dgm:spPr/>
      <dgm:t>
        <a:bodyPr/>
        <a:lstStyle/>
        <a:p>
          <a:endParaRPr lang="en-US" sz="2300"/>
        </a:p>
      </dgm:t>
    </dgm:pt>
    <dgm:pt modelId="{7E5A6D8D-3612-B840-9AEC-3EA64A8FC97B}" type="pres">
      <dgm:prSet presAssocID="{00BDD5CD-694C-43C8-94E3-074BCCDCB65A}" presName="vert0" presStyleCnt="0">
        <dgm:presLayoutVars>
          <dgm:dir/>
          <dgm:animOne val="branch"/>
          <dgm:animLvl val="lvl"/>
        </dgm:presLayoutVars>
      </dgm:prSet>
      <dgm:spPr/>
    </dgm:pt>
    <dgm:pt modelId="{492D7C07-8706-4D4C-B5D7-70D27E24B7A1}" type="pres">
      <dgm:prSet presAssocID="{6F417E86-2C7F-43AA-B5A0-25D544CC9885}" presName="thickLine" presStyleLbl="alignNode1" presStyleIdx="0" presStyleCnt="4"/>
      <dgm:spPr/>
    </dgm:pt>
    <dgm:pt modelId="{3DEB6155-E3B6-6340-80DE-26E6C535A78B}" type="pres">
      <dgm:prSet presAssocID="{6F417E86-2C7F-43AA-B5A0-25D544CC9885}" presName="horz1" presStyleCnt="0"/>
      <dgm:spPr/>
    </dgm:pt>
    <dgm:pt modelId="{D9D18AAF-AC76-B54B-8108-3A7BCF56CCDA}" type="pres">
      <dgm:prSet presAssocID="{6F417E86-2C7F-43AA-B5A0-25D544CC9885}" presName="tx1" presStyleLbl="revTx" presStyleIdx="0" presStyleCnt="4"/>
      <dgm:spPr/>
    </dgm:pt>
    <dgm:pt modelId="{B59D34C7-691D-9F48-A7B5-4358B9E0DEF1}" type="pres">
      <dgm:prSet presAssocID="{6F417E86-2C7F-43AA-B5A0-25D544CC9885}" presName="vert1" presStyleCnt="0"/>
      <dgm:spPr/>
    </dgm:pt>
    <dgm:pt modelId="{85B263D9-7FDC-8345-A0F0-C9DAED5903EA}" type="pres">
      <dgm:prSet presAssocID="{DCE0CC2F-CEBD-4C4A-870C-B5753610F84D}" presName="thickLine" presStyleLbl="alignNode1" presStyleIdx="1" presStyleCnt="4"/>
      <dgm:spPr/>
    </dgm:pt>
    <dgm:pt modelId="{127E5749-A206-9846-A4B7-01457A6A0930}" type="pres">
      <dgm:prSet presAssocID="{DCE0CC2F-CEBD-4C4A-870C-B5753610F84D}" presName="horz1" presStyleCnt="0"/>
      <dgm:spPr/>
    </dgm:pt>
    <dgm:pt modelId="{E561C6BB-21E6-5147-8BD6-75518221A20B}" type="pres">
      <dgm:prSet presAssocID="{DCE0CC2F-CEBD-4C4A-870C-B5753610F84D}" presName="tx1" presStyleLbl="revTx" presStyleIdx="1" presStyleCnt="4"/>
      <dgm:spPr/>
    </dgm:pt>
    <dgm:pt modelId="{CD6EF326-3582-104C-9592-BDBAA89F7095}" type="pres">
      <dgm:prSet presAssocID="{DCE0CC2F-CEBD-4C4A-870C-B5753610F84D}" presName="vert1" presStyleCnt="0"/>
      <dgm:spPr/>
    </dgm:pt>
    <dgm:pt modelId="{BC5D0292-4F1F-284B-B756-29668E3E6FD2}" type="pres">
      <dgm:prSet presAssocID="{DC8C21E3-0643-4C31-8B9A-581396F5F696}" presName="thickLine" presStyleLbl="alignNode1" presStyleIdx="2" presStyleCnt="4"/>
      <dgm:spPr/>
    </dgm:pt>
    <dgm:pt modelId="{82BE7E9C-0291-6F40-ADF4-AB6071E39CAF}" type="pres">
      <dgm:prSet presAssocID="{DC8C21E3-0643-4C31-8B9A-581396F5F696}" presName="horz1" presStyleCnt="0"/>
      <dgm:spPr/>
    </dgm:pt>
    <dgm:pt modelId="{EC62CB5E-1694-764F-838D-709AA3F8ECB0}" type="pres">
      <dgm:prSet presAssocID="{DC8C21E3-0643-4C31-8B9A-581396F5F696}" presName="tx1" presStyleLbl="revTx" presStyleIdx="2" presStyleCnt="4"/>
      <dgm:spPr/>
    </dgm:pt>
    <dgm:pt modelId="{0B6A042E-CE03-204B-8120-F22C77CC3B27}" type="pres">
      <dgm:prSet presAssocID="{DC8C21E3-0643-4C31-8B9A-581396F5F696}" presName="vert1" presStyleCnt="0"/>
      <dgm:spPr/>
    </dgm:pt>
    <dgm:pt modelId="{A53AFC24-7C9B-B14A-8E27-7B873233915F}" type="pres">
      <dgm:prSet presAssocID="{4026353B-1B32-46F5-AE9F-AB19734C93A5}" presName="thickLine" presStyleLbl="alignNode1" presStyleIdx="3" presStyleCnt="4"/>
      <dgm:spPr/>
    </dgm:pt>
    <dgm:pt modelId="{47F033A7-6258-F144-8A0F-575D138DE824}" type="pres">
      <dgm:prSet presAssocID="{4026353B-1B32-46F5-AE9F-AB19734C93A5}" presName="horz1" presStyleCnt="0"/>
      <dgm:spPr/>
    </dgm:pt>
    <dgm:pt modelId="{DB7A75D4-3599-A04D-80D5-E56D05DC63E5}" type="pres">
      <dgm:prSet presAssocID="{4026353B-1B32-46F5-AE9F-AB19734C93A5}" presName="tx1" presStyleLbl="revTx" presStyleIdx="3" presStyleCnt="4"/>
      <dgm:spPr/>
    </dgm:pt>
    <dgm:pt modelId="{BA20D73A-F346-8349-B342-E78F1CE504FE}" type="pres">
      <dgm:prSet presAssocID="{4026353B-1B32-46F5-AE9F-AB19734C93A5}" presName="vert1" presStyleCnt="0"/>
      <dgm:spPr/>
    </dgm:pt>
  </dgm:ptLst>
  <dgm:cxnLst>
    <dgm:cxn modelId="{F9202B06-B438-43AE-A0E4-08055724A90A}" srcId="{00BDD5CD-694C-43C8-94E3-074BCCDCB65A}" destId="{DCE0CC2F-CEBD-4C4A-870C-B5753610F84D}" srcOrd="1" destOrd="0" parTransId="{4045F038-E19E-4109-B17D-5113F0EC0E75}" sibTransId="{4B44BEF7-DF3D-41E2-8AFE-BF5AC147B3E2}"/>
    <dgm:cxn modelId="{26F3ED08-D11C-486B-AA17-A9B59B442ECC}" srcId="{00BDD5CD-694C-43C8-94E3-074BCCDCB65A}" destId="{6F417E86-2C7F-43AA-B5A0-25D544CC9885}" srcOrd="0" destOrd="0" parTransId="{B94D703D-4DB9-4F5A-AF55-13350E440A08}" sibTransId="{CDBED6BD-8BD6-4F66-9DD5-5ED8AA2733D8}"/>
    <dgm:cxn modelId="{6CD25B18-F54C-CC47-BE8B-2AFAED9B91B1}" type="presOf" srcId="{DC8C21E3-0643-4C31-8B9A-581396F5F696}" destId="{EC62CB5E-1694-764F-838D-709AA3F8ECB0}" srcOrd="0" destOrd="0" presId="urn:microsoft.com/office/officeart/2008/layout/LinedList"/>
    <dgm:cxn modelId="{305A3A27-2C3E-C246-A04E-353DF787BA7D}" type="presOf" srcId="{00BDD5CD-694C-43C8-94E3-074BCCDCB65A}" destId="{7E5A6D8D-3612-B840-9AEC-3EA64A8FC97B}" srcOrd="0" destOrd="0" presId="urn:microsoft.com/office/officeart/2008/layout/LinedList"/>
    <dgm:cxn modelId="{44FA262E-99E8-4356-9916-280BE3A0012C}" srcId="{00BDD5CD-694C-43C8-94E3-074BCCDCB65A}" destId="{4026353B-1B32-46F5-AE9F-AB19734C93A5}" srcOrd="3" destOrd="0" parTransId="{1729CD90-E3F7-4F2E-B77A-7466D1528EDB}" sibTransId="{4342441F-F8D1-437D-9330-5A032C3475A7}"/>
    <dgm:cxn modelId="{80DC814C-E3F7-CE48-8B66-F9489834CFB9}" type="presOf" srcId="{4026353B-1B32-46F5-AE9F-AB19734C93A5}" destId="{DB7A75D4-3599-A04D-80D5-E56D05DC63E5}" srcOrd="0" destOrd="0" presId="urn:microsoft.com/office/officeart/2008/layout/LinedList"/>
    <dgm:cxn modelId="{C40E786D-BAAD-A748-B870-45355572444F}" type="presOf" srcId="{DCE0CC2F-CEBD-4C4A-870C-B5753610F84D}" destId="{E561C6BB-21E6-5147-8BD6-75518221A20B}" srcOrd="0" destOrd="0" presId="urn:microsoft.com/office/officeart/2008/layout/LinedList"/>
    <dgm:cxn modelId="{506449A3-673D-EA47-AFD5-7418C5316F55}" type="presOf" srcId="{6F417E86-2C7F-43AA-B5A0-25D544CC9885}" destId="{D9D18AAF-AC76-B54B-8108-3A7BCF56CCDA}" srcOrd="0" destOrd="0" presId="urn:microsoft.com/office/officeart/2008/layout/LinedList"/>
    <dgm:cxn modelId="{72D05FD5-C5E6-453B-9524-3EC4DDEAA1AB}" srcId="{00BDD5CD-694C-43C8-94E3-074BCCDCB65A}" destId="{DC8C21E3-0643-4C31-8B9A-581396F5F696}" srcOrd="2" destOrd="0" parTransId="{737A7D12-2F69-46E7-B1E1-7857ADA59E63}" sibTransId="{203453E6-5A38-4E65-804F-5363486B8055}"/>
    <dgm:cxn modelId="{6F513307-9B34-DE4E-8B4B-F343DB18DF8C}" type="presParOf" srcId="{7E5A6D8D-3612-B840-9AEC-3EA64A8FC97B}" destId="{492D7C07-8706-4D4C-B5D7-70D27E24B7A1}" srcOrd="0" destOrd="0" presId="urn:microsoft.com/office/officeart/2008/layout/LinedList"/>
    <dgm:cxn modelId="{E50BC9E2-B899-864C-9E6F-6530207AFFB3}" type="presParOf" srcId="{7E5A6D8D-3612-B840-9AEC-3EA64A8FC97B}" destId="{3DEB6155-E3B6-6340-80DE-26E6C535A78B}" srcOrd="1" destOrd="0" presId="urn:microsoft.com/office/officeart/2008/layout/LinedList"/>
    <dgm:cxn modelId="{CB038869-C212-DB44-BD74-2AB389226C35}" type="presParOf" srcId="{3DEB6155-E3B6-6340-80DE-26E6C535A78B}" destId="{D9D18AAF-AC76-B54B-8108-3A7BCF56CCDA}" srcOrd="0" destOrd="0" presId="urn:microsoft.com/office/officeart/2008/layout/LinedList"/>
    <dgm:cxn modelId="{28CA9F19-FF5B-2942-BA5C-BB6389676EB4}" type="presParOf" srcId="{3DEB6155-E3B6-6340-80DE-26E6C535A78B}" destId="{B59D34C7-691D-9F48-A7B5-4358B9E0DEF1}" srcOrd="1" destOrd="0" presId="urn:microsoft.com/office/officeart/2008/layout/LinedList"/>
    <dgm:cxn modelId="{0B274E67-DC5F-8E4C-8DAB-0105E568718C}" type="presParOf" srcId="{7E5A6D8D-3612-B840-9AEC-3EA64A8FC97B}" destId="{85B263D9-7FDC-8345-A0F0-C9DAED5903EA}" srcOrd="2" destOrd="0" presId="urn:microsoft.com/office/officeart/2008/layout/LinedList"/>
    <dgm:cxn modelId="{68B9FCFE-B145-414A-9CED-0F1E3EE997EC}" type="presParOf" srcId="{7E5A6D8D-3612-B840-9AEC-3EA64A8FC97B}" destId="{127E5749-A206-9846-A4B7-01457A6A0930}" srcOrd="3" destOrd="0" presId="urn:microsoft.com/office/officeart/2008/layout/LinedList"/>
    <dgm:cxn modelId="{C77AF706-4B7D-E742-ABAB-35EB62A7F140}" type="presParOf" srcId="{127E5749-A206-9846-A4B7-01457A6A0930}" destId="{E561C6BB-21E6-5147-8BD6-75518221A20B}" srcOrd="0" destOrd="0" presId="urn:microsoft.com/office/officeart/2008/layout/LinedList"/>
    <dgm:cxn modelId="{96348335-5CA8-674B-AE24-1289BB4B6CD5}" type="presParOf" srcId="{127E5749-A206-9846-A4B7-01457A6A0930}" destId="{CD6EF326-3582-104C-9592-BDBAA89F7095}" srcOrd="1" destOrd="0" presId="urn:microsoft.com/office/officeart/2008/layout/LinedList"/>
    <dgm:cxn modelId="{7BA11783-4AF5-DF4A-A227-467CF8C27347}" type="presParOf" srcId="{7E5A6D8D-3612-B840-9AEC-3EA64A8FC97B}" destId="{BC5D0292-4F1F-284B-B756-29668E3E6FD2}" srcOrd="4" destOrd="0" presId="urn:microsoft.com/office/officeart/2008/layout/LinedList"/>
    <dgm:cxn modelId="{68AA12AF-1136-2D4D-AE97-5498D0A1ED15}" type="presParOf" srcId="{7E5A6D8D-3612-B840-9AEC-3EA64A8FC97B}" destId="{82BE7E9C-0291-6F40-ADF4-AB6071E39CAF}" srcOrd="5" destOrd="0" presId="urn:microsoft.com/office/officeart/2008/layout/LinedList"/>
    <dgm:cxn modelId="{669F28E5-4E2C-424B-A87E-72A478D22BCE}" type="presParOf" srcId="{82BE7E9C-0291-6F40-ADF4-AB6071E39CAF}" destId="{EC62CB5E-1694-764F-838D-709AA3F8ECB0}" srcOrd="0" destOrd="0" presId="urn:microsoft.com/office/officeart/2008/layout/LinedList"/>
    <dgm:cxn modelId="{D7A2CA68-3BEE-864D-9AC9-4AFB23896A90}" type="presParOf" srcId="{82BE7E9C-0291-6F40-ADF4-AB6071E39CAF}" destId="{0B6A042E-CE03-204B-8120-F22C77CC3B27}" srcOrd="1" destOrd="0" presId="urn:microsoft.com/office/officeart/2008/layout/LinedList"/>
    <dgm:cxn modelId="{34F16B06-FFA4-714C-9F68-A7A599ABB863}" type="presParOf" srcId="{7E5A6D8D-3612-B840-9AEC-3EA64A8FC97B}" destId="{A53AFC24-7C9B-B14A-8E27-7B873233915F}" srcOrd="6" destOrd="0" presId="urn:microsoft.com/office/officeart/2008/layout/LinedList"/>
    <dgm:cxn modelId="{92B738E3-01D1-E341-B59E-B5835A9BE175}" type="presParOf" srcId="{7E5A6D8D-3612-B840-9AEC-3EA64A8FC97B}" destId="{47F033A7-6258-F144-8A0F-575D138DE824}" srcOrd="7" destOrd="0" presId="urn:microsoft.com/office/officeart/2008/layout/LinedList"/>
    <dgm:cxn modelId="{C54D425F-8BDE-654F-88A8-BFAB41383762}" type="presParOf" srcId="{47F033A7-6258-F144-8A0F-575D138DE824}" destId="{DB7A75D4-3599-A04D-80D5-E56D05DC63E5}" srcOrd="0" destOrd="0" presId="urn:microsoft.com/office/officeart/2008/layout/LinedList"/>
    <dgm:cxn modelId="{2B410FDA-00AC-5E40-A5F6-8FF43ACCAE24}" type="presParOf" srcId="{47F033A7-6258-F144-8A0F-575D138DE824}" destId="{BA20D73A-F346-8349-B342-E78F1CE504F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5E1D56-C488-4EB8-AA2C-80C219B5165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AA3DA1-A3AA-4937-8067-359D7ABC705E}">
      <dgm:prSet custT="1"/>
      <dgm:spPr/>
      <dgm:t>
        <a:bodyPr/>
        <a:lstStyle/>
        <a:p>
          <a:r>
            <a:rPr lang="en-US" sz="2300" dirty="0"/>
            <a:t>Le </a:t>
          </a:r>
          <a:r>
            <a:rPr lang="en-US" sz="2300" dirty="0" err="1"/>
            <a:t>fleuve</a:t>
          </a:r>
          <a:r>
            <a:rPr lang="en-US" sz="2300" dirty="0"/>
            <a:t> </a:t>
          </a:r>
          <a:r>
            <a:rPr lang="en-US" sz="2300" dirty="0" err="1"/>
            <a:t>est</a:t>
          </a:r>
          <a:r>
            <a:rPr lang="en-US" sz="2300" dirty="0"/>
            <a:t>-il </a:t>
          </a:r>
          <a:r>
            <a:rPr lang="en-US" sz="2300" dirty="0" err="1"/>
            <a:t>contaminé</a:t>
          </a:r>
          <a:r>
            <a:rPr lang="en-US" sz="2300" dirty="0"/>
            <a:t> ? </a:t>
          </a:r>
        </a:p>
      </dgm:t>
    </dgm:pt>
    <dgm:pt modelId="{057C179E-1DC3-4C51-ADCF-F8EFCAD17709}" type="parTrans" cxnId="{780B1108-F084-474F-9EDC-ECE8DB8BB9EB}">
      <dgm:prSet/>
      <dgm:spPr/>
      <dgm:t>
        <a:bodyPr/>
        <a:lstStyle/>
        <a:p>
          <a:endParaRPr lang="en-US"/>
        </a:p>
      </dgm:t>
    </dgm:pt>
    <dgm:pt modelId="{5A8F18E9-B6A1-42A2-913D-47A560B8A195}" type="sibTrans" cxnId="{780B1108-F084-474F-9EDC-ECE8DB8BB9EB}">
      <dgm:prSet/>
      <dgm:spPr/>
      <dgm:t>
        <a:bodyPr/>
        <a:lstStyle/>
        <a:p>
          <a:endParaRPr lang="en-US"/>
        </a:p>
      </dgm:t>
    </dgm:pt>
    <dgm:pt modelId="{312EAA6B-D9A7-40D7-BE83-95AB838B8C42}">
      <dgm:prSet custT="1"/>
      <dgm:spPr/>
      <dgm:t>
        <a:bodyPr/>
        <a:lstStyle/>
        <a:p>
          <a:r>
            <a:rPr lang="en-US" sz="2300" dirty="0"/>
            <a:t>Par quoi et </a:t>
          </a:r>
          <a:r>
            <a:rPr lang="en-US" sz="2300" dirty="0" err="1"/>
            <a:t>en</a:t>
          </a:r>
          <a:r>
            <a:rPr lang="en-US" sz="2300" dirty="0"/>
            <a:t> </a:t>
          </a:r>
          <a:r>
            <a:rPr lang="en-US" sz="2300" dirty="0" err="1"/>
            <a:t>quelles</a:t>
          </a:r>
          <a:r>
            <a:rPr lang="en-US" sz="2300" dirty="0"/>
            <a:t> </a:t>
          </a:r>
          <a:r>
            <a:rPr lang="en-US" sz="2300" dirty="0" err="1"/>
            <a:t>quantités</a:t>
          </a:r>
          <a:r>
            <a:rPr lang="en-US" sz="2300" dirty="0"/>
            <a:t> ?</a:t>
          </a:r>
        </a:p>
      </dgm:t>
    </dgm:pt>
    <dgm:pt modelId="{E083AB0B-B4BB-49C6-A0FD-807D535C3BFD}" type="parTrans" cxnId="{4FC12B42-DD79-45A3-ACDA-6FD79DA30E77}">
      <dgm:prSet/>
      <dgm:spPr/>
      <dgm:t>
        <a:bodyPr/>
        <a:lstStyle/>
        <a:p>
          <a:endParaRPr lang="en-US"/>
        </a:p>
      </dgm:t>
    </dgm:pt>
    <dgm:pt modelId="{53439EE2-4496-4579-9BFC-A535AF39114B}" type="sibTrans" cxnId="{4FC12B42-DD79-45A3-ACDA-6FD79DA30E77}">
      <dgm:prSet/>
      <dgm:spPr/>
      <dgm:t>
        <a:bodyPr/>
        <a:lstStyle/>
        <a:p>
          <a:endParaRPr lang="en-US"/>
        </a:p>
      </dgm:t>
    </dgm:pt>
    <dgm:pt modelId="{BCAC7484-E453-4B43-A785-FAA42F17C774}">
      <dgm:prSet custT="1"/>
      <dgm:spPr/>
      <dgm:t>
        <a:bodyPr/>
        <a:lstStyle/>
        <a:p>
          <a:r>
            <a:rPr lang="en-US" sz="2300" dirty="0"/>
            <a:t>Comment </a:t>
          </a:r>
          <a:r>
            <a:rPr lang="en-US" sz="2300" dirty="0" err="1"/>
            <a:t>cela</a:t>
          </a:r>
          <a:r>
            <a:rPr lang="en-US" sz="2300" dirty="0"/>
            <a:t> </a:t>
          </a:r>
          <a:r>
            <a:rPr lang="en-US" sz="2300" dirty="0" err="1"/>
            <a:t>affecte</a:t>
          </a:r>
          <a:r>
            <a:rPr lang="en-US" sz="2300" dirty="0"/>
            <a:t> – </a:t>
          </a:r>
          <a:r>
            <a:rPr lang="en-US" sz="2300" dirty="0" err="1"/>
            <a:t>ou</a:t>
          </a:r>
          <a:r>
            <a:rPr lang="en-US" sz="2300" dirty="0"/>
            <a:t> non - les </a:t>
          </a:r>
          <a:r>
            <a:rPr lang="en-US" sz="2300" dirty="0" err="1"/>
            <a:t>produits</a:t>
          </a:r>
          <a:r>
            <a:rPr lang="en-US" sz="2300" dirty="0"/>
            <a:t> </a:t>
          </a:r>
          <a:r>
            <a:rPr lang="en-US" sz="2300" dirty="0" err="1"/>
            <a:t>halieutiques</a:t>
          </a:r>
          <a:r>
            <a:rPr lang="en-US" sz="2300" dirty="0"/>
            <a:t> (base de </a:t>
          </a:r>
          <a:r>
            <a:rPr lang="en-US" sz="2300" dirty="0" err="1"/>
            <a:t>l’alimentation</a:t>
          </a:r>
          <a:r>
            <a:rPr lang="en-US" sz="2300" dirty="0"/>
            <a:t> locale) ?</a:t>
          </a:r>
        </a:p>
      </dgm:t>
    </dgm:pt>
    <dgm:pt modelId="{BF1C5A9D-9333-46E9-834C-CDD08F424B54}" type="parTrans" cxnId="{4109A962-D067-4E8A-A6F4-F7EDBD767868}">
      <dgm:prSet/>
      <dgm:spPr/>
      <dgm:t>
        <a:bodyPr/>
        <a:lstStyle/>
        <a:p>
          <a:endParaRPr lang="en-US"/>
        </a:p>
      </dgm:t>
    </dgm:pt>
    <dgm:pt modelId="{D73AD1AF-8A38-49F7-844B-42DE77DC12CF}" type="sibTrans" cxnId="{4109A962-D067-4E8A-A6F4-F7EDBD767868}">
      <dgm:prSet/>
      <dgm:spPr/>
      <dgm:t>
        <a:bodyPr/>
        <a:lstStyle/>
        <a:p>
          <a:endParaRPr lang="en-US"/>
        </a:p>
      </dgm:t>
    </dgm:pt>
    <dgm:pt modelId="{B9B7BFAB-9AB6-4DB8-A4CA-F9ACF44EBD14}">
      <dgm:prSet custT="1"/>
      <dgm:spPr/>
      <dgm:t>
        <a:bodyPr/>
        <a:lstStyle/>
        <a:p>
          <a:r>
            <a:rPr lang="en-US" sz="2300" dirty="0" err="1"/>
            <a:t>Quels</a:t>
          </a:r>
          <a:r>
            <a:rPr lang="en-US" sz="2300" dirty="0"/>
            <a:t> </a:t>
          </a:r>
          <a:r>
            <a:rPr lang="en-US" sz="2300" dirty="0" err="1"/>
            <a:t>effets</a:t>
          </a:r>
          <a:r>
            <a:rPr lang="en-US" sz="2300" dirty="0"/>
            <a:t> sur la </a:t>
          </a:r>
          <a:r>
            <a:rPr lang="en-US" sz="2300" dirty="0" err="1"/>
            <a:t>santé</a:t>
          </a:r>
          <a:r>
            <a:rPr lang="en-US" sz="2300" dirty="0"/>
            <a:t> ?</a:t>
          </a:r>
        </a:p>
      </dgm:t>
    </dgm:pt>
    <dgm:pt modelId="{22AF8987-375D-49D0-A21F-254F7777581C}" type="parTrans" cxnId="{F5964488-300C-4968-B39B-7E5147C992DF}">
      <dgm:prSet/>
      <dgm:spPr/>
      <dgm:t>
        <a:bodyPr/>
        <a:lstStyle/>
        <a:p>
          <a:endParaRPr lang="en-US"/>
        </a:p>
      </dgm:t>
    </dgm:pt>
    <dgm:pt modelId="{0B5152BF-67D1-40A1-AEB0-ACBA7829015B}" type="sibTrans" cxnId="{F5964488-300C-4968-B39B-7E5147C992DF}">
      <dgm:prSet/>
      <dgm:spPr/>
      <dgm:t>
        <a:bodyPr/>
        <a:lstStyle/>
        <a:p>
          <a:endParaRPr lang="en-US"/>
        </a:p>
      </dgm:t>
    </dgm:pt>
    <dgm:pt modelId="{099CB5C3-F1B7-4474-B56D-B253974F202B}">
      <dgm:prSet custT="1"/>
      <dgm:spPr/>
      <dgm:t>
        <a:bodyPr/>
        <a:lstStyle/>
        <a:p>
          <a:r>
            <a:rPr lang="en-US" sz="2300" dirty="0"/>
            <a:t>Liens de </a:t>
          </a:r>
          <a:r>
            <a:rPr lang="en-US" sz="2300" dirty="0" err="1"/>
            <a:t>causalité</a:t>
          </a:r>
          <a:r>
            <a:rPr lang="en-US" sz="2300" dirty="0"/>
            <a:t> avec le </a:t>
          </a:r>
          <a:r>
            <a:rPr lang="en-US" sz="2300" dirty="0" err="1"/>
            <a:t>désastre</a:t>
          </a:r>
          <a:r>
            <a:rPr lang="en-US" sz="2300" dirty="0"/>
            <a:t> ?</a:t>
          </a:r>
        </a:p>
      </dgm:t>
    </dgm:pt>
    <dgm:pt modelId="{4ECA1F4E-AD1F-47E2-9D6D-44A7AE2CEDEE}" type="parTrans" cxnId="{B4563CA9-38C1-47C2-992E-19C4B405B2D4}">
      <dgm:prSet/>
      <dgm:spPr/>
      <dgm:t>
        <a:bodyPr/>
        <a:lstStyle/>
        <a:p>
          <a:endParaRPr lang="en-US"/>
        </a:p>
      </dgm:t>
    </dgm:pt>
    <dgm:pt modelId="{07AA9085-22D8-46B3-AA2E-A4E2CCA7BF85}" type="sibTrans" cxnId="{B4563CA9-38C1-47C2-992E-19C4B405B2D4}">
      <dgm:prSet/>
      <dgm:spPr/>
      <dgm:t>
        <a:bodyPr/>
        <a:lstStyle/>
        <a:p>
          <a:endParaRPr lang="en-US"/>
        </a:p>
      </dgm:t>
    </dgm:pt>
    <dgm:pt modelId="{3AD521A0-746F-7D4F-9D58-623718D5D5CD}" type="pres">
      <dgm:prSet presAssocID="{EF5E1D56-C488-4EB8-AA2C-80C219B51654}" presName="vert0" presStyleCnt="0">
        <dgm:presLayoutVars>
          <dgm:dir/>
          <dgm:animOne val="branch"/>
          <dgm:animLvl val="lvl"/>
        </dgm:presLayoutVars>
      </dgm:prSet>
      <dgm:spPr/>
    </dgm:pt>
    <dgm:pt modelId="{7F901395-6BDF-BA4A-BA7B-856C44FA8911}" type="pres">
      <dgm:prSet presAssocID="{06AA3DA1-A3AA-4937-8067-359D7ABC705E}" presName="thickLine" presStyleLbl="alignNode1" presStyleIdx="0" presStyleCnt="5"/>
      <dgm:spPr/>
    </dgm:pt>
    <dgm:pt modelId="{C2AC6283-DB1D-8C4B-B234-E8F62E691C82}" type="pres">
      <dgm:prSet presAssocID="{06AA3DA1-A3AA-4937-8067-359D7ABC705E}" presName="horz1" presStyleCnt="0"/>
      <dgm:spPr/>
    </dgm:pt>
    <dgm:pt modelId="{52112B45-DF3D-BF49-B503-1E37704AFEAB}" type="pres">
      <dgm:prSet presAssocID="{06AA3DA1-A3AA-4937-8067-359D7ABC705E}" presName="tx1" presStyleLbl="revTx" presStyleIdx="0" presStyleCnt="5"/>
      <dgm:spPr/>
    </dgm:pt>
    <dgm:pt modelId="{1502E328-6D2D-4643-B5B0-D194C09FCF97}" type="pres">
      <dgm:prSet presAssocID="{06AA3DA1-A3AA-4937-8067-359D7ABC705E}" presName="vert1" presStyleCnt="0"/>
      <dgm:spPr/>
    </dgm:pt>
    <dgm:pt modelId="{E70FD8E6-6587-8743-9C03-10A2C484C27E}" type="pres">
      <dgm:prSet presAssocID="{312EAA6B-D9A7-40D7-BE83-95AB838B8C42}" presName="thickLine" presStyleLbl="alignNode1" presStyleIdx="1" presStyleCnt="5"/>
      <dgm:spPr/>
    </dgm:pt>
    <dgm:pt modelId="{60E16CA4-9D67-0D41-9B3A-4B2B935138FA}" type="pres">
      <dgm:prSet presAssocID="{312EAA6B-D9A7-40D7-BE83-95AB838B8C42}" presName="horz1" presStyleCnt="0"/>
      <dgm:spPr/>
    </dgm:pt>
    <dgm:pt modelId="{3F91D9FD-1CE1-384A-ACB8-73B5F15E59FB}" type="pres">
      <dgm:prSet presAssocID="{312EAA6B-D9A7-40D7-BE83-95AB838B8C42}" presName="tx1" presStyleLbl="revTx" presStyleIdx="1" presStyleCnt="5"/>
      <dgm:spPr/>
    </dgm:pt>
    <dgm:pt modelId="{0957CD8D-C545-184F-960B-9ADA3E6ED282}" type="pres">
      <dgm:prSet presAssocID="{312EAA6B-D9A7-40D7-BE83-95AB838B8C42}" presName="vert1" presStyleCnt="0"/>
      <dgm:spPr/>
    </dgm:pt>
    <dgm:pt modelId="{CFCB76CD-FCF2-5E41-AAF4-1ED03F884F71}" type="pres">
      <dgm:prSet presAssocID="{BCAC7484-E453-4B43-A785-FAA42F17C774}" presName="thickLine" presStyleLbl="alignNode1" presStyleIdx="2" presStyleCnt="5"/>
      <dgm:spPr/>
    </dgm:pt>
    <dgm:pt modelId="{C4F140D0-0755-1F42-B979-CF5E00A1F2D9}" type="pres">
      <dgm:prSet presAssocID="{BCAC7484-E453-4B43-A785-FAA42F17C774}" presName="horz1" presStyleCnt="0"/>
      <dgm:spPr/>
    </dgm:pt>
    <dgm:pt modelId="{DBB7755D-4B82-7A4B-A706-6CEA4C741482}" type="pres">
      <dgm:prSet presAssocID="{BCAC7484-E453-4B43-A785-FAA42F17C774}" presName="tx1" presStyleLbl="revTx" presStyleIdx="2" presStyleCnt="5"/>
      <dgm:spPr/>
    </dgm:pt>
    <dgm:pt modelId="{CF40FB8B-2D3A-094E-9EE1-777464C1D01D}" type="pres">
      <dgm:prSet presAssocID="{BCAC7484-E453-4B43-A785-FAA42F17C774}" presName="vert1" presStyleCnt="0"/>
      <dgm:spPr/>
    </dgm:pt>
    <dgm:pt modelId="{94C112BD-9425-0042-90C5-247ACC8A5E9B}" type="pres">
      <dgm:prSet presAssocID="{B9B7BFAB-9AB6-4DB8-A4CA-F9ACF44EBD14}" presName="thickLine" presStyleLbl="alignNode1" presStyleIdx="3" presStyleCnt="5"/>
      <dgm:spPr/>
    </dgm:pt>
    <dgm:pt modelId="{F62FF43A-13AD-E04A-BDDA-72A6E700AE3D}" type="pres">
      <dgm:prSet presAssocID="{B9B7BFAB-9AB6-4DB8-A4CA-F9ACF44EBD14}" presName="horz1" presStyleCnt="0"/>
      <dgm:spPr/>
    </dgm:pt>
    <dgm:pt modelId="{68361C8D-5EFA-FF44-A806-682616CD07F8}" type="pres">
      <dgm:prSet presAssocID="{B9B7BFAB-9AB6-4DB8-A4CA-F9ACF44EBD14}" presName="tx1" presStyleLbl="revTx" presStyleIdx="3" presStyleCnt="5"/>
      <dgm:spPr/>
    </dgm:pt>
    <dgm:pt modelId="{FB272B8A-FEA5-C040-979F-B4A8F678BC86}" type="pres">
      <dgm:prSet presAssocID="{B9B7BFAB-9AB6-4DB8-A4CA-F9ACF44EBD14}" presName="vert1" presStyleCnt="0"/>
      <dgm:spPr/>
    </dgm:pt>
    <dgm:pt modelId="{5BDDD1B2-D23D-8D4A-A1E5-6BB3D65967FA}" type="pres">
      <dgm:prSet presAssocID="{099CB5C3-F1B7-4474-B56D-B253974F202B}" presName="thickLine" presStyleLbl="alignNode1" presStyleIdx="4" presStyleCnt="5"/>
      <dgm:spPr/>
    </dgm:pt>
    <dgm:pt modelId="{82F98325-6319-7841-9D9C-F2C5FC2110EB}" type="pres">
      <dgm:prSet presAssocID="{099CB5C3-F1B7-4474-B56D-B253974F202B}" presName="horz1" presStyleCnt="0"/>
      <dgm:spPr/>
    </dgm:pt>
    <dgm:pt modelId="{319298FB-48E8-8F44-8FA5-A128B1CBAE13}" type="pres">
      <dgm:prSet presAssocID="{099CB5C3-F1B7-4474-B56D-B253974F202B}" presName="tx1" presStyleLbl="revTx" presStyleIdx="4" presStyleCnt="5"/>
      <dgm:spPr/>
    </dgm:pt>
    <dgm:pt modelId="{9F026D3B-DF36-B643-80A1-EB3EAD529FCD}" type="pres">
      <dgm:prSet presAssocID="{099CB5C3-F1B7-4474-B56D-B253974F202B}" presName="vert1" presStyleCnt="0"/>
      <dgm:spPr/>
    </dgm:pt>
  </dgm:ptLst>
  <dgm:cxnLst>
    <dgm:cxn modelId="{E5EDFD06-EF5F-DC4D-B6F8-1348AA142F18}" type="presOf" srcId="{06AA3DA1-A3AA-4937-8067-359D7ABC705E}" destId="{52112B45-DF3D-BF49-B503-1E37704AFEAB}" srcOrd="0" destOrd="0" presId="urn:microsoft.com/office/officeart/2008/layout/LinedList"/>
    <dgm:cxn modelId="{780B1108-F084-474F-9EDC-ECE8DB8BB9EB}" srcId="{EF5E1D56-C488-4EB8-AA2C-80C219B51654}" destId="{06AA3DA1-A3AA-4937-8067-359D7ABC705E}" srcOrd="0" destOrd="0" parTransId="{057C179E-1DC3-4C51-ADCF-F8EFCAD17709}" sibTransId="{5A8F18E9-B6A1-42A2-913D-47A560B8A195}"/>
    <dgm:cxn modelId="{D1D06C08-AB42-584D-8068-62FD48AF40DE}" type="presOf" srcId="{B9B7BFAB-9AB6-4DB8-A4CA-F9ACF44EBD14}" destId="{68361C8D-5EFA-FF44-A806-682616CD07F8}" srcOrd="0" destOrd="0" presId="urn:microsoft.com/office/officeart/2008/layout/LinedList"/>
    <dgm:cxn modelId="{24E5A809-E8D2-6A43-898C-D58C4CF2B94E}" type="presOf" srcId="{EF5E1D56-C488-4EB8-AA2C-80C219B51654}" destId="{3AD521A0-746F-7D4F-9D58-623718D5D5CD}" srcOrd="0" destOrd="0" presId="urn:microsoft.com/office/officeart/2008/layout/LinedList"/>
    <dgm:cxn modelId="{67D4DB37-564E-DA47-A5EB-325C2CA6E5BE}" type="presOf" srcId="{BCAC7484-E453-4B43-A785-FAA42F17C774}" destId="{DBB7755D-4B82-7A4B-A706-6CEA4C741482}" srcOrd="0" destOrd="0" presId="urn:microsoft.com/office/officeart/2008/layout/LinedList"/>
    <dgm:cxn modelId="{4FC12B42-DD79-45A3-ACDA-6FD79DA30E77}" srcId="{EF5E1D56-C488-4EB8-AA2C-80C219B51654}" destId="{312EAA6B-D9A7-40D7-BE83-95AB838B8C42}" srcOrd="1" destOrd="0" parTransId="{E083AB0B-B4BB-49C6-A0FD-807D535C3BFD}" sibTransId="{53439EE2-4496-4579-9BFC-A535AF39114B}"/>
    <dgm:cxn modelId="{4109A962-D067-4E8A-A6F4-F7EDBD767868}" srcId="{EF5E1D56-C488-4EB8-AA2C-80C219B51654}" destId="{BCAC7484-E453-4B43-A785-FAA42F17C774}" srcOrd="2" destOrd="0" parTransId="{BF1C5A9D-9333-46E9-834C-CDD08F424B54}" sibTransId="{D73AD1AF-8A38-49F7-844B-42DE77DC12CF}"/>
    <dgm:cxn modelId="{F5964488-300C-4968-B39B-7E5147C992DF}" srcId="{EF5E1D56-C488-4EB8-AA2C-80C219B51654}" destId="{B9B7BFAB-9AB6-4DB8-A4CA-F9ACF44EBD14}" srcOrd="3" destOrd="0" parTransId="{22AF8987-375D-49D0-A21F-254F7777581C}" sibTransId="{0B5152BF-67D1-40A1-AEB0-ACBA7829015B}"/>
    <dgm:cxn modelId="{9D5EAB96-F61A-3342-9632-B3ACAD12ECC2}" type="presOf" srcId="{312EAA6B-D9A7-40D7-BE83-95AB838B8C42}" destId="{3F91D9FD-1CE1-384A-ACB8-73B5F15E59FB}" srcOrd="0" destOrd="0" presId="urn:microsoft.com/office/officeart/2008/layout/LinedList"/>
    <dgm:cxn modelId="{B4563CA9-38C1-47C2-992E-19C4B405B2D4}" srcId="{EF5E1D56-C488-4EB8-AA2C-80C219B51654}" destId="{099CB5C3-F1B7-4474-B56D-B253974F202B}" srcOrd="4" destOrd="0" parTransId="{4ECA1F4E-AD1F-47E2-9D6D-44A7AE2CEDEE}" sibTransId="{07AA9085-22D8-46B3-AA2E-A4E2CCA7BF85}"/>
    <dgm:cxn modelId="{BC150DD8-2A49-494B-B15F-14DFFAD65716}" type="presOf" srcId="{099CB5C3-F1B7-4474-B56D-B253974F202B}" destId="{319298FB-48E8-8F44-8FA5-A128B1CBAE13}" srcOrd="0" destOrd="0" presId="urn:microsoft.com/office/officeart/2008/layout/LinedList"/>
    <dgm:cxn modelId="{7A0044AF-39AF-A549-8B7E-DD89317A8104}" type="presParOf" srcId="{3AD521A0-746F-7D4F-9D58-623718D5D5CD}" destId="{7F901395-6BDF-BA4A-BA7B-856C44FA8911}" srcOrd="0" destOrd="0" presId="urn:microsoft.com/office/officeart/2008/layout/LinedList"/>
    <dgm:cxn modelId="{3938B6BE-F13E-3949-917D-1466972F6943}" type="presParOf" srcId="{3AD521A0-746F-7D4F-9D58-623718D5D5CD}" destId="{C2AC6283-DB1D-8C4B-B234-E8F62E691C82}" srcOrd="1" destOrd="0" presId="urn:microsoft.com/office/officeart/2008/layout/LinedList"/>
    <dgm:cxn modelId="{318CB6FD-9709-944B-9726-F099B8B49B41}" type="presParOf" srcId="{C2AC6283-DB1D-8C4B-B234-E8F62E691C82}" destId="{52112B45-DF3D-BF49-B503-1E37704AFEAB}" srcOrd="0" destOrd="0" presId="urn:microsoft.com/office/officeart/2008/layout/LinedList"/>
    <dgm:cxn modelId="{A9BB63D4-18E3-4843-8D03-F2969E64E031}" type="presParOf" srcId="{C2AC6283-DB1D-8C4B-B234-E8F62E691C82}" destId="{1502E328-6D2D-4643-B5B0-D194C09FCF97}" srcOrd="1" destOrd="0" presId="urn:microsoft.com/office/officeart/2008/layout/LinedList"/>
    <dgm:cxn modelId="{21856757-5886-B14F-8249-E6D0BC8067DD}" type="presParOf" srcId="{3AD521A0-746F-7D4F-9D58-623718D5D5CD}" destId="{E70FD8E6-6587-8743-9C03-10A2C484C27E}" srcOrd="2" destOrd="0" presId="urn:microsoft.com/office/officeart/2008/layout/LinedList"/>
    <dgm:cxn modelId="{F9720FAC-C21D-0844-A5DF-261FF4503603}" type="presParOf" srcId="{3AD521A0-746F-7D4F-9D58-623718D5D5CD}" destId="{60E16CA4-9D67-0D41-9B3A-4B2B935138FA}" srcOrd="3" destOrd="0" presId="urn:microsoft.com/office/officeart/2008/layout/LinedList"/>
    <dgm:cxn modelId="{ED4C3EC8-5510-2E4A-89E4-B873FB0BD139}" type="presParOf" srcId="{60E16CA4-9D67-0D41-9B3A-4B2B935138FA}" destId="{3F91D9FD-1CE1-384A-ACB8-73B5F15E59FB}" srcOrd="0" destOrd="0" presId="urn:microsoft.com/office/officeart/2008/layout/LinedList"/>
    <dgm:cxn modelId="{4D1E634F-817A-5141-AF25-D84FCED3EF86}" type="presParOf" srcId="{60E16CA4-9D67-0D41-9B3A-4B2B935138FA}" destId="{0957CD8D-C545-184F-960B-9ADA3E6ED282}" srcOrd="1" destOrd="0" presId="urn:microsoft.com/office/officeart/2008/layout/LinedList"/>
    <dgm:cxn modelId="{763A857E-FC44-AF4C-AB37-8745A35E09A3}" type="presParOf" srcId="{3AD521A0-746F-7D4F-9D58-623718D5D5CD}" destId="{CFCB76CD-FCF2-5E41-AAF4-1ED03F884F71}" srcOrd="4" destOrd="0" presId="urn:microsoft.com/office/officeart/2008/layout/LinedList"/>
    <dgm:cxn modelId="{72F2CF3B-FDF8-9648-9BED-B7E3F52B470C}" type="presParOf" srcId="{3AD521A0-746F-7D4F-9D58-623718D5D5CD}" destId="{C4F140D0-0755-1F42-B979-CF5E00A1F2D9}" srcOrd="5" destOrd="0" presId="urn:microsoft.com/office/officeart/2008/layout/LinedList"/>
    <dgm:cxn modelId="{3C0F657F-035E-1343-8919-2CB916B680EF}" type="presParOf" srcId="{C4F140D0-0755-1F42-B979-CF5E00A1F2D9}" destId="{DBB7755D-4B82-7A4B-A706-6CEA4C741482}" srcOrd="0" destOrd="0" presId="urn:microsoft.com/office/officeart/2008/layout/LinedList"/>
    <dgm:cxn modelId="{D6631B7D-4E2D-444A-8F19-4E52E056CA43}" type="presParOf" srcId="{C4F140D0-0755-1F42-B979-CF5E00A1F2D9}" destId="{CF40FB8B-2D3A-094E-9EE1-777464C1D01D}" srcOrd="1" destOrd="0" presId="urn:microsoft.com/office/officeart/2008/layout/LinedList"/>
    <dgm:cxn modelId="{B2C64D42-5815-9A40-99DF-C8F0F79E907D}" type="presParOf" srcId="{3AD521A0-746F-7D4F-9D58-623718D5D5CD}" destId="{94C112BD-9425-0042-90C5-247ACC8A5E9B}" srcOrd="6" destOrd="0" presId="urn:microsoft.com/office/officeart/2008/layout/LinedList"/>
    <dgm:cxn modelId="{A3564D60-F7C6-1449-AD59-C224569A8ADD}" type="presParOf" srcId="{3AD521A0-746F-7D4F-9D58-623718D5D5CD}" destId="{F62FF43A-13AD-E04A-BDDA-72A6E700AE3D}" srcOrd="7" destOrd="0" presId="urn:microsoft.com/office/officeart/2008/layout/LinedList"/>
    <dgm:cxn modelId="{AF032670-3A01-5D44-9595-7E3CBCC8976F}" type="presParOf" srcId="{F62FF43A-13AD-E04A-BDDA-72A6E700AE3D}" destId="{68361C8D-5EFA-FF44-A806-682616CD07F8}" srcOrd="0" destOrd="0" presId="urn:microsoft.com/office/officeart/2008/layout/LinedList"/>
    <dgm:cxn modelId="{C003CDB7-9644-474F-BB9B-2E0922BA3B96}" type="presParOf" srcId="{F62FF43A-13AD-E04A-BDDA-72A6E700AE3D}" destId="{FB272B8A-FEA5-C040-979F-B4A8F678BC86}" srcOrd="1" destOrd="0" presId="urn:microsoft.com/office/officeart/2008/layout/LinedList"/>
    <dgm:cxn modelId="{262EF7F2-BF04-EC47-BB61-8BDDD86E857F}" type="presParOf" srcId="{3AD521A0-746F-7D4F-9D58-623718D5D5CD}" destId="{5BDDD1B2-D23D-8D4A-A1E5-6BB3D65967FA}" srcOrd="8" destOrd="0" presId="urn:microsoft.com/office/officeart/2008/layout/LinedList"/>
    <dgm:cxn modelId="{3CB7A288-87C9-B84C-94C1-FF6EBDEA73CD}" type="presParOf" srcId="{3AD521A0-746F-7D4F-9D58-623718D5D5CD}" destId="{82F98325-6319-7841-9D9C-F2C5FC2110EB}" srcOrd="9" destOrd="0" presId="urn:microsoft.com/office/officeart/2008/layout/LinedList"/>
    <dgm:cxn modelId="{515DDECF-5F4F-484A-8216-24D35EE2E41A}" type="presParOf" srcId="{82F98325-6319-7841-9D9C-F2C5FC2110EB}" destId="{319298FB-48E8-8F44-8FA5-A128B1CBAE13}" srcOrd="0" destOrd="0" presId="urn:microsoft.com/office/officeart/2008/layout/LinedList"/>
    <dgm:cxn modelId="{01DC59F6-0177-8A4B-B038-A0765DFCD028}" type="presParOf" srcId="{82F98325-6319-7841-9D9C-F2C5FC2110EB}" destId="{9F026D3B-DF36-B643-80A1-EB3EAD529FC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5E1D56-C488-4EB8-AA2C-80C219B5165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AA3DA1-A3AA-4937-8067-359D7ABC705E}">
      <dgm:prSet custT="1"/>
      <dgm:spPr/>
      <dgm:t>
        <a:bodyPr/>
        <a:lstStyle/>
        <a:p>
          <a:r>
            <a:rPr lang="en-US" sz="2300" dirty="0" err="1"/>
            <a:t>Connaissance</a:t>
          </a:r>
          <a:r>
            <a:rPr lang="en-US" sz="2300" dirty="0"/>
            <a:t> sensible, affective et pratique de la </a:t>
          </a:r>
          <a:r>
            <a:rPr lang="en-US" sz="2300" dirty="0" err="1"/>
            <a:t>pêche</a:t>
          </a:r>
          <a:r>
            <a:rPr lang="en-US" sz="2300" dirty="0"/>
            <a:t> </a:t>
          </a:r>
        </a:p>
      </dgm:t>
    </dgm:pt>
    <dgm:pt modelId="{057C179E-1DC3-4C51-ADCF-F8EFCAD17709}" type="parTrans" cxnId="{780B1108-F084-474F-9EDC-ECE8DB8BB9EB}">
      <dgm:prSet/>
      <dgm:spPr/>
      <dgm:t>
        <a:bodyPr/>
        <a:lstStyle/>
        <a:p>
          <a:endParaRPr lang="en-US"/>
        </a:p>
      </dgm:t>
    </dgm:pt>
    <dgm:pt modelId="{5A8F18E9-B6A1-42A2-913D-47A560B8A195}" type="sibTrans" cxnId="{780B1108-F084-474F-9EDC-ECE8DB8BB9EB}">
      <dgm:prSet/>
      <dgm:spPr/>
      <dgm:t>
        <a:bodyPr/>
        <a:lstStyle/>
        <a:p>
          <a:endParaRPr lang="en-US"/>
        </a:p>
      </dgm:t>
    </dgm:pt>
    <dgm:pt modelId="{312EAA6B-D9A7-40D7-BE83-95AB838B8C42}">
      <dgm:prSet custT="1"/>
      <dgm:spPr/>
      <dgm:t>
        <a:bodyPr/>
        <a:lstStyle/>
        <a:p>
          <a:r>
            <a:rPr lang="en-US" sz="2300" dirty="0" err="1"/>
            <a:t>Repérage</a:t>
          </a:r>
          <a:r>
            <a:rPr lang="en-US" sz="2300" baseline="0" dirty="0"/>
            <a:t> des indices de contamination</a:t>
          </a:r>
          <a:endParaRPr lang="en-US" sz="2300" dirty="0"/>
        </a:p>
      </dgm:t>
    </dgm:pt>
    <dgm:pt modelId="{E083AB0B-B4BB-49C6-A0FD-807D535C3BFD}" type="parTrans" cxnId="{4FC12B42-DD79-45A3-ACDA-6FD79DA30E77}">
      <dgm:prSet/>
      <dgm:spPr/>
      <dgm:t>
        <a:bodyPr/>
        <a:lstStyle/>
        <a:p>
          <a:endParaRPr lang="en-US"/>
        </a:p>
      </dgm:t>
    </dgm:pt>
    <dgm:pt modelId="{53439EE2-4496-4579-9BFC-A535AF39114B}" type="sibTrans" cxnId="{4FC12B42-DD79-45A3-ACDA-6FD79DA30E77}">
      <dgm:prSet/>
      <dgm:spPr/>
      <dgm:t>
        <a:bodyPr/>
        <a:lstStyle/>
        <a:p>
          <a:endParaRPr lang="en-US"/>
        </a:p>
      </dgm:t>
    </dgm:pt>
    <dgm:pt modelId="{BCAC7484-E453-4B43-A785-FAA42F17C774}">
      <dgm:prSet custT="1"/>
      <dgm:spPr/>
      <dgm:t>
        <a:bodyPr/>
        <a:lstStyle/>
        <a:p>
          <a:r>
            <a:rPr lang="en-US" sz="2300" dirty="0"/>
            <a:t>Adaptation des </a:t>
          </a:r>
          <a:r>
            <a:rPr lang="en-US" sz="2300" dirty="0" err="1"/>
            <a:t>comportements</a:t>
          </a:r>
          <a:r>
            <a:rPr lang="en-US" sz="2300" dirty="0"/>
            <a:t> / de </a:t>
          </a:r>
          <a:r>
            <a:rPr lang="en-US" sz="2300" dirty="0" err="1"/>
            <a:t>l’alimentation</a:t>
          </a:r>
          <a:endParaRPr lang="en-US" sz="2300" dirty="0"/>
        </a:p>
      </dgm:t>
    </dgm:pt>
    <dgm:pt modelId="{BF1C5A9D-9333-46E9-834C-CDD08F424B54}" type="parTrans" cxnId="{4109A962-D067-4E8A-A6F4-F7EDBD767868}">
      <dgm:prSet/>
      <dgm:spPr/>
      <dgm:t>
        <a:bodyPr/>
        <a:lstStyle/>
        <a:p>
          <a:endParaRPr lang="en-US"/>
        </a:p>
      </dgm:t>
    </dgm:pt>
    <dgm:pt modelId="{D73AD1AF-8A38-49F7-844B-42DE77DC12CF}" type="sibTrans" cxnId="{4109A962-D067-4E8A-A6F4-F7EDBD767868}">
      <dgm:prSet/>
      <dgm:spPr/>
      <dgm:t>
        <a:bodyPr/>
        <a:lstStyle/>
        <a:p>
          <a:endParaRPr lang="en-US"/>
        </a:p>
      </dgm:t>
    </dgm:pt>
    <dgm:pt modelId="{3AD521A0-746F-7D4F-9D58-623718D5D5CD}" type="pres">
      <dgm:prSet presAssocID="{EF5E1D56-C488-4EB8-AA2C-80C219B51654}" presName="vert0" presStyleCnt="0">
        <dgm:presLayoutVars>
          <dgm:dir/>
          <dgm:animOne val="branch"/>
          <dgm:animLvl val="lvl"/>
        </dgm:presLayoutVars>
      </dgm:prSet>
      <dgm:spPr/>
    </dgm:pt>
    <dgm:pt modelId="{7F901395-6BDF-BA4A-BA7B-856C44FA8911}" type="pres">
      <dgm:prSet presAssocID="{06AA3DA1-A3AA-4937-8067-359D7ABC705E}" presName="thickLine" presStyleLbl="alignNode1" presStyleIdx="0" presStyleCnt="3"/>
      <dgm:spPr/>
    </dgm:pt>
    <dgm:pt modelId="{C2AC6283-DB1D-8C4B-B234-E8F62E691C82}" type="pres">
      <dgm:prSet presAssocID="{06AA3DA1-A3AA-4937-8067-359D7ABC705E}" presName="horz1" presStyleCnt="0"/>
      <dgm:spPr/>
    </dgm:pt>
    <dgm:pt modelId="{52112B45-DF3D-BF49-B503-1E37704AFEAB}" type="pres">
      <dgm:prSet presAssocID="{06AA3DA1-A3AA-4937-8067-359D7ABC705E}" presName="tx1" presStyleLbl="revTx" presStyleIdx="0" presStyleCnt="3"/>
      <dgm:spPr/>
    </dgm:pt>
    <dgm:pt modelId="{1502E328-6D2D-4643-B5B0-D194C09FCF97}" type="pres">
      <dgm:prSet presAssocID="{06AA3DA1-A3AA-4937-8067-359D7ABC705E}" presName="vert1" presStyleCnt="0"/>
      <dgm:spPr/>
    </dgm:pt>
    <dgm:pt modelId="{E70FD8E6-6587-8743-9C03-10A2C484C27E}" type="pres">
      <dgm:prSet presAssocID="{312EAA6B-D9A7-40D7-BE83-95AB838B8C42}" presName="thickLine" presStyleLbl="alignNode1" presStyleIdx="1" presStyleCnt="3"/>
      <dgm:spPr/>
    </dgm:pt>
    <dgm:pt modelId="{60E16CA4-9D67-0D41-9B3A-4B2B935138FA}" type="pres">
      <dgm:prSet presAssocID="{312EAA6B-D9A7-40D7-BE83-95AB838B8C42}" presName="horz1" presStyleCnt="0"/>
      <dgm:spPr/>
    </dgm:pt>
    <dgm:pt modelId="{3F91D9FD-1CE1-384A-ACB8-73B5F15E59FB}" type="pres">
      <dgm:prSet presAssocID="{312EAA6B-D9A7-40D7-BE83-95AB838B8C42}" presName="tx1" presStyleLbl="revTx" presStyleIdx="1" presStyleCnt="3" custScaleY="105862"/>
      <dgm:spPr/>
    </dgm:pt>
    <dgm:pt modelId="{0957CD8D-C545-184F-960B-9ADA3E6ED282}" type="pres">
      <dgm:prSet presAssocID="{312EAA6B-D9A7-40D7-BE83-95AB838B8C42}" presName="vert1" presStyleCnt="0"/>
      <dgm:spPr/>
    </dgm:pt>
    <dgm:pt modelId="{CFCB76CD-FCF2-5E41-AAF4-1ED03F884F71}" type="pres">
      <dgm:prSet presAssocID="{BCAC7484-E453-4B43-A785-FAA42F17C774}" presName="thickLine" presStyleLbl="alignNode1" presStyleIdx="2" presStyleCnt="3"/>
      <dgm:spPr/>
    </dgm:pt>
    <dgm:pt modelId="{C4F140D0-0755-1F42-B979-CF5E00A1F2D9}" type="pres">
      <dgm:prSet presAssocID="{BCAC7484-E453-4B43-A785-FAA42F17C774}" presName="horz1" presStyleCnt="0"/>
      <dgm:spPr/>
    </dgm:pt>
    <dgm:pt modelId="{DBB7755D-4B82-7A4B-A706-6CEA4C741482}" type="pres">
      <dgm:prSet presAssocID="{BCAC7484-E453-4B43-A785-FAA42F17C774}" presName="tx1" presStyleLbl="revTx" presStyleIdx="2" presStyleCnt="3"/>
      <dgm:spPr/>
    </dgm:pt>
    <dgm:pt modelId="{CF40FB8B-2D3A-094E-9EE1-777464C1D01D}" type="pres">
      <dgm:prSet presAssocID="{BCAC7484-E453-4B43-A785-FAA42F17C774}" presName="vert1" presStyleCnt="0"/>
      <dgm:spPr/>
    </dgm:pt>
  </dgm:ptLst>
  <dgm:cxnLst>
    <dgm:cxn modelId="{E5EDFD06-EF5F-DC4D-B6F8-1348AA142F18}" type="presOf" srcId="{06AA3DA1-A3AA-4937-8067-359D7ABC705E}" destId="{52112B45-DF3D-BF49-B503-1E37704AFEAB}" srcOrd="0" destOrd="0" presId="urn:microsoft.com/office/officeart/2008/layout/LinedList"/>
    <dgm:cxn modelId="{780B1108-F084-474F-9EDC-ECE8DB8BB9EB}" srcId="{EF5E1D56-C488-4EB8-AA2C-80C219B51654}" destId="{06AA3DA1-A3AA-4937-8067-359D7ABC705E}" srcOrd="0" destOrd="0" parTransId="{057C179E-1DC3-4C51-ADCF-F8EFCAD17709}" sibTransId="{5A8F18E9-B6A1-42A2-913D-47A560B8A195}"/>
    <dgm:cxn modelId="{24E5A809-E8D2-6A43-898C-D58C4CF2B94E}" type="presOf" srcId="{EF5E1D56-C488-4EB8-AA2C-80C219B51654}" destId="{3AD521A0-746F-7D4F-9D58-623718D5D5CD}" srcOrd="0" destOrd="0" presId="urn:microsoft.com/office/officeart/2008/layout/LinedList"/>
    <dgm:cxn modelId="{67D4DB37-564E-DA47-A5EB-325C2CA6E5BE}" type="presOf" srcId="{BCAC7484-E453-4B43-A785-FAA42F17C774}" destId="{DBB7755D-4B82-7A4B-A706-6CEA4C741482}" srcOrd="0" destOrd="0" presId="urn:microsoft.com/office/officeart/2008/layout/LinedList"/>
    <dgm:cxn modelId="{4FC12B42-DD79-45A3-ACDA-6FD79DA30E77}" srcId="{EF5E1D56-C488-4EB8-AA2C-80C219B51654}" destId="{312EAA6B-D9A7-40D7-BE83-95AB838B8C42}" srcOrd="1" destOrd="0" parTransId="{E083AB0B-B4BB-49C6-A0FD-807D535C3BFD}" sibTransId="{53439EE2-4496-4579-9BFC-A535AF39114B}"/>
    <dgm:cxn modelId="{4109A962-D067-4E8A-A6F4-F7EDBD767868}" srcId="{EF5E1D56-C488-4EB8-AA2C-80C219B51654}" destId="{BCAC7484-E453-4B43-A785-FAA42F17C774}" srcOrd="2" destOrd="0" parTransId="{BF1C5A9D-9333-46E9-834C-CDD08F424B54}" sibTransId="{D73AD1AF-8A38-49F7-844B-42DE77DC12CF}"/>
    <dgm:cxn modelId="{9D5EAB96-F61A-3342-9632-B3ACAD12ECC2}" type="presOf" srcId="{312EAA6B-D9A7-40D7-BE83-95AB838B8C42}" destId="{3F91D9FD-1CE1-384A-ACB8-73B5F15E59FB}" srcOrd="0" destOrd="0" presId="urn:microsoft.com/office/officeart/2008/layout/LinedList"/>
    <dgm:cxn modelId="{7A0044AF-39AF-A549-8B7E-DD89317A8104}" type="presParOf" srcId="{3AD521A0-746F-7D4F-9D58-623718D5D5CD}" destId="{7F901395-6BDF-BA4A-BA7B-856C44FA8911}" srcOrd="0" destOrd="0" presId="urn:microsoft.com/office/officeart/2008/layout/LinedList"/>
    <dgm:cxn modelId="{3938B6BE-F13E-3949-917D-1466972F6943}" type="presParOf" srcId="{3AD521A0-746F-7D4F-9D58-623718D5D5CD}" destId="{C2AC6283-DB1D-8C4B-B234-E8F62E691C82}" srcOrd="1" destOrd="0" presId="urn:microsoft.com/office/officeart/2008/layout/LinedList"/>
    <dgm:cxn modelId="{318CB6FD-9709-944B-9726-F099B8B49B41}" type="presParOf" srcId="{C2AC6283-DB1D-8C4B-B234-E8F62E691C82}" destId="{52112B45-DF3D-BF49-B503-1E37704AFEAB}" srcOrd="0" destOrd="0" presId="urn:microsoft.com/office/officeart/2008/layout/LinedList"/>
    <dgm:cxn modelId="{A9BB63D4-18E3-4843-8D03-F2969E64E031}" type="presParOf" srcId="{C2AC6283-DB1D-8C4B-B234-E8F62E691C82}" destId="{1502E328-6D2D-4643-B5B0-D194C09FCF97}" srcOrd="1" destOrd="0" presId="urn:microsoft.com/office/officeart/2008/layout/LinedList"/>
    <dgm:cxn modelId="{21856757-5886-B14F-8249-E6D0BC8067DD}" type="presParOf" srcId="{3AD521A0-746F-7D4F-9D58-623718D5D5CD}" destId="{E70FD8E6-6587-8743-9C03-10A2C484C27E}" srcOrd="2" destOrd="0" presId="urn:microsoft.com/office/officeart/2008/layout/LinedList"/>
    <dgm:cxn modelId="{F9720FAC-C21D-0844-A5DF-261FF4503603}" type="presParOf" srcId="{3AD521A0-746F-7D4F-9D58-623718D5D5CD}" destId="{60E16CA4-9D67-0D41-9B3A-4B2B935138FA}" srcOrd="3" destOrd="0" presId="urn:microsoft.com/office/officeart/2008/layout/LinedList"/>
    <dgm:cxn modelId="{ED4C3EC8-5510-2E4A-89E4-B873FB0BD139}" type="presParOf" srcId="{60E16CA4-9D67-0D41-9B3A-4B2B935138FA}" destId="{3F91D9FD-1CE1-384A-ACB8-73B5F15E59FB}" srcOrd="0" destOrd="0" presId="urn:microsoft.com/office/officeart/2008/layout/LinedList"/>
    <dgm:cxn modelId="{4D1E634F-817A-5141-AF25-D84FCED3EF86}" type="presParOf" srcId="{60E16CA4-9D67-0D41-9B3A-4B2B935138FA}" destId="{0957CD8D-C545-184F-960B-9ADA3E6ED282}" srcOrd="1" destOrd="0" presId="urn:microsoft.com/office/officeart/2008/layout/LinedList"/>
    <dgm:cxn modelId="{763A857E-FC44-AF4C-AB37-8745A35E09A3}" type="presParOf" srcId="{3AD521A0-746F-7D4F-9D58-623718D5D5CD}" destId="{CFCB76CD-FCF2-5E41-AAF4-1ED03F884F71}" srcOrd="4" destOrd="0" presId="urn:microsoft.com/office/officeart/2008/layout/LinedList"/>
    <dgm:cxn modelId="{72F2CF3B-FDF8-9648-9BED-B7E3F52B470C}" type="presParOf" srcId="{3AD521A0-746F-7D4F-9D58-623718D5D5CD}" destId="{C4F140D0-0755-1F42-B979-CF5E00A1F2D9}" srcOrd="5" destOrd="0" presId="urn:microsoft.com/office/officeart/2008/layout/LinedList"/>
    <dgm:cxn modelId="{3C0F657F-035E-1343-8919-2CB916B680EF}" type="presParOf" srcId="{C4F140D0-0755-1F42-B979-CF5E00A1F2D9}" destId="{DBB7755D-4B82-7A4B-A706-6CEA4C741482}" srcOrd="0" destOrd="0" presId="urn:microsoft.com/office/officeart/2008/layout/LinedList"/>
    <dgm:cxn modelId="{D6631B7D-4E2D-444A-8F19-4E52E056CA43}" type="presParOf" srcId="{C4F140D0-0755-1F42-B979-CF5E00A1F2D9}" destId="{CF40FB8B-2D3A-094E-9EE1-777464C1D01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5E1D56-C488-4EB8-AA2C-80C219B5165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AA3DA1-A3AA-4937-8067-359D7ABC705E}">
      <dgm:prSet/>
      <dgm:spPr/>
      <dgm:t>
        <a:bodyPr/>
        <a:lstStyle/>
        <a:p>
          <a:r>
            <a:rPr lang="en-US" dirty="0"/>
            <a:t>Limiter </a:t>
          </a:r>
          <a:r>
            <a:rPr lang="en-US" dirty="0" err="1"/>
            <a:t>sa</a:t>
          </a:r>
          <a:r>
            <a:rPr lang="en-US" dirty="0"/>
            <a:t> </a:t>
          </a:r>
          <a:r>
            <a:rPr lang="en-US" dirty="0" err="1"/>
            <a:t>consommation</a:t>
          </a:r>
          <a:endParaRPr lang="en-US" dirty="0"/>
        </a:p>
      </dgm:t>
    </dgm:pt>
    <dgm:pt modelId="{057C179E-1DC3-4C51-ADCF-F8EFCAD17709}" type="parTrans" cxnId="{780B1108-F084-474F-9EDC-ECE8DB8BB9EB}">
      <dgm:prSet/>
      <dgm:spPr/>
      <dgm:t>
        <a:bodyPr/>
        <a:lstStyle/>
        <a:p>
          <a:endParaRPr lang="en-US"/>
        </a:p>
      </dgm:t>
    </dgm:pt>
    <dgm:pt modelId="{5A8F18E9-B6A1-42A2-913D-47A560B8A195}" type="sibTrans" cxnId="{780B1108-F084-474F-9EDC-ECE8DB8BB9EB}">
      <dgm:prSet/>
      <dgm:spPr/>
      <dgm:t>
        <a:bodyPr/>
        <a:lstStyle/>
        <a:p>
          <a:endParaRPr lang="en-US"/>
        </a:p>
      </dgm:t>
    </dgm:pt>
    <dgm:pt modelId="{312EAA6B-D9A7-40D7-BE83-95AB838B8C42}">
      <dgm:prSet/>
      <dgm:spPr/>
      <dgm:t>
        <a:bodyPr/>
        <a:lstStyle/>
        <a:p>
          <a:r>
            <a:rPr lang="en-US" baseline="0" dirty="0" err="1"/>
            <a:t>Relativiser</a:t>
          </a:r>
          <a:r>
            <a:rPr lang="en-US" baseline="0" dirty="0"/>
            <a:t> le danger</a:t>
          </a:r>
          <a:endParaRPr lang="en-US" dirty="0"/>
        </a:p>
      </dgm:t>
    </dgm:pt>
    <dgm:pt modelId="{E083AB0B-B4BB-49C6-A0FD-807D535C3BFD}" type="parTrans" cxnId="{4FC12B42-DD79-45A3-ACDA-6FD79DA30E77}">
      <dgm:prSet/>
      <dgm:spPr/>
      <dgm:t>
        <a:bodyPr/>
        <a:lstStyle/>
        <a:p>
          <a:endParaRPr lang="en-US"/>
        </a:p>
      </dgm:t>
    </dgm:pt>
    <dgm:pt modelId="{53439EE2-4496-4579-9BFC-A535AF39114B}" type="sibTrans" cxnId="{4FC12B42-DD79-45A3-ACDA-6FD79DA30E77}">
      <dgm:prSet/>
      <dgm:spPr/>
      <dgm:t>
        <a:bodyPr/>
        <a:lstStyle/>
        <a:p>
          <a:endParaRPr lang="en-US"/>
        </a:p>
      </dgm:t>
    </dgm:pt>
    <dgm:pt modelId="{BCAC7484-E453-4B43-A785-FAA42F17C774}">
      <dgm:prSet/>
      <dgm:spPr/>
      <dgm:t>
        <a:bodyPr/>
        <a:lstStyle/>
        <a:p>
          <a:r>
            <a:rPr lang="en-US" dirty="0" err="1"/>
            <a:t>Contourner</a:t>
          </a:r>
          <a:r>
            <a:rPr lang="en-US" dirty="0"/>
            <a:t> </a:t>
          </a:r>
          <a:r>
            <a:rPr lang="en-US" dirty="0" err="1"/>
            <a:t>l’interdiction</a:t>
          </a:r>
          <a:r>
            <a:rPr lang="en-US" dirty="0"/>
            <a:t> de </a:t>
          </a:r>
          <a:r>
            <a:rPr lang="en-US" dirty="0" err="1"/>
            <a:t>pêche</a:t>
          </a:r>
          <a:endParaRPr lang="en-US" dirty="0"/>
        </a:p>
      </dgm:t>
    </dgm:pt>
    <dgm:pt modelId="{BF1C5A9D-9333-46E9-834C-CDD08F424B54}" type="parTrans" cxnId="{4109A962-D067-4E8A-A6F4-F7EDBD767868}">
      <dgm:prSet/>
      <dgm:spPr/>
      <dgm:t>
        <a:bodyPr/>
        <a:lstStyle/>
        <a:p>
          <a:endParaRPr lang="en-US"/>
        </a:p>
      </dgm:t>
    </dgm:pt>
    <dgm:pt modelId="{D73AD1AF-8A38-49F7-844B-42DE77DC12CF}" type="sibTrans" cxnId="{4109A962-D067-4E8A-A6F4-F7EDBD767868}">
      <dgm:prSet/>
      <dgm:spPr/>
      <dgm:t>
        <a:bodyPr/>
        <a:lstStyle/>
        <a:p>
          <a:endParaRPr lang="en-US"/>
        </a:p>
      </dgm:t>
    </dgm:pt>
    <dgm:pt modelId="{FA146BBD-9DAD-FE41-A7D6-C617F9B5B5CD}">
      <dgm:prSet/>
      <dgm:spPr/>
      <dgm:t>
        <a:bodyPr/>
        <a:lstStyle/>
        <a:p>
          <a:pPr>
            <a:buNone/>
          </a:pPr>
          <a:r>
            <a:rPr lang="en-US"/>
            <a:t>Coexistence de versions multiples de la contamination</a:t>
          </a:r>
          <a:endParaRPr lang="fr-FR" dirty="0"/>
        </a:p>
      </dgm:t>
    </dgm:pt>
    <dgm:pt modelId="{00E53A9B-2C64-6C4B-B770-7CC4AF4C9A1B}" type="parTrans" cxnId="{40B5B49B-F1C6-7C48-8D34-41CC11DA72BA}">
      <dgm:prSet/>
      <dgm:spPr/>
      <dgm:t>
        <a:bodyPr/>
        <a:lstStyle/>
        <a:p>
          <a:endParaRPr lang="fr-FR"/>
        </a:p>
      </dgm:t>
    </dgm:pt>
    <dgm:pt modelId="{EA1FF9D1-E268-8240-96D5-B06F38EFFC9E}" type="sibTrans" cxnId="{40B5B49B-F1C6-7C48-8D34-41CC11DA72BA}">
      <dgm:prSet/>
      <dgm:spPr/>
      <dgm:t>
        <a:bodyPr/>
        <a:lstStyle/>
        <a:p>
          <a:endParaRPr lang="fr-FR"/>
        </a:p>
      </dgm:t>
    </dgm:pt>
    <dgm:pt modelId="{3AD521A0-746F-7D4F-9D58-623718D5D5CD}" type="pres">
      <dgm:prSet presAssocID="{EF5E1D56-C488-4EB8-AA2C-80C219B51654}" presName="vert0" presStyleCnt="0">
        <dgm:presLayoutVars>
          <dgm:dir/>
          <dgm:animOne val="branch"/>
          <dgm:animLvl val="lvl"/>
        </dgm:presLayoutVars>
      </dgm:prSet>
      <dgm:spPr/>
    </dgm:pt>
    <dgm:pt modelId="{7F901395-6BDF-BA4A-BA7B-856C44FA8911}" type="pres">
      <dgm:prSet presAssocID="{06AA3DA1-A3AA-4937-8067-359D7ABC705E}" presName="thickLine" presStyleLbl="alignNode1" presStyleIdx="0" presStyleCnt="4"/>
      <dgm:spPr/>
    </dgm:pt>
    <dgm:pt modelId="{C2AC6283-DB1D-8C4B-B234-E8F62E691C82}" type="pres">
      <dgm:prSet presAssocID="{06AA3DA1-A3AA-4937-8067-359D7ABC705E}" presName="horz1" presStyleCnt="0"/>
      <dgm:spPr/>
    </dgm:pt>
    <dgm:pt modelId="{52112B45-DF3D-BF49-B503-1E37704AFEAB}" type="pres">
      <dgm:prSet presAssocID="{06AA3DA1-A3AA-4937-8067-359D7ABC705E}" presName="tx1" presStyleLbl="revTx" presStyleIdx="0" presStyleCnt="4"/>
      <dgm:spPr/>
    </dgm:pt>
    <dgm:pt modelId="{1502E328-6D2D-4643-B5B0-D194C09FCF97}" type="pres">
      <dgm:prSet presAssocID="{06AA3DA1-A3AA-4937-8067-359D7ABC705E}" presName="vert1" presStyleCnt="0"/>
      <dgm:spPr/>
    </dgm:pt>
    <dgm:pt modelId="{E70FD8E6-6587-8743-9C03-10A2C484C27E}" type="pres">
      <dgm:prSet presAssocID="{312EAA6B-D9A7-40D7-BE83-95AB838B8C42}" presName="thickLine" presStyleLbl="alignNode1" presStyleIdx="1" presStyleCnt="4"/>
      <dgm:spPr/>
    </dgm:pt>
    <dgm:pt modelId="{60E16CA4-9D67-0D41-9B3A-4B2B935138FA}" type="pres">
      <dgm:prSet presAssocID="{312EAA6B-D9A7-40D7-BE83-95AB838B8C42}" presName="horz1" presStyleCnt="0"/>
      <dgm:spPr/>
    </dgm:pt>
    <dgm:pt modelId="{3F91D9FD-1CE1-384A-ACB8-73B5F15E59FB}" type="pres">
      <dgm:prSet presAssocID="{312EAA6B-D9A7-40D7-BE83-95AB838B8C42}" presName="tx1" presStyleLbl="revTx" presStyleIdx="1" presStyleCnt="4"/>
      <dgm:spPr/>
    </dgm:pt>
    <dgm:pt modelId="{0957CD8D-C545-184F-960B-9ADA3E6ED282}" type="pres">
      <dgm:prSet presAssocID="{312EAA6B-D9A7-40D7-BE83-95AB838B8C42}" presName="vert1" presStyleCnt="0"/>
      <dgm:spPr/>
    </dgm:pt>
    <dgm:pt modelId="{CFCB76CD-FCF2-5E41-AAF4-1ED03F884F71}" type="pres">
      <dgm:prSet presAssocID="{BCAC7484-E453-4B43-A785-FAA42F17C774}" presName="thickLine" presStyleLbl="alignNode1" presStyleIdx="2" presStyleCnt="4"/>
      <dgm:spPr/>
    </dgm:pt>
    <dgm:pt modelId="{C4F140D0-0755-1F42-B979-CF5E00A1F2D9}" type="pres">
      <dgm:prSet presAssocID="{BCAC7484-E453-4B43-A785-FAA42F17C774}" presName="horz1" presStyleCnt="0"/>
      <dgm:spPr/>
    </dgm:pt>
    <dgm:pt modelId="{DBB7755D-4B82-7A4B-A706-6CEA4C741482}" type="pres">
      <dgm:prSet presAssocID="{BCAC7484-E453-4B43-A785-FAA42F17C774}" presName="tx1" presStyleLbl="revTx" presStyleIdx="2" presStyleCnt="4"/>
      <dgm:spPr/>
    </dgm:pt>
    <dgm:pt modelId="{CF40FB8B-2D3A-094E-9EE1-777464C1D01D}" type="pres">
      <dgm:prSet presAssocID="{BCAC7484-E453-4B43-A785-FAA42F17C774}" presName="vert1" presStyleCnt="0"/>
      <dgm:spPr/>
    </dgm:pt>
    <dgm:pt modelId="{B35B0D3C-D92F-1140-8604-180122776235}" type="pres">
      <dgm:prSet presAssocID="{FA146BBD-9DAD-FE41-A7D6-C617F9B5B5CD}" presName="thickLine" presStyleLbl="alignNode1" presStyleIdx="3" presStyleCnt="4"/>
      <dgm:spPr/>
    </dgm:pt>
    <dgm:pt modelId="{BB0FA6B0-921F-3340-80F6-44D0E804B804}" type="pres">
      <dgm:prSet presAssocID="{FA146BBD-9DAD-FE41-A7D6-C617F9B5B5CD}" presName="horz1" presStyleCnt="0"/>
      <dgm:spPr/>
    </dgm:pt>
    <dgm:pt modelId="{52F8FDFD-1E1B-3D4C-8C2B-0F13C92FCE00}" type="pres">
      <dgm:prSet presAssocID="{FA146BBD-9DAD-FE41-A7D6-C617F9B5B5CD}" presName="tx1" presStyleLbl="revTx" presStyleIdx="3" presStyleCnt="4"/>
      <dgm:spPr/>
    </dgm:pt>
    <dgm:pt modelId="{476F48F3-D844-574E-A659-E07BAA5834A0}" type="pres">
      <dgm:prSet presAssocID="{FA146BBD-9DAD-FE41-A7D6-C617F9B5B5CD}" presName="vert1" presStyleCnt="0"/>
      <dgm:spPr/>
    </dgm:pt>
  </dgm:ptLst>
  <dgm:cxnLst>
    <dgm:cxn modelId="{E5EDFD06-EF5F-DC4D-B6F8-1348AA142F18}" type="presOf" srcId="{06AA3DA1-A3AA-4937-8067-359D7ABC705E}" destId="{52112B45-DF3D-BF49-B503-1E37704AFEAB}" srcOrd="0" destOrd="0" presId="urn:microsoft.com/office/officeart/2008/layout/LinedList"/>
    <dgm:cxn modelId="{780B1108-F084-474F-9EDC-ECE8DB8BB9EB}" srcId="{EF5E1D56-C488-4EB8-AA2C-80C219B51654}" destId="{06AA3DA1-A3AA-4937-8067-359D7ABC705E}" srcOrd="0" destOrd="0" parTransId="{057C179E-1DC3-4C51-ADCF-F8EFCAD17709}" sibTransId="{5A8F18E9-B6A1-42A2-913D-47A560B8A195}"/>
    <dgm:cxn modelId="{24E5A809-E8D2-6A43-898C-D58C4CF2B94E}" type="presOf" srcId="{EF5E1D56-C488-4EB8-AA2C-80C219B51654}" destId="{3AD521A0-746F-7D4F-9D58-623718D5D5CD}" srcOrd="0" destOrd="0" presId="urn:microsoft.com/office/officeart/2008/layout/LinedList"/>
    <dgm:cxn modelId="{67D4DB37-564E-DA47-A5EB-325C2CA6E5BE}" type="presOf" srcId="{BCAC7484-E453-4B43-A785-FAA42F17C774}" destId="{DBB7755D-4B82-7A4B-A706-6CEA4C741482}" srcOrd="0" destOrd="0" presId="urn:microsoft.com/office/officeart/2008/layout/LinedList"/>
    <dgm:cxn modelId="{4FC12B42-DD79-45A3-ACDA-6FD79DA30E77}" srcId="{EF5E1D56-C488-4EB8-AA2C-80C219B51654}" destId="{312EAA6B-D9A7-40D7-BE83-95AB838B8C42}" srcOrd="1" destOrd="0" parTransId="{E083AB0B-B4BB-49C6-A0FD-807D535C3BFD}" sibTransId="{53439EE2-4496-4579-9BFC-A535AF39114B}"/>
    <dgm:cxn modelId="{4109A962-D067-4E8A-A6F4-F7EDBD767868}" srcId="{EF5E1D56-C488-4EB8-AA2C-80C219B51654}" destId="{BCAC7484-E453-4B43-A785-FAA42F17C774}" srcOrd="2" destOrd="0" parTransId="{BF1C5A9D-9333-46E9-834C-CDD08F424B54}" sibTransId="{D73AD1AF-8A38-49F7-844B-42DE77DC12CF}"/>
    <dgm:cxn modelId="{9D5EAB96-F61A-3342-9632-B3ACAD12ECC2}" type="presOf" srcId="{312EAA6B-D9A7-40D7-BE83-95AB838B8C42}" destId="{3F91D9FD-1CE1-384A-ACB8-73B5F15E59FB}" srcOrd="0" destOrd="0" presId="urn:microsoft.com/office/officeart/2008/layout/LinedList"/>
    <dgm:cxn modelId="{40B5B49B-F1C6-7C48-8D34-41CC11DA72BA}" srcId="{EF5E1D56-C488-4EB8-AA2C-80C219B51654}" destId="{FA146BBD-9DAD-FE41-A7D6-C617F9B5B5CD}" srcOrd="3" destOrd="0" parTransId="{00E53A9B-2C64-6C4B-B770-7CC4AF4C9A1B}" sibTransId="{EA1FF9D1-E268-8240-96D5-B06F38EFFC9E}"/>
    <dgm:cxn modelId="{FD44B3A3-2DB3-6240-A59B-E8B45AA0BEE9}" type="presOf" srcId="{FA146BBD-9DAD-FE41-A7D6-C617F9B5B5CD}" destId="{52F8FDFD-1E1B-3D4C-8C2B-0F13C92FCE00}" srcOrd="0" destOrd="0" presId="urn:microsoft.com/office/officeart/2008/layout/LinedList"/>
    <dgm:cxn modelId="{7A0044AF-39AF-A549-8B7E-DD89317A8104}" type="presParOf" srcId="{3AD521A0-746F-7D4F-9D58-623718D5D5CD}" destId="{7F901395-6BDF-BA4A-BA7B-856C44FA8911}" srcOrd="0" destOrd="0" presId="urn:microsoft.com/office/officeart/2008/layout/LinedList"/>
    <dgm:cxn modelId="{3938B6BE-F13E-3949-917D-1466972F6943}" type="presParOf" srcId="{3AD521A0-746F-7D4F-9D58-623718D5D5CD}" destId="{C2AC6283-DB1D-8C4B-B234-E8F62E691C82}" srcOrd="1" destOrd="0" presId="urn:microsoft.com/office/officeart/2008/layout/LinedList"/>
    <dgm:cxn modelId="{318CB6FD-9709-944B-9726-F099B8B49B41}" type="presParOf" srcId="{C2AC6283-DB1D-8C4B-B234-E8F62E691C82}" destId="{52112B45-DF3D-BF49-B503-1E37704AFEAB}" srcOrd="0" destOrd="0" presId="urn:microsoft.com/office/officeart/2008/layout/LinedList"/>
    <dgm:cxn modelId="{A9BB63D4-18E3-4843-8D03-F2969E64E031}" type="presParOf" srcId="{C2AC6283-DB1D-8C4B-B234-E8F62E691C82}" destId="{1502E328-6D2D-4643-B5B0-D194C09FCF97}" srcOrd="1" destOrd="0" presId="urn:microsoft.com/office/officeart/2008/layout/LinedList"/>
    <dgm:cxn modelId="{21856757-5886-B14F-8249-E6D0BC8067DD}" type="presParOf" srcId="{3AD521A0-746F-7D4F-9D58-623718D5D5CD}" destId="{E70FD8E6-6587-8743-9C03-10A2C484C27E}" srcOrd="2" destOrd="0" presId="urn:microsoft.com/office/officeart/2008/layout/LinedList"/>
    <dgm:cxn modelId="{F9720FAC-C21D-0844-A5DF-261FF4503603}" type="presParOf" srcId="{3AD521A0-746F-7D4F-9D58-623718D5D5CD}" destId="{60E16CA4-9D67-0D41-9B3A-4B2B935138FA}" srcOrd="3" destOrd="0" presId="urn:microsoft.com/office/officeart/2008/layout/LinedList"/>
    <dgm:cxn modelId="{ED4C3EC8-5510-2E4A-89E4-B873FB0BD139}" type="presParOf" srcId="{60E16CA4-9D67-0D41-9B3A-4B2B935138FA}" destId="{3F91D9FD-1CE1-384A-ACB8-73B5F15E59FB}" srcOrd="0" destOrd="0" presId="urn:microsoft.com/office/officeart/2008/layout/LinedList"/>
    <dgm:cxn modelId="{4D1E634F-817A-5141-AF25-D84FCED3EF86}" type="presParOf" srcId="{60E16CA4-9D67-0D41-9B3A-4B2B935138FA}" destId="{0957CD8D-C545-184F-960B-9ADA3E6ED282}" srcOrd="1" destOrd="0" presId="urn:microsoft.com/office/officeart/2008/layout/LinedList"/>
    <dgm:cxn modelId="{763A857E-FC44-AF4C-AB37-8745A35E09A3}" type="presParOf" srcId="{3AD521A0-746F-7D4F-9D58-623718D5D5CD}" destId="{CFCB76CD-FCF2-5E41-AAF4-1ED03F884F71}" srcOrd="4" destOrd="0" presId="urn:microsoft.com/office/officeart/2008/layout/LinedList"/>
    <dgm:cxn modelId="{72F2CF3B-FDF8-9648-9BED-B7E3F52B470C}" type="presParOf" srcId="{3AD521A0-746F-7D4F-9D58-623718D5D5CD}" destId="{C4F140D0-0755-1F42-B979-CF5E00A1F2D9}" srcOrd="5" destOrd="0" presId="urn:microsoft.com/office/officeart/2008/layout/LinedList"/>
    <dgm:cxn modelId="{3C0F657F-035E-1343-8919-2CB916B680EF}" type="presParOf" srcId="{C4F140D0-0755-1F42-B979-CF5E00A1F2D9}" destId="{DBB7755D-4B82-7A4B-A706-6CEA4C741482}" srcOrd="0" destOrd="0" presId="urn:microsoft.com/office/officeart/2008/layout/LinedList"/>
    <dgm:cxn modelId="{D6631B7D-4E2D-444A-8F19-4E52E056CA43}" type="presParOf" srcId="{C4F140D0-0755-1F42-B979-CF5E00A1F2D9}" destId="{CF40FB8B-2D3A-094E-9EE1-777464C1D01D}" srcOrd="1" destOrd="0" presId="urn:microsoft.com/office/officeart/2008/layout/LinedList"/>
    <dgm:cxn modelId="{5132BEE4-E16E-304F-A862-72A48F9DE134}" type="presParOf" srcId="{3AD521A0-746F-7D4F-9D58-623718D5D5CD}" destId="{B35B0D3C-D92F-1140-8604-180122776235}" srcOrd="6" destOrd="0" presId="urn:microsoft.com/office/officeart/2008/layout/LinedList"/>
    <dgm:cxn modelId="{056D0115-9538-CE4B-87D5-6FDECBFD75D5}" type="presParOf" srcId="{3AD521A0-746F-7D4F-9D58-623718D5D5CD}" destId="{BB0FA6B0-921F-3340-80F6-44D0E804B804}" srcOrd="7" destOrd="0" presId="urn:microsoft.com/office/officeart/2008/layout/LinedList"/>
    <dgm:cxn modelId="{C09C72AD-7C42-D046-BBB8-E2067654C38D}" type="presParOf" srcId="{BB0FA6B0-921F-3340-80F6-44D0E804B804}" destId="{52F8FDFD-1E1B-3D4C-8C2B-0F13C92FCE00}" srcOrd="0" destOrd="0" presId="urn:microsoft.com/office/officeart/2008/layout/LinedList"/>
    <dgm:cxn modelId="{71C1272D-2323-4741-8212-0EB689767CCE}" type="presParOf" srcId="{BB0FA6B0-921F-3340-80F6-44D0E804B804}" destId="{476F48F3-D844-574E-A659-E07BAA5834A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5E1D56-C488-4EB8-AA2C-80C219B5165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AA3DA1-A3AA-4937-8067-359D7ABC705E}">
      <dgm:prSet custT="1"/>
      <dgm:spPr/>
      <dgm:t>
        <a:bodyPr/>
        <a:lstStyle/>
        <a:p>
          <a:r>
            <a:rPr lang="en-US" sz="2300" dirty="0" err="1"/>
            <a:t>Procès</a:t>
          </a:r>
          <a:r>
            <a:rPr lang="en-US" sz="2300" baseline="0" dirty="0"/>
            <a:t> </a:t>
          </a:r>
          <a:r>
            <a:rPr lang="en-US" sz="2300" baseline="0" dirty="0" err="1"/>
            <a:t>pénal</a:t>
          </a:r>
          <a:r>
            <a:rPr lang="en-US" sz="2300" baseline="0" dirty="0"/>
            <a:t> </a:t>
          </a:r>
          <a:r>
            <a:rPr lang="en-US" sz="2300" baseline="0" dirty="0" err="1"/>
            <a:t>en</a:t>
          </a:r>
          <a:r>
            <a:rPr lang="en-US" sz="2300" baseline="0" dirty="0"/>
            <a:t> </a:t>
          </a:r>
          <a:r>
            <a:rPr lang="en-US" sz="2300" baseline="0" dirty="0" err="1"/>
            <a:t>suspens</a:t>
          </a:r>
          <a:r>
            <a:rPr lang="en-US" sz="2300" baseline="0" dirty="0"/>
            <a:t> (2017)</a:t>
          </a:r>
          <a:endParaRPr lang="en-US" sz="2300" dirty="0"/>
        </a:p>
      </dgm:t>
    </dgm:pt>
    <dgm:pt modelId="{057C179E-1DC3-4C51-ADCF-F8EFCAD17709}" type="parTrans" cxnId="{780B1108-F084-474F-9EDC-ECE8DB8BB9EB}">
      <dgm:prSet/>
      <dgm:spPr/>
      <dgm:t>
        <a:bodyPr/>
        <a:lstStyle/>
        <a:p>
          <a:endParaRPr lang="en-US" sz="2300"/>
        </a:p>
      </dgm:t>
    </dgm:pt>
    <dgm:pt modelId="{5A8F18E9-B6A1-42A2-913D-47A560B8A195}" type="sibTrans" cxnId="{780B1108-F084-474F-9EDC-ECE8DB8BB9EB}">
      <dgm:prSet/>
      <dgm:spPr/>
      <dgm:t>
        <a:bodyPr/>
        <a:lstStyle/>
        <a:p>
          <a:endParaRPr lang="en-US" sz="2300"/>
        </a:p>
      </dgm:t>
    </dgm:pt>
    <dgm:pt modelId="{BCAC7484-E453-4B43-A785-FAA42F17C774}">
      <dgm:prSet custT="1"/>
      <dgm:spPr/>
      <dgm:t>
        <a:bodyPr/>
        <a:lstStyle/>
        <a:p>
          <a:r>
            <a:rPr lang="en-US" sz="2300" baseline="0" dirty="0"/>
            <a:t>Class-action </a:t>
          </a:r>
          <a:r>
            <a:rPr lang="en-US" sz="2300" baseline="0" dirty="0" err="1"/>
            <a:t>Londres</a:t>
          </a:r>
          <a:r>
            <a:rPr lang="en-US" sz="2300" baseline="0" dirty="0"/>
            <a:t> X BHP-Billiton (2022) pour negligence dans les operations de </a:t>
          </a:r>
          <a:r>
            <a:rPr lang="en-US" sz="2300" baseline="0" dirty="0" err="1"/>
            <a:t>Samarco</a:t>
          </a:r>
          <a:endParaRPr lang="en-US" sz="2300" dirty="0"/>
        </a:p>
      </dgm:t>
    </dgm:pt>
    <dgm:pt modelId="{BF1C5A9D-9333-46E9-834C-CDD08F424B54}" type="parTrans" cxnId="{4109A962-D067-4E8A-A6F4-F7EDBD767868}">
      <dgm:prSet/>
      <dgm:spPr/>
      <dgm:t>
        <a:bodyPr/>
        <a:lstStyle/>
        <a:p>
          <a:endParaRPr lang="en-US" sz="2300"/>
        </a:p>
      </dgm:t>
    </dgm:pt>
    <dgm:pt modelId="{D73AD1AF-8A38-49F7-844B-42DE77DC12CF}" type="sibTrans" cxnId="{4109A962-D067-4E8A-A6F4-F7EDBD767868}">
      <dgm:prSet/>
      <dgm:spPr/>
      <dgm:t>
        <a:bodyPr/>
        <a:lstStyle/>
        <a:p>
          <a:endParaRPr lang="en-US" sz="2300"/>
        </a:p>
      </dgm:t>
    </dgm:pt>
    <dgm:pt modelId="{FA146BBD-9DAD-FE41-A7D6-C617F9B5B5CD}">
      <dgm:prSet custT="1"/>
      <dgm:spPr/>
      <dgm:t>
        <a:bodyPr/>
        <a:lstStyle/>
        <a:p>
          <a:pPr>
            <a:buNone/>
          </a:pPr>
          <a:r>
            <a:rPr lang="fr-FR" sz="2300" dirty="0"/>
            <a:t>Recommandation de lecture: </a:t>
          </a:r>
          <a:r>
            <a:rPr lang="en-US" sz="2300" dirty="0"/>
            <a:t>S. Sawyer (2022) : “The small matter of suing Chevron” - Duke University Press</a:t>
          </a:r>
          <a:endParaRPr lang="fr-FR" sz="2300" dirty="0"/>
        </a:p>
      </dgm:t>
    </dgm:pt>
    <dgm:pt modelId="{00E53A9B-2C64-6C4B-B770-7CC4AF4C9A1B}" type="parTrans" cxnId="{40B5B49B-F1C6-7C48-8D34-41CC11DA72BA}">
      <dgm:prSet/>
      <dgm:spPr/>
      <dgm:t>
        <a:bodyPr/>
        <a:lstStyle/>
        <a:p>
          <a:endParaRPr lang="fr-FR" sz="2300"/>
        </a:p>
      </dgm:t>
    </dgm:pt>
    <dgm:pt modelId="{EA1FF9D1-E268-8240-96D5-B06F38EFFC9E}" type="sibTrans" cxnId="{40B5B49B-F1C6-7C48-8D34-41CC11DA72BA}">
      <dgm:prSet/>
      <dgm:spPr/>
      <dgm:t>
        <a:bodyPr/>
        <a:lstStyle/>
        <a:p>
          <a:endParaRPr lang="fr-FR" sz="2300"/>
        </a:p>
      </dgm:t>
    </dgm:pt>
    <dgm:pt modelId="{D7AD2530-D0F2-CB4E-AE2C-172F754C6C29}">
      <dgm:prSet custT="1"/>
      <dgm:spPr/>
      <dgm:t>
        <a:bodyPr/>
        <a:lstStyle/>
        <a:p>
          <a:r>
            <a:rPr lang="en-US" sz="2300" dirty="0" err="1"/>
            <a:t>Suivi</a:t>
          </a:r>
          <a:r>
            <a:rPr lang="en-US" sz="2300" dirty="0"/>
            <a:t> des </a:t>
          </a:r>
          <a:r>
            <a:rPr lang="en-US" sz="2300" dirty="0" err="1"/>
            <a:t>procédures</a:t>
          </a:r>
          <a:r>
            <a:rPr lang="en-US" sz="2300" dirty="0"/>
            <a:t> </a:t>
          </a:r>
          <a:r>
            <a:rPr lang="en-US" sz="2300" dirty="0" err="1"/>
            <a:t>juridiques</a:t>
          </a:r>
          <a:r>
            <a:rPr lang="en-US" sz="2300" dirty="0"/>
            <a:t> post-</a:t>
          </a:r>
          <a:r>
            <a:rPr lang="en-US" sz="2300" dirty="0" err="1"/>
            <a:t>désastre</a:t>
          </a:r>
          <a:r>
            <a:rPr lang="en-US" sz="2300" dirty="0"/>
            <a:t> par le tribunal federal du Minas Gerais</a:t>
          </a:r>
        </a:p>
      </dgm:t>
    </dgm:pt>
    <dgm:pt modelId="{E71131A2-033A-6F45-AC41-A4C43A3D77A1}" type="parTrans" cxnId="{EAB344AC-C2E4-C141-9DD6-9DA762F7DA8D}">
      <dgm:prSet/>
      <dgm:spPr/>
      <dgm:t>
        <a:bodyPr/>
        <a:lstStyle/>
        <a:p>
          <a:endParaRPr lang="fr-FR" sz="2300"/>
        </a:p>
      </dgm:t>
    </dgm:pt>
    <dgm:pt modelId="{B73BAA43-8BA6-804D-883B-F0F88850E3B3}" type="sibTrans" cxnId="{EAB344AC-C2E4-C141-9DD6-9DA762F7DA8D}">
      <dgm:prSet/>
      <dgm:spPr/>
      <dgm:t>
        <a:bodyPr/>
        <a:lstStyle/>
        <a:p>
          <a:endParaRPr lang="fr-FR" sz="2300"/>
        </a:p>
      </dgm:t>
    </dgm:pt>
    <dgm:pt modelId="{3AD521A0-746F-7D4F-9D58-623718D5D5CD}" type="pres">
      <dgm:prSet presAssocID="{EF5E1D56-C488-4EB8-AA2C-80C219B51654}" presName="vert0" presStyleCnt="0">
        <dgm:presLayoutVars>
          <dgm:dir/>
          <dgm:animOne val="branch"/>
          <dgm:animLvl val="lvl"/>
        </dgm:presLayoutVars>
      </dgm:prSet>
      <dgm:spPr/>
    </dgm:pt>
    <dgm:pt modelId="{7F901395-6BDF-BA4A-BA7B-856C44FA8911}" type="pres">
      <dgm:prSet presAssocID="{06AA3DA1-A3AA-4937-8067-359D7ABC705E}" presName="thickLine" presStyleLbl="alignNode1" presStyleIdx="0" presStyleCnt="4"/>
      <dgm:spPr/>
    </dgm:pt>
    <dgm:pt modelId="{C2AC6283-DB1D-8C4B-B234-E8F62E691C82}" type="pres">
      <dgm:prSet presAssocID="{06AA3DA1-A3AA-4937-8067-359D7ABC705E}" presName="horz1" presStyleCnt="0"/>
      <dgm:spPr/>
    </dgm:pt>
    <dgm:pt modelId="{52112B45-DF3D-BF49-B503-1E37704AFEAB}" type="pres">
      <dgm:prSet presAssocID="{06AA3DA1-A3AA-4937-8067-359D7ABC705E}" presName="tx1" presStyleLbl="revTx" presStyleIdx="0" presStyleCnt="4"/>
      <dgm:spPr/>
    </dgm:pt>
    <dgm:pt modelId="{1502E328-6D2D-4643-B5B0-D194C09FCF97}" type="pres">
      <dgm:prSet presAssocID="{06AA3DA1-A3AA-4937-8067-359D7ABC705E}" presName="vert1" presStyleCnt="0"/>
      <dgm:spPr/>
    </dgm:pt>
    <dgm:pt modelId="{165B38CB-661E-3546-9F57-AE61EF91A709}" type="pres">
      <dgm:prSet presAssocID="{D7AD2530-D0F2-CB4E-AE2C-172F754C6C29}" presName="thickLine" presStyleLbl="alignNode1" presStyleIdx="1" presStyleCnt="4"/>
      <dgm:spPr/>
    </dgm:pt>
    <dgm:pt modelId="{5E32E4E5-C0F9-E840-998A-7D12A47959F4}" type="pres">
      <dgm:prSet presAssocID="{D7AD2530-D0F2-CB4E-AE2C-172F754C6C29}" presName="horz1" presStyleCnt="0"/>
      <dgm:spPr/>
    </dgm:pt>
    <dgm:pt modelId="{33FA523C-B5F8-164D-A0D9-584808CA9A2F}" type="pres">
      <dgm:prSet presAssocID="{D7AD2530-D0F2-CB4E-AE2C-172F754C6C29}" presName="tx1" presStyleLbl="revTx" presStyleIdx="1" presStyleCnt="4"/>
      <dgm:spPr/>
    </dgm:pt>
    <dgm:pt modelId="{8787D809-FEE2-AA4B-884F-833DE63FD1EE}" type="pres">
      <dgm:prSet presAssocID="{D7AD2530-D0F2-CB4E-AE2C-172F754C6C29}" presName="vert1" presStyleCnt="0"/>
      <dgm:spPr/>
    </dgm:pt>
    <dgm:pt modelId="{CFCB76CD-FCF2-5E41-AAF4-1ED03F884F71}" type="pres">
      <dgm:prSet presAssocID="{BCAC7484-E453-4B43-A785-FAA42F17C774}" presName="thickLine" presStyleLbl="alignNode1" presStyleIdx="2" presStyleCnt="4"/>
      <dgm:spPr/>
    </dgm:pt>
    <dgm:pt modelId="{C4F140D0-0755-1F42-B979-CF5E00A1F2D9}" type="pres">
      <dgm:prSet presAssocID="{BCAC7484-E453-4B43-A785-FAA42F17C774}" presName="horz1" presStyleCnt="0"/>
      <dgm:spPr/>
    </dgm:pt>
    <dgm:pt modelId="{DBB7755D-4B82-7A4B-A706-6CEA4C741482}" type="pres">
      <dgm:prSet presAssocID="{BCAC7484-E453-4B43-A785-FAA42F17C774}" presName="tx1" presStyleLbl="revTx" presStyleIdx="2" presStyleCnt="4"/>
      <dgm:spPr/>
    </dgm:pt>
    <dgm:pt modelId="{CF40FB8B-2D3A-094E-9EE1-777464C1D01D}" type="pres">
      <dgm:prSet presAssocID="{BCAC7484-E453-4B43-A785-FAA42F17C774}" presName="vert1" presStyleCnt="0"/>
      <dgm:spPr/>
    </dgm:pt>
    <dgm:pt modelId="{B35B0D3C-D92F-1140-8604-180122776235}" type="pres">
      <dgm:prSet presAssocID="{FA146BBD-9DAD-FE41-A7D6-C617F9B5B5CD}" presName="thickLine" presStyleLbl="alignNode1" presStyleIdx="3" presStyleCnt="4"/>
      <dgm:spPr/>
    </dgm:pt>
    <dgm:pt modelId="{BB0FA6B0-921F-3340-80F6-44D0E804B804}" type="pres">
      <dgm:prSet presAssocID="{FA146BBD-9DAD-FE41-A7D6-C617F9B5B5CD}" presName="horz1" presStyleCnt="0"/>
      <dgm:spPr/>
    </dgm:pt>
    <dgm:pt modelId="{52F8FDFD-1E1B-3D4C-8C2B-0F13C92FCE00}" type="pres">
      <dgm:prSet presAssocID="{FA146BBD-9DAD-FE41-A7D6-C617F9B5B5CD}" presName="tx1" presStyleLbl="revTx" presStyleIdx="3" presStyleCnt="4"/>
      <dgm:spPr/>
    </dgm:pt>
    <dgm:pt modelId="{476F48F3-D844-574E-A659-E07BAA5834A0}" type="pres">
      <dgm:prSet presAssocID="{FA146BBD-9DAD-FE41-A7D6-C617F9B5B5CD}" presName="vert1" presStyleCnt="0"/>
      <dgm:spPr/>
    </dgm:pt>
  </dgm:ptLst>
  <dgm:cxnLst>
    <dgm:cxn modelId="{E5EDFD06-EF5F-DC4D-B6F8-1348AA142F18}" type="presOf" srcId="{06AA3DA1-A3AA-4937-8067-359D7ABC705E}" destId="{52112B45-DF3D-BF49-B503-1E37704AFEAB}" srcOrd="0" destOrd="0" presId="urn:microsoft.com/office/officeart/2008/layout/LinedList"/>
    <dgm:cxn modelId="{780B1108-F084-474F-9EDC-ECE8DB8BB9EB}" srcId="{EF5E1D56-C488-4EB8-AA2C-80C219B51654}" destId="{06AA3DA1-A3AA-4937-8067-359D7ABC705E}" srcOrd="0" destOrd="0" parTransId="{057C179E-1DC3-4C51-ADCF-F8EFCAD17709}" sibTransId="{5A8F18E9-B6A1-42A2-913D-47A560B8A195}"/>
    <dgm:cxn modelId="{24E5A809-E8D2-6A43-898C-D58C4CF2B94E}" type="presOf" srcId="{EF5E1D56-C488-4EB8-AA2C-80C219B51654}" destId="{3AD521A0-746F-7D4F-9D58-623718D5D5CD}" srcOrd="0" destOrd="0" presId="urn:microsoft.com/office/officeart/2008/layout/LinedList"/>
    <dgm:cxn modelId="{67D4DB37-564E-DA47-A5EB-325C2CA6E5BE}" type="presOf" srcId="{BCAC7484-E453-4B43-A785-FAA42F17C774}" destId="{DBB7755D-4B82-7A4B-A706-6CEA4C741482}" srcOrd="0" destOrd="0" presId="urn:microsoft.com/office/officeart/2008/layout/LinedList"/>
    <dgm:cxn modelId="{66336756-2372-EA40-A96E-D593FFEA48E5}" type="presOf" srcId="{D7AD2530-D0F2-CB4E-AE2C-172F754C6C29}" destId="{33FA523C-B5F8-164D-A0D9-584808CA9A2F}" srcOrd="0" destOrd="0" presId="urn:microsoft.com/office/officeart/2008/layout/LinedList"/>
    <dgm:cxn modelId="{4109A962-D067-4E8A-A6F4-F7EDBD767868}" srcId="{EF5E1D56-C488-4EB8-AA2C-80C219B51654}" destId="{BCAC7484-E453-4B43-A785-FAA42F17C774}" srcOrd="2" destOrd="0" parTransId="{BF1C5A9D-9333-46E9-834C-CDD08F424B54}" sibTransId="{D73AD1AF-8A38-49F7-844B-42DE77DC12CF}"/>
    <dgm:cxn modelId="{40B5B49B-F1C6-7C48-8D34-41CC11DA72BA}" srcId="{EF5E1D56-C488-4EB8-AA2C-80C219B51654}" destId="{FA146BBD-9DAD-FE41-A7D6-C617F9B5B5CD}" srcOrd="3" destOrd="0" parTransId="{00E53A9B-2C64-6C4B-B770-7CC4AF4C9A1B}" sibTransId="{EA1FF9D1-E268-8240-96D5-B06F38EFFC9E}"/>
    <dgm:cxn modelId="{FD44B3A3-2DB3-6240-A59B-E8B45AA0BEE9}" type="presOf" srcId="{FA146BBD-9DAD-FE41-A7D6-C617F9B5B5CD}" destId="{52F8FDFD-1E1B-3D4C-8C2B-0F13C92FCE00}" srcOrd="0" destOrd="0" presId="urn:microsoft.com/office/officeart/2008/layout/LinedList"/>
    <dgm:cxn modelId="{EAB344AC-C2E4-C141-9DD6-9DA762F7DA8D}" srcId="{EF5E1D56-C488-4EB8-AA2C-80C219B51654}" destId="{D7AD2530-D0F2-CB4E-AE2C-172F754C6C29}" srcOrd="1" destOrd="0" parTransId="{E71131A2-033A-6F45-AC41-A4C43A3D77A1}" sibTransId="{B73BAA43-8BA6-804D-883B-F0F88850E3B3}"/>
    <dgm:cxn modelId="{7A0044AF-39AF-A549-8B7E-DD89317A8104}" type="presParOf" srcId="{3AD521A0-746F-7D4F-9D58-623718D5D5CD}" destId="{7F901395-6BDF-BA4A-BA7B-856C44FA8911}" srcOrd="0" destOrd="0" presId="urn:microsoft.com/office/officeart/2008/layout/LinedList"/>
    <dgm:cxn modelId="{3938B6BE-F13E-3949-917D-1466972F6943}" type="presParOf" srcId="{3AD521A0-746F-7D4F-9D58-623718D5D5CD}" destId="{C2AC6283-DB1D-8C4B-B234-E8F62E691C82}" srcOrd="1" destOrd="0" presId="urn:microsoft.com/office/officeart/2008/layout/LinedList"/>
    <dgm:cxn modelId="{318CB6FD-9709-944B-9726-F099B8B49B41}" type="presParOf" srcId="{C2AC6283-DB1D-8C4B-B234-E8F62E691C82}" destId="{52112B45-DF3D-BF49-B503-1E37704AFEAB}" srcOrd="0" destOrd="0" presId="urn:microsoft.com/office/officeart/2008/layout/LinedList"/>
    <dgm:cxn modelId="{A9BB63D4-18E3-4843-8D03-F2969E64E031}" type="presParOf" srcId="{C2AC6283-DB1D-8C4B-B234-E8F62E691C82}" destId="{1502E328-6D2D-4643-B5B0-D194C09FCF97}" srcOrd="1" destOrd="0" presId="urn:microsoft.com/office/officeart/2008/layout/LinedList"/>
    <dgm:cxn modelId="{CF7CC4DC-741A-7A40-AF00-9C500FFC00CE}" type="presParOf" srcId="{3AD521A0-746F-7D4F-9D58-623718D5D5CD}" destId="{165B38CB-661E-3546-9F57-AE61EF91A709}" srcOrd="2" destOrd="0" presId="urn:microsoft.com/office/officeart/2008/layout/LinedList"/>
    <dgm:cxn modelId="{9546D346-6B67-3C48-900B-C8BC953DAD8D}" type="presParOf" srcId="{3AD521A0-746F-7D4F-9D58-623718D5D5CD}" destId="{5E32E4E5-C0F9-E840-998A-7D12A47959F4}" srcOrd="3" destOrd="0" presId="urn:microsoft.com/office/officeart/2008/layout/LinedList"/>
    <dgm:cxn modelId="{C448415A-490B-124A-AD89-32746AAC2511}" type="presParOf" srcId="{5E32E4E5-C0F9-E840-998A-7D12A47959F4}" destId="{33FA523C-B5F8-164D-A0D9-584808CA9A2F}" srcOrd="0" destOrd="0" presId="urn:microsoft.com/office/officeart/2008/layout/LinedList"/>
    <dgm:cxn modelId="{8CFDFCB0-3FED-7C40-B1AD-29956CA14E88}" type="presParOf" srcId="{5E32E4E5-C0F9-E840-998A-7D12A47959F4}" destId="{8787D809-FEE2-AA4B-884F-833DE63FD1EE}" srcOrd="1" destOrd="0" presId="urn:microsoft.com/office/officeart/2008/layout/LinedList"/>
    <dgm:cxn modelId="{763A857E-FC44-AF4C-AB37-8745A35E09A3}" type="presParOf" srcId="{3AD521A0-746F-7D4F-9D58-623718D5D5CD}" destId="{CFCB76CD-FCF2-5E41-AAF4-1ED03F884F71}" srcOrd="4" destOrd="0" presId="urn:microsoft.com/office/officeart/2008/layout/LinedList"/>
    <dgm:cxn modelId="{72F2CF3B-FDF8-9648-9BED-B7E3F52B470C}" type="presParOf" srcId="{3AD521A0-746F-7D4F-9D58-623718D5D5CD}" destId="{C4F140D0-0755-1F42-B979-CF5E00A1F2D9}" srcOrd="5" destOrd="0" presId="urn:microsoft.com/office/officeart/2008/layout/LinedList"/>
    <dgm:cxn modelId="{3C0F657F-035E-1343-8919-2CB916B680EF}" type="presParOf" srcId="{C4F140D0-0755-1F42-B979-CF5E00A1F2D9}" destId="{DBB7755D-4B82-7A4B-A706-6CEA4C741482}" srcOrd="0" destOrd="0" presId="urn:microsoft.com/office/officeart/2008/layout/LinedList"/>
    <dgm:cxn modelId="{D6631B7D-4E2D-444A-8F19-4E52E056CA43}" type="presParOf" srcId="{C4F140D0-0755-1F42-B979-CF5E00A1F2D9}" destId="{CF40FB8B-2D3A-094E-9EE1-777464C1D01D}" srcOrd="1" destOrd="0" presId="urn:microsoft.com/office/officeart/2008/layout/LinedList"/>
    <dgm:cxn modelId="{5132BEE4-E16E-304F-A862-72A48F9DE134}" type="presParOf" srcId="{3AD521A0-746F-7D4F-9D58-623718D5D5CD}" destId="{B35B0D3C-D92F-1140-8604-180122776235}" srcOrd="6" destOrd="0" presId="urn:microsoft.com/office/officeart/2008/layout/LinedList"/>
    <dgm:cxn modelId="{056D0115-9538-CE4B-87D5-6FDECBFD75D5}" type="presParOf" srcId="{3AD521A0-746F-7D4F-9D58-623718D5D5CD}" destId="{BB0FA6B0-921F-3340-80F6-44D0E804B804}" srcOrd="7" destOrd="0" presId="urn:microsoft.com/office/officeart/2008/layout/LinedList"/>
    <dgm:cxn modelId="{C09C72AD-7C42-D046-BBB8-E2067654C38D}" type="presParOf" srcId="{BB0FA6B0-921F-3340-80F6-44D0E804B804}" destId="{52F8FDFD-1E1B-3D4C-8C2B-0F13C92FCE00}" srcOrd="0" destOrd="0" presId="urn:microsoft.com/office/officeart/2008/layout/LinedList"/>
    <dgm:cxn modelId="{71C1272D-2323-4741-8212-0EB689767CCE}" type="presParOf" srcId="{BB0FA6B0-921F-3340-80F6-44D0E804B804}" destId="{476F48F3-D844-574E-A659-E07BAA5834A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4D9CE-1C2F-1D4A-BC09-C2F10BA91B76}">
      <dsp:nvSpPr>
        <dsp:cNvPr id="0" name=""/>
        <dsp:cNvSpPr/>
      </dsp:nvSpPr>
      <dsp:spPr>
        <a:xfrm>
          <a:off x="0" y="672"/>
          <a:ext cx="688335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B0120-26AE-F443-ABD4-B4A8EEB8F695}">
      <dsp:nvSpPr>
        <dsp:cNvPr id="0" name=""/>
        <dsp:cNvSpPr/>
      </dsp:nvSpPr>
      <dsp:spPr>
        <a:xfrm>
          <a:off x="0" y="672"/>
          <a:ext cx="6883352" cy="1101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Thèse en anthropologie - Université Saint-Louis : (</a:t>
          </a:r>
          <a:r>
            <a:rPr lang="fr-FR" sz="1800" kern="1200" dirty="0" err="1"/>
            <a:t>re</a:t>
          </a:r>
          <a:r>
            <a:rPr lang="fr-FR" sz="1800" kern="1200" dirty="0"/>
            <a:t>)compositions des manières de vivre dans un territoire contaminé et transformations des relations entre nature et culture qui en découlent suite à la rupture d’un barrage minier au Brésil en 2015.</a:t>
          </a:r>
          <a:endParaRPr lang="en-US" sz="1800" kern="1200" dirty="0"/>
        </a:p>
      </dsp:txBody>
      <dsp:txXfrm>
        <a:off x="0" y="672"/>
        <a:ext cx="6883352" cy="1101514"/>
      </dsp:txXfrm>
    </dsp:sp>
    <dsp:sp modelId="{584F8E20-C52E-0748-9923-F415989F53B4}">
      <dsp:nvSpPr>
        <dsp:cNvPr id="0" name=""/>
        <dsp:cNvSpPr/>
      </dsp:nvSpPr>
      <dsp:spPr>
        <a:xfrm>
          <a:off x="0" y="1102186"/>
          <a:ext cx="6883352" cy="0"/>
        </a:xfrm>
        <a:prstGeom prst="line">
          <a:avLst/>
        </a:prstGeom>
        <a:solidFill>
          <a:schemeClr val="accent2">
            <a:hueOff val="2908944"/>
            <a:satOff val="-17385"/>
            <a:lumOff val="-3480"/>
            <a:alphaOff val="0"/>
          </a:schemeClr>
        </a:solidFill>
        <a:ln w="12700" cap="flat" cmpd="sng" algn="ctr">
          <a:solidFill>
            <a:schemeClr val="accent2">
              <a:hueOff val="2908944"/>
              <a:satOff val="-17385"/>
              <a:lumOff val="-348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12119-131D-0C41-81B1-44591FC2B917}">
      <dsp:nvSpPr>
        <dsp:cNvPr id="0" name=""/>
        <dsp:cNvSpPr/>
      </dsp:nvSpPr>
      <dsp:spPr>
        <a:xfrm>
          <a:off x="0" y="1102186"/>
          <a:ext cx="6883352" cy="1101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/>
            <a:t>Co-direction</a:t>
          </a:r>
          <a:r>
            <a:rPr lang="fr-FR" sz="1800" kern="1200" dirty="0"/>
            <a:t>: </a:t>
          </a:r>
          <a:r>
            <a:rPr lang="fr-FR" sz="1800" kern="1200" dirty="0" err="1"/>
            <a:t>Benedikte</a:t>
          </a:r>
          <a:r>
            <a:rPr lang="fr-FR" sz="1800" kern="1200" dirty="0"/>
            <a:t> </a:t>
          </a:r>
          <a:r>
            <a:rPr lang="fr-FR" sz="1800" kern="1200" dirty="0" err="1"/>
            <a:t>Zitouni</a:t>
          </a:r>
          <a:r>
            <a:rPr lang="fr-FR" sz="1800" kern="1200" dirty="0"/>
            <a:t> (USL-B) &amp; </a:t>
          </a:r>
          <a:r>
            <a:rPr lang="fr-FR" sz="1800" kern="1200" dirty="0" err="1"/>
            <a:t>Marisol</a:t>
          </a:r>
          <a:r>
            <a:rPr lang="fr-FR" sz="1800" kern="1200" dirty="0"/>
            <a:t> de la </a:t>
          </a:r>
          <a:r>
            <a:rPr lang="fr-FR" sz="1800" kern="1200" dirty="0" err="1"/>
            <a:t>Cadena</a:t>
          </a:r>
          <a:r>
            <a:rPr lang="fr-FR" sz="1800" kern="1200" dirty="0"/>
            <a:t> (</a:t>
          </a:r>
          <a:r>
            <a:rPr lang="fr-FR" sz="1800" kern="1200" dirty="0" err="1"/>
            <a:t>UCDavis</a:t>
          </a:r>
          <a:r>
            <a:rPr lang="fr-FR" sz="1800" kern="1200" dirty="0"/>
            <a:t>).</a:t>
          </a:r>
          <a:endParaRPr lang="en-US" sz="1800" kern="1200" dirty="0"/>
        </a:p>
      </dsp:txBody>
      <dsp:txXfrm>
        <a:off x="0" y="1102186"/>
        <a:ext cx="6883352" cy="1101514"/>
      </dsp:txXfrm>
    </dsp:sp>
    <dsp:sp modelId="{7C4A26B0-9540-BE44-A0E1-F5A6BC42615B}">
      <dsp:nvSpPr>
        <dsp:cNvPr id="0" name=""/>
        <dsp:cNvSpPr/>
      </dsp:nvSpPr>
      <dsp:spPr>
        <a:xfrm>
          <a:off x="0" y="2203700"/>
          <a:ext cx="6883352" cy="0"/>
        </a:xfrm>
        <a:prstGeom prst="line">
          <a:avLst/>
        </a:prstGeom>
        <a:solidFill>
          <a:schemeClr val="accent2">
            <a:hueOff val="5817888"/>
            <a:satOff val="-34771"/>
            <a:lumOff val="-6961"/>
            <a:alphaOff val="0"/>
          </a:schemeClr>
        </a:solidFill>
        <a:ln w="12700" cap="flat" cmpd="sng" algn="ctr">
          <a:solidFill>
            <a:schemeClr val="accent2">
              <a:hueOff val="5817888"/>
              <a:satOff val="-34771"/>
              <a:lumOff val="-6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F9659-3FAB-B44A-84D2-DCEE7B4C56F4}">
      <dsp:nvSpPr>
        <dsp:cNvPr id="0" name=""/>
        <dsp:cNvSpPr/>
      </dsp:nvSpPr>
      <dsp:spPr>
        <a:xfrm>
          <a:off x="0" y="2203700"/>
          <a:ext cx="6883352" cy="1101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Méthodologie : Allers-retours sur le terrain entre 2018 et 2022 ; Observation participante &amp; entretiens semi-structurés répétés. </a:t>
          </a:r>
          <a:endParaRPr lang="en-US" sz="1800" kern="1200" dirty="0"/>
        </a:p>
      </dsp:txBody>
      <dsp:txXfrm>
        <a:off x="0" y="2203700"/>
        <a:ext cx="6883352" cy="1101514"/>
      </dsp:txXfrm>
    </dsp:sp>
    <dsp:sp modelId="{BBFB00D6-D47C-E144-8C26-20B773326AF5}">
      <dsp:nvSpPr>
        <dsp:cNvPr id="0" name=""/>
        <dsp:cNvSpPr/>
      </dsp:nvSpPr>
      <dsp:spPr>
        <a:xfrm>
          <a:off x="0" y="3305214"/>
          <a:ext cx="6883352" cy="0"/>
        </a:xfrm>
        <a:prstGeom prst="line">
          <a:avLst/>
        </a:prstGeom>
        <a:solidFill>
          <a:schemeClr val="accent2">
            <a:hueOff val="8726832"/>
            <a:satOff val="-52156"/>
            <a:lumOff val="-10441"/>
            <a:alphaOff val="0"/>
          </a:schemeClr>
        </a:solidFill>
        <a:ln w="12700" cap="flat" cmpd="sng" algn="ctr">
          <a:solidFill>
            <a:schemeClr val="accent2">
              <a:hueOff val="8726832"/>
              <a:satOff val="-52156"/>
              <a:lumOff val="-10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FA6BA-296E-5242-B413-FD3B38F894AF}">
      <dsp:nvSpPr>
        <dsp:cNvPr id="0" name=""/>
        <dsp:cNvSpPr/>
      </dsp:nvSpPr>
      <dsp:spPr>
        <a:xfrm>
          <a:off x="0" y="3305214"/>
          <a:ext cx="6883352" cy="1101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Village de pêche artisanale Regência Augusta (Embouchure du fleuve Rio Doce – Espirito Santo).</a:t>
          </a:r>
          <a:endParaRPr lang="en-US" sz="1800" kern="1200"/>
        </a:p>
      </dsp:txBody>
      <dsp:txXfrm>
        <a:off x="0" y="3305214"/>
        <a:ext cx="6883352" cy="1101514"/>
      </dsp:txXfrm>
    </dsp:sp>
    <dsp:sp modelId="{F97755A6-7EBE-1D42-89C0-528679465AF1}">
      <dsp:nvSpPr>
        <dsp:cNvPr id="0" name=""/>
        <dsp:cNvSpPr/>
      </dsp:nvSpPr>
      <dsp:spPr>
        <a:xfrm>
          <a:off x="0" y="4406728"/>
          <a:ext cx="6883352" cy="0"/>
        </a:xfrm>
        <a:prstGeom prst="line">
          <a:avLst/>
        </a:prstGeom>
        <a:solidFill>
          <a:schemeClr val="accent2">
            <a:hueOff val="11635776"/>
            <a:satOff val="-69541"/>
            <a:lumOff val="-13922"/>
            <a:alphaOff val="0"/>
          </a:schemeClr>
        </a:solidFill>
        <a:ln w="12700" cap="flat" cmpd="sng" algn="ctr">
          <a:solidFill>
            <a:schemeClr val="accent2">
              <a:hueOff val="11635776"/>
              <a:satOff val="-69541"/>
              <a:lumOff val="-1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ED514-E9F0-FA41-AE46-8CC0B637E00F}">
      <dsp:nvSpPr>
        <dsp:cNvPr id="0" name=""/>
        <dsp:cNvSpPr/>
      </dsp:nvSpPr>
      <dsp:spPr>
        <a:xfrm>
          <a:off x="0" y="4406728"/>
          <a:ext cx="6883352" cy="1101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Problématique : Climat d’incertitude ressenti sur le terrain concernant la contamination du fleuve.</a:t>
          </a:r>
          <a:endParaRPr lang="en-US" sz="1800" kern="1200"/>
        </a:p>
      </dsp:txBody>
      <dsp:txXfrm>
        <a:off x="0" y="4406728"/>
        <a:ext cx="6883352" cy="11015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9E988-2852-6F4C-A06C-658DBC6482C6}">
      <dsp:nvSpPr>
        <dsp:cNvPr id="0" name=""/>
        <dsp:cNvSpPr/>
      </dsp:nvSpPr>
      <dsp:spPr>
        <a:xfrm>
          <a:off x="0" y="498"/>
          <a:ext cx="111873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B7D18-1F9E-ED4F-A15C-2B9643DAFE4F}">
      <dsp:nvSpPr>
        <dsp:cNvPr id="0" name=""/>
        <dsp:cNvSpPr/>
      </dsp:nvSpPr>
      <dsp:spPr>
        <a:xfrm>
          <a:off x="0" y="498"/>
          <a:ext cx="11187390" cy="815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/>
            <a:t>1. </a:t>
          </a:r>
          <a:r>
            <a:rPr lang="en-US" sz="3600" kern="1200" dirty="0"/>
            <a:t>Le </a:t>
          </a:r>
          <a:r>
            <a:rPr lang="en-US" sz="3600" kern="1200" dirty="0" err="1"/>
            <a:t>désastre</a:t>
          </a:r>
          <a:r>
            <a:rPr lang="en-US" sz="3600" kern="1200" dirty="0"/>
            <a:t>…. et </a:t>
          </a:r>
          <a:r>
            <a:rPr lang="en-US" sz="3600" kern="1200" dirty="0" err="1"/>
            <a:t>ses</a:t>
          </a:r>
          <a:r>
            <a:rPr lang="en-US" sz="3600" kern="1200" dirty="0"/>
            <a:t> </a:t>
          </a:r>
          <a:r>
            <a:rPr lang="en-US" sz="3600" kern="1200" dirty="0" err="1"/>
            <a:t>réponses</a:t>
          </a:r>
          <a:endParaRPr lang="en-US" sz="3600" kern="1200" dirty="0"/>
        </a:p>
      </dsp:txBody>
      <dsp:txXfrm>
        <a:off x="0" y="498"/>
        <a:ext cx="11187390" cy="815775"/>
      </dsp:txXfrm>
    </dsp:sp>
    <dsp:sp modelId="{08B7F9B0-09BE-B647-B2D1-A1515659E8A2}">
      <dsp:nvSpPr>
        <dsp:cNvPr id="0" name=""/>
        <dsp:cNvSpPr/>
      </dsp:nvSpPr>
      <dsp:spPr>
        <a:xfrm>
          <a:off x="0" y="816273"/>
          <a:ext cx="111873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FC78BF-B86E-AD4D-B1A5-19B1915B94B4}">
      <dsp:nvSpPr>
        <dsp:cNvPr id="0" name=""/>
        <dsp:cNvSpPr/>
      </dsp:nvSpPr>
      <dsp:spPr>
        <a:xfrm>
          <a:off x="0" y="816273"/>
          <a:ext cx="11187390" cy="815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/>
            <a:t>2. Interprétations contradictoires des études scientifiques </a:t>
          </a:r>
          <a:endParaRPr lang="en-US" sz="3600" kern="1200" dirty="0"/>
        </a:p>
      </dsp:txBody>
      <dsp:txXfrm>
        <a:off x="0" y="816273"/>
        <a:ext cx="11187390" cy="815775"/>
      </dsp:txXfrm>
    </dsp:sp>
    <dsp:sp modelId="{4A0F68B5-8CC0-D342-9385-DA858CE0251C}">
      <dsp:nvSpPr>
        <dsp:cNvPr id="0" name=""/>
        <dsp:cNvSpPr/>
      </dsp:nvSpPr>
      <dsp:spPr>
        <a:xfrm>
          <a:off x="0" y="1632049"/>
          <a:ext cx="111873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32099-EEF9-3D49-B976-D71C2AEFD947}">
      <dsp:nvSpPr>
        <dsp:cNvPr id="0" name=""/>
        <dsp:cNvSpPr/>
      </dsp:nvSpPr>
      <dsp:spPr>
        <a:xfrm>
          <a:off x="0" y="1632049"/>
          <a:ext cx="11187390" cy="815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/>
            <a:t>3. Perceptions de la contamination par les pêcheurs </a:t>
          </a:r>
          <a:endParaRPr lang="en-US" sz="3600" kern="1200" dirty="0"/>
        </a:p>
      </dsp:txBody>
      <dsp:txXfrm>
        <a:off x="0" y="1632049"/>
        <a:ext cx="11187390" cy="815775"/>
      </dsp:txXfrm>
    </dsp:sp>
    <dsp:sp modelId="{2E3EDCD9-62FD-614A-BEA6-ECB961144D13}">
      <dsp:nvSpPr>
        <dsp:cNvPr id="0" name=""/>
        <dsp:cNvSpPr/>
      </dsp:nvSpPr>
      <dsp:spPr>
        <a:xfrm>
          <a:off x="0" y="2447825"/>
          <a:ext cx="111873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B3C56-38C7-404E-8F1B-E58017401B47}">
      <dsp:nvSpPr>
        <dsp:cNvPr id="0" name=""/>
        <dsp:cNvSpPr/>
      </dsp:nvSpPr>
      <dsp:spPr>
        <a:xfrm>
          <a:off x="0" y="2447825"/>
          <a:ext cx="11187390" cy="815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kern="1200" dirty="0"/>
            <a:t>4. Composer avec...</a:t>
          </a:r>
          <a:endParaRPr lang="en-US" sz="3600" kern="1200" dirty="0"/>
        </a:p>
      </dsp:txBody>
      <dsp:txXfrm>
        <a:off x="0" y="2447825"/>
        <a:ext cx="11187390" cy="815775"/>
      </dsp:txXfrm>
    </dsp:sp>
    <dsp:sp modelId="{CA7E5B3E-EB59-A342-A85E-682EA1FF847A}">
      <dsp:nvSpPr>
        <dsp:cNvPr id="0" name=""/>
        <dsp:cNvSpPr/>
      </dsp:nvSpPr>
      <dsp:spPr>
        <a:xfrm>
          <a:off x="0" y="3263601"/>
          <a:ext cx="1118739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C7BF67-315E-5B4B-9932-71630E309A31}">
      <dsp:nvSpPr>
        <dsp:cNvPr id="0" name=""/>
        <dsp:cNvSpPr/>
      </dsp:nvSpPr>
      <dsp:spPr>
        <a:xfrm>
          <a:off x="0" y="3263601"/>
          <a:ext cx="11187390" cy="815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5. Volet </a:t>
          </a:r>
          <a:r>
            <a:rPr lang="en-US" sz="3600" kern="1200" dirty="0" err="1"/>
            <a:t>judiciaire</a:t>
          </a:r>
          <a:endParaRPr lang="fr-FR" sz="3600" kern="1200" dirty="0"/>
        </a:p>
      </dsp:txBody>
      <dsp:txXfrm>
        <a:off x="0" y="3263601"/>
        <a:ext cx="11187390" cy="815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D7C07-8706-4D4C-B5D7-70D27E24B7A1}">
      <dsp:nvSpPr>
        <dsp:cNvPr id="0" name=""/>
        <dsp:cNvSpPr/>
      </dsp:nvSpPr>
      <dsp:spPr>
        <a:xfrm>
          <a:off x="0" y="0"/>
          <a:ext cx="535184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9D18AAF-AC76-B54B-8108-3A7BCF56CCDA}">
      <dsp:nvSpPr>
        <dsp:cNvPr id="0" name=""/>
        <dsp:cNvSpPr/>
      </dsp:nvSpPr>
      <dsp:spPr>
        <a:xfrm>
          <a:off x="0" y="0"/>
          <a:ext cx="5351843" cy="973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Brésil</a:t>
          </a:r>
          <a:r>
            <a:rPr lang="en-US" sz="2300" kern="1200" dirty="0"/>
            <a:t> &gt; </a:t>
          </a:r>
          <a:r>
            <a:rPr lang="en-US" sz="2300" kern="1200" dirty="0" err="1"/>
            <a:t>Espirito</a:t>
          </a:r>
          <a:r>
            <a:rPr lang="en-US" sz="2300" kern="1200" dirty="0"/>
            <a:t> Santo &gt; </a:t>
          </a:r>
          <a:r>
            <a:rPr lang="en-US" sz="2300" kern="1200" dirty="0" err="1"/>
            <a:t>Regência</a:t>
          </a:r>
          <a:r>
            <a:rPr lang="en-US" sz="2300" kern="1200" dirty="0"/>
            <a:t> (embouchure du </a:t>
          </a:r>
          <a:r>
            <a:rPr lang="en-US" sz="2300" kern="1200" dirty="0" err="1"/>
            <a:t>fleuve</a:t>
          </a:r>
          <a:r>
            <a:rPr lang="en-US" sz="2300" kern="1200" dirty="0"/>
            <a:t> Rio </a:t>
          </a:r>
          <a:r>
            <a:rPr lang="en-US" sz="2300" kern="1200" dirty="0" err="1"/>
            <a:t>Doce</a:t>
          </a:r>
          <a:r>
            <a:rPr lang="en-US" sz="2300" kern="1200" dirty="0"/>
            <a:t>)</a:t>
          </a:r>
        </a:p>
      </dsp:txBody>
      <dsp:txXfrm>
        <a:off x="0" y="0"/>
        <a:ext cx="5351843" cy="973449"/>
      </dsp:txXfrm>
    </dsp:sp>
    <dsp:sp modelId="{85B263D9-7FDC-8345-A0F0-C9DAED5903EA}">
      <dsp:nvSpPr>
        <dsp:cNvPr id="0" name=""/>
        <dsp:cNvSpPr/>
      </dsp:nvSpPr>
      <dsp:spPr>
        <a:xfrm>
          <a:off x="0" y="973449"/>
          <a:ext cx="535184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61C6BB-21E6-5147-8BD6-75518221A20B}">
      <dsp:nvSpPr>
        <dsp:cNvPr id="0" name=""/>
        <dsp:cNvSpPr/>
      </dsp:nvSpPr>
      <dsp:spPr>
        <a:xfrm>
          <a:off x="0" y="973449"/>
          <a:ext cx="5351843" cy="973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2015 : rupture du barrage </a:t>
          </a:r>
          <a:r>
            <a:rPr lang="en-US" sz="2300" kern="1200" dirty="0" err="1"/>
            <a:t>minier</a:t>
          </a:r>
          <a:r>
            <a:rPr lang="en-US" sz="2300" kern="1200" dirty="0"/>
            <a:t> du </a:t>
          </a:r>
          <a:r>
            <a:rPr lang="en-US" sz="2300" kern="1200" dirty="0" err="1"/>
            <a:t>Fundao</a:t>
          </a:r>
          <a:r>
            <a:rPr lang="en-US" sz="2300" kern="1200" dirty="0"/>
            <a:t> (</a:t>
          </a:r>
          <a:r>
            <a:rPr lang="en-US" sz="2300" kern="1200" dirty="0" err="1"/>
            <a:t>Samarco</a:t>
          </a:r>
          <a:r>
            <a:rPr lang="en-US" sz="2300" kern="1200" dirty="0"/>
            <a:t> – Vale – BHP) </a:t>
          </a:r>
        </a:p>
      </dsp:txBody>
      <dsp:txXfrm>
        <a:off x="0" y="973449"/>
        <a:ext cx="5351843" cy="973449"/>
      </dsp:txXfrm>
    </dsp:sp>
    <dsp:sp modelId="{BC5D0292-4F1F-284B-B756-29668E3E6FD2}">
      <dsp:nvSpPr>
        <dsp:cNvPr id="0" name=""/>
        <dsp:cNvSpPr/>
      </dsp:nvSpPr>
      <dsp:spPr>
        <a:xfrm>
          <a:off x="0" y="1946899"/>
          <a:ext cx="535184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62CB5E-1694-764F-838D-709AA3F8ECB0}">
      <dsp:nvSpPr>
        <dsp:cNvPr id="0" name=""/>
        <dsp:cNvSpPr/>
      </dsp:nvSpPr>
      <dsp:spPr>
        <a:xfrm>
          <a:off x="0" y="1946899"/>
          <a:ext cx="5351843" cy="973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Contamination du </a:t>
          </a:r>
          <a:r>
            <a:rPr lang="en-US" sz="2300" kern="1200" dirty="0" err="1"/>
            <a:t>fleuve</a:t>
          </a:r>
          <a:r>
            <a:rPr lang="en-US" sz="2300" kern="1200" dirty="0"/>
            <a:t> Rio </a:t>
          </a:r>
          <a:r>
            <a:rPr lang="en-US" sz="2300" kern="1200" dirty="0" err="1"/>
            <a:t>Doce</a:t>
          </a:r>
          <a:endParaRPr lang="en-US" sz="2300" kern="1200" dirty="0"/>
        </a:p>
      </dsp:txBody>
      <dsp:txXfrm>
        <a:off x="0" y="1946899"/>
        <a:ext cx="5351843" cy="973449"/>
      </dsp:txXfrm>
    </dsp:sp>
    <dsp:sp modelId="{A53AFC24-7C9B-B14A-8E27-7B873233915F}">
      <dsp:nvSpPr>
        <dsp:cNvPr id="0" name=""/>
        <dsp:cNvSpPr/>
      </dsp:nvSpPr>
      <dsp:spPr>
        <a:xfrm>
          <a:off x="0" y="2920349"/>
          <a:ext cx="535184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7A75D4-3599-A04D-80D5-E56D05DC63E5}">
      <dsp:nvSpPr>
        <dsp:cNvPr id="0" name=""/>
        <dsp:cNvSpPr/>
      </dsp:nvSpPr>
      <dsp:spPr>
        <a:xfrm>
          <a:off x="0" y="2920349"/>
          <a:ext cx="5351843" cy="973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Dédommagements</a:t>
          </a:r>
          <a:r>
            <a:rPr lang="en-US" sz="2300" kern="1200" dirty="0"/>
            <a:t> : Accord </a:t>
          </a:r>
          <a:r>
            <a:rPr lang="en-US" sz="2300" kern="1200" dirty="0" err="1"/>
            <a:t>extrajudiciaire</a:t>
          </a:r>
          <a:r>
            <a:rPr lang="en-US" sz="2300" kern="1200" dirty="0"/>
            <a:t> –&gt; </a:t>
          </a:r>
          <a:r>
            <a:rPr lang="en-US" sz="2300" kern="1200" dirty="0" err="1"/>
            <a:t>Création</a:t>
          </a:r>
          <a:r>
            <a:rPr lang="en-US" sz="2300" kern="1200" dirty="0"/>
            <a:t> de la </a:t>
          </a:r>
          <a:r>
            <a:rPr lang="en-US" sz="2300" kern="1200" dirty="0" err="1"/>
            <a:t>Fondation</a:t>
          </a:r>
          <a:r>
            <a:rPr lang="en-US" sz="2300" kern="1200" dirty="0"/>
            <a:t> </a:t>
          </a:r>
          <a:r>
            <a:rPr lang="en-US" sz="2300" kern="1200" dirty="0" err="1"/>
            <a:t>Renova</a:t>
          </a:r>
          <a:endParaRPr lang="en-US" sz="2300" kern="1200" dirty="0"/>
        </a:p>
      </dsp:txBody>
      <dsp:txXfrm>
        <a:off x="0" y="2920349"/>
        <a:ext cx="5351843" cy="9734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01395-6BDF-BA4A-BA7B-856C44FA8911}">
      <dsp:nvSpPr>
        <dsp:cNvPr id="0" name=""/>
        <dsp:cNvSpPr/>
      </dsp:nvSpPr>
      <dsp:spPr>
        <a:xfrm>
          <a:off x="0" y="487"/>
          <a:ext cx="58508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12B45-DF3D-BF49-B503-1E37704AFEAB}">
      <dsp:nvSpPr>
        <dsp:cNvPr id="0" name=""/>
        <dsp:cNvSpPr/>
      </dsp:nvSpPr>
      <dsp:spPr>
        <a:xfrm>
          <a:off x="0" y="487"/>
          <a:ext cx="5850835" cy="7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Le </a:t>
          </a:r>
          <a:r>
            <a:rPr lang="en-US" sz="2300" kern="1200" dirty="0" err="1"/>
            <a:t>fleuve</a:t>
          </a:r>
          <a:r>
            <a:rPr lang="en-US" sz="2300" kern="1200" dirty="0"/>
            <a:t> </a:t>
          </a:r>
          <a:r>
            <a:rPr lang="en-US" sz="2300" kern="1200" dirty="0" err="1"/>
            <a:t>est</a:t>
          </a:r>
          <a:r>
            <a:rPr lang="en-US" sz="2300" kern="1200" dirty="0"/>
            <a:t>-il </a:t>
          </a:r>
          <a:r>
            <a:rPr lang="en-US" sz="2300" kern="1200" dirty="0" err="1"/>
            <a:t>contaminé</a:t>
          </a:r>
          <a:r>
            <a:rPr lang="en-US" sz="2300" kern="1200" dirty="0"/>
            <a:t> ? </a:t>
          </a:r>
        </a:p>
      </dsp:txBody>
      <dsp:txXfrm>
        <a:off x="0" y="487"/>
        <a:ext cx="5850835" cy="798910"/>
      </dsp:txXfrm>
    </dsp:sp>
    <dsp:sp modelId="{E70FD8E6-6587-8743-9C03-10A2C484C27E}">
      <dsp:nvSpPr>
        <dsp:cNvPr id="0" name=""/>
        <dsp:cNvSpPr/>
      </dsp:nvSpPr>
      <dsp:spPr>
        <a:xfrm>
          <a:off x="0" y="799398"/>
          <a:ext cx="58508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1D9FD-1CE1-384A-ACB8-73B5F15E59FB}">
      <dsp:nvSpPr>
        <dsp:cNvPr id="0" name=""/>
        <dsp:cNvSpPr/>
      </dsp:nvSpPr>
      <dsp:spPr>
        <a:xfrm>
          <a:off x="0" y="799398"/>
          <a:ext cx="5850835" cy="7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Par quoi et </a:t>
          </a:r>
          <a:r>
            <a:rPr lang="en-US" sz="2300" kern="1200" dirty="0" err="1"/>
            <a:t>en</a:t>
          </a:r>
          <a:r>
            <a:rPr lang="en-US" sz="2300" kern="1200" dirty="0"/>
            <a:t> </a:t>
          </a:r>
          <a:r>
            <a:rPr lang="en-US" sz="2300" kern="1200" dirty="0" err="1"/>
            <a:t>quelles</a:t>
          </a:r>
          <a:r>
            <a:rPr lang="en-US" sz="2300" kern="1200" dirty="0"/>
            <a:t> </a:t>
          </a:r>
          <a:r>
            <a:rPr lang="en-US" sz="2300" kern="1200" dirty="0" err="1"/>
            <a:t>quantités</a:t>
          </a:r>
          <a:r>
            <a:rPr lang="en-US" sz="2300" kern="1200" dirty="0"/>
            <a:t> ?</a:t>
          </a:r>
        </a:p>
      </dsp:txBody>
      <dsp:txXfrm>
        <a:off x="0" y="799398"/>
        <a:ext cx="5850835" cy="798910"/>
      </dsp:txXfrm>
    </dsp:sp>
    <dsp:sp modelId="{CFCB76CD-FCF2-5E41-AAF4-1ED03F884F71}">
      <dsp:nvSpPr>
        <dsp:cNvPr id="0" name=""/>
        <dsp:cNvSpPr/>
      </dsp:nvSpPr>
      <dsp:spPr>
        <a:xfrm>
          <a:off x="0" y="1598309"/>
          <a:ext cx="58508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7755D-4B82-7A4B-A706-6CEA4C741482}">
      <dsp:nvSpPr>
        <dsp:cNvPr id="0" name=""/>
        <dsp:cNvSpPr/>
      </dsp:nvSpPr>
      <dsp:spPr>
        <a:xfrm>
          <a:off x="0" y="1598309"/>
          <a:ext cx="5850835" cy="7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Comment </a:t>
          </a:r>
          <a:r>
            <a:rPr lang="en-US" sz="2300" kern="1200" dirty="0" err="1"/>
            <a:t>cela</a:t>
          </a:r>
          <a:r>
            <a:rPr lang="en-US" sz="2300" kern="1200" dirty="0"/>
            <a:t> </a:t>
          </a:r>
          <a:r>
            <a:rPr lang="en-US" sz="2300" kern="1200" dirty="0" err="1"/>
            <a:t>affecte</a:t>
          </a:r>
          <a:r>
            <a:rPr lang="en-US" sz="2300" kern="1200" dirty="0"/>
            <a:t> – </a:t>
          </a:r>
          <a:r>
            <a:rPr lang="en-US" sz="2300" kern="1200" dirty="0" err="1"/>
            <a:t>ou</a:t>
          </a:r>
          <a:r>
            <a:rPr lang="en-US" sz="2300" kern="1200" dirty="0"/>
            <a:t> non - les </a:t>
          </a:r>
          <a:r>
            <a:rPr lang="en-US" sz="2300" kern="1200" dirty="0" err="1"/>
            <a:t>produits</a:t>
          </a:r>
          <a:r>
            <a:rPr lang="en-US" sz="2300" kern="1200" dirty="0"/>
            <a:t> </a:t>
          </a:r>
          <a:r>
            <a:rPr lang="en-US" sz="2300" kern="1200" dirty="0" err="1"/>
            <a:t>halieutiques</a:t>
          </a:r>
          <a:r>
            <a:rPr lang="en-US" sz="2300" kern="1200" dirty="0"/>
            <a:t> (base de </a:t>
          </a:r>
          <a:r>
            <a:rPr lang="en-US" sz="2300" kern="1200" dirty="0" err="1"/>
            <a:t>l’alimentation</a:t>
          </a:r>
          <a:r>
            <a:rPr lang="en-US" sz="2300" kern="1200" dirty="0"/>
            <a:t> locale) ?</a:t>
          </a:r>
        </a:p>
      </dsp:txBody>
      <dsp:txXfrm>
        <a:off x="0" y="1598309"/>
        <a:ext cx="5850835" cy="798910"/>
      </dsp:txXfrm>
    </dsp:sp>
    <dsp:sp modelId="{94C112BD-9425-0042-90C5-247ACC8A5E9B}">
      <dsp:nvSpPr>
        <dsp:cNvPr id="0" name=""/>
        <dsp:cNvSpPr/>
      </dsp:nvSpPr>
      <dsp:spPr>
        <a:xfrm>
          <a:off x="0" y="2397220"/>
          <a:ext cx="58508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361C8D-5EFA-FF44-A806-682616CD07F8}">
      <dsp:nvSpPr>
        <dsp:cNvPr id="0" name=""/>
        <dsp:cNvSpPr/>
      </dsp:nvSpPr>
      <dsp:spPr>
        <a:xfrm>
          <a:off x="0" y="2397220"/>
          <a:ext cx="5850835" cy="7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Quels</a:t>
          </a:r>
          <a:r>
            <a:rPr lang="en-US" sz="2300" kern="1200" dirty="0"/>
            <a:t> </a:t>
          </a:r>
          <a:r>
            <a:rPr lang="en-US" sz="2300" kern="1200" dirty="0" err="1"/>
            <a:t>effets</a:t>
          </a:r>
          <a:r>
            <a:rPr lang="en-US" sz="2300" kern="1200" dirty="0"/>
            <a:t> sur la </a:t>
          </a:r>
          <a:r>
            <a:rPr lang="en-US" sz="2300" kern="1200" dirty="0" err="1"/>
            <a:t>santé</a:t>
          </a:r>
          <a:r>
            <a:rPr lang="en-US" sz="2300" kern="1200" dirty="0"/>
            <a:t> ?</a:t>
          </a:r>
        </a:p>
      </dsp:txBody>
      <dsp:txXfrm>
        <a:off x="0" y="2397220"/>
        <a:ext cx="5850835" cy="798910"/>
      </dsp:txXfrm>
    </dsp:sp>
    <dsp:sp modelId="{5BDDD1B2-D23D-8D4A-A1E5-6BB3D65967FA}">
      <dsp:nvSpPr>
        <dsp:cNvPr id="0" name=""/>
        <dsp:cNvSpPr/>
      </dsp:nvSpPr>
      <dsp:spPr>
        <a:xfrm>
          <a:off x="0" y="3196131"/>
          <a:ext cx="58508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298FB-48E8-8F44-8FA5-A128B1CBAE13}">
      <dsp:nvSpPr>
        <dsp:cNvPr id="0" name=""/>
        <dsp:cNvSpPr/>
      </dsp:nvSpPr>
      <dsp:spPr>
        <a:xfrm>
          <a:off x="0" y="3196131"/>
          <a:ext cx="5850835" cy="7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Liens de </a:t>
          </a:r>
          <a:r>
            <a:rPr lang="en-US" sz="2300" kern="1200" dirty="0" err="1"/>
            <a:t>causalité</a:t>
          </a:r>
          <a:r>
            <a:rPr lang="en-US" sz="2300" kern="1200" dirty="0"/>
            <a:t> avec le </a:t>
          </a:r>
          <a:r>
            <a:rPr lang="en-US" sz="2300" kern="1200" dirty="0" err="1"/>
            <a:t>désastre</a:t>
          </a:r>
          <a:r>
            <a:rPr lang="en-US" sz="2300" kern="1200" dirty="0"/>
            <a:t> ?</a:t>
          </a:r>
        </a:p>
      </dsp:txBody>
      <dsp:txXfrm>
        <a:off x="0" y="3196131"/>
        <a:ext cx="5850835" cy="7989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01395-6BDF-BA4A-BA7B-856C44FA8911}">
      <dsp:nvSpPr>
        <dsp:cNvPr id="0" name=""/>
        <dsp:cNvSpPr/>
      </dsp:nvSpPr>
      <dsp:spPr>
        <a:xfrm>
          <a:off x="0" y="1335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12B45-DF3D-BF49-B503-1E37704AFEAB}">
      <dsp:nvSpPr>
        <dsp:cNvPr id="0" name=""/>
        <dsp:cNvSpPr/>
      </dsp:nvSpPr>
      <dsp:spPr>
        <a:xfrm>
          <a:off x="0" y="1335"/>
          <a:ext cx="4640729" cy="1002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Connaissance</a:t>
          </a:r>
          <a:r>
            <a:rPr lang="en-US" sz="2300" kern="1200" dirty="0"/>
            <a:t> sensible, affective et pratique de la </a:t>
          </a:r>
          <a:r>
            <a:rPr lang="en-US" sz="2300" kern="1200" dirty="0" err="1"/>
            <a:t>pêche</a:t>
          </a:r>
          <a:r>
            <a:rPr lang="en-US" sz="2300" kern="1200" dirty="0"/>
            <a:t> </a:t>
          </a:r>
        </a:p>
      </dsp:txBody>
      <dsp:txXfrm>
        <a:off x="0" y="1335"/>
        <a:ext cx="4640729" cy="1002153"/>
      </dsp:txXfrm>
    </dsp:sp>
    <dsp:sp modelId="{E70FD8E6-6587-8743-9C03-10A2C484C27E}">
      <dsp:nvSpPr>
        <dsp:cNvPr id="0" name=""/>
        <dsp:cNvSpPr/>
      </dsp:nvSpPr>
      <dsp:spPr>
        <a:xfrm>
          <a:off x="0" y="1003488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1D9FD-1CE1-384A-ACB8-73B5F15E59FB}">
      <dsp:nvSpPr>
        <dsp:cNvPr id="0" name=""/>
        <dsp:cNvSpPr/>
      </dsp:nvSpPr>
      <dsp:spPr>
        <a:xfrm>
          <a:off x="0" y="1003488"/>
          <a:ext cx="4636197" cy="106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Repérage</a:t>
          </a:r>
          <a:r>
            <a:rPr lang="en-US" sz="2300" kern="1200" baseline="0" dirty="0"/>
            <a:t> des indices de contamination</a:t>
          </a:r>
          <a:endParaRPr lang="en-US" sz="2300" kern="1200" dirty="0"/>
        </a:p>
      </dsp:txBody>
      <dsp:txXfrm>
        <a:off x="0" y="1003488"/>
        <a:ext cx="4636197" cy="1060899"/>
      </dsp:txXfrm>
    </dsp:sp>
    <dsp:sp modelId="{CFCB76CD-FCF2-5E41-AAF4-1ED03F884F71}">
      <dsp:nvSpPr>
        <dsp:cNvPr id="0" name=""/>
        <dsp:cNvSpPr/>
      </dsp:nvSpPr>
      <dsp:spPr>
        <a:xfrm>
          <a:off x="0" y="2064388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7755D-4B82-7A4B-A706-6CEA4C741482}">
      <dsp:nvSpPr>
        <dsp:cNvPr id="0" name=""/>
        <dsp:cNvSpPr/>
      </dsp:nvSpPr>
      <dsp:spPr>
        <a:xfrm>
          <a:off x="0" y="2064388"/>
          <a:ext cx="4640729" cy="1002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Adaptation des </a:t>
          </a:r>
          <a:r>
            <a:rPr lang="en-US" sz="2300" kern="1200" dirty="0" err="1"/>
            <a:t>comportements</a:t>
          </a:r>
          <a:r>
            <a:rPr lang="en-US" sz="2300" kern="1200" dirty="0"/>
            <a:t> / de </a:t>
          </a:r>
          <a:r>
            <a:rPr lang="en-US" sz="2300" kern="1200" dirty="0" err="1"/>
            <a:t>l’alimentation</a:t>
          </a:r>
          <a:endParaRPr lang="en-US" sz="2300" kern="1200" dirty="0"/>
        </a:p>
      </dsp:txBody>
      <dsp:txXfrm>
        <a:off x="0" y="2064388"/>
        <a:ext cx="4640729" cy="10021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01395-6BDF-BA4A-BA7B-856C44FA8911}">
      <dsp:nvSpPr>
        <dsp:cNvPr id="0" name=""/>
        <dsp:cNvSpPr/>
      </dsp:nvSpPr>
      <dsp:spPr>
        <a:xfrm>
          <a:off x="0" y="0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12B45-DF3D-BF49-B503-1E37704AFEAB}">
      <dsp:nvSpPr>
        <dsp:cNvPr id="0" name=""/>
        <dsp:cNvSpPr/>
      </dsp:nvSpPr>
      <dsp:spPr>
        <a:xfrm>
          <a:off x="0" y="0"/>
          <a:ext cx="4640729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Limiter </a:t>
          </a:r>
          <a:r>
            <a:rPr lang="en-US" sz="2500" kern="1200" dirty="0" err="1"/>
            <a:t>sa</a:t>
          </a:r>
          <a:r>
            <a:rPr lang="en-US" sz="2500" kern="1200" dirty="0"/>
            <a:t> </a:t>
          </a:r>
          <a:r>
            <a:rPr lang="en-US" sz="2500" kern="1200" dirty="0" err="1"/>
            <a:t>consommation</a:t>
          </a:r>
          <a:endParaRPr lang="en-US" sz="2500" kern="1200" dirty="0"/>
        </a:p>
      </dsp:txBody>
      <dsp:txXfrm>
        <a:off x="0" y="0"/>
        <a:ext cx="4640729" cy="971896"/>
      </dsp:txXfrm>
    </dsp:sp>
    <dsp:sp modelId="{E70FD8E6-6587-8743-9C03-10A2C484C27E}">
      <dsp:nvSpPr>
        <dsp:cNvPr id="0" name=""/>
        <dsp:cNvSpPr/>
      </dsp:nvSpPr>
      <dsp:spPr>
        <a:xfrm>
          <a:off x="0" y="971896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1D9FD-1CE1-384A-ACB8-73B5F15E59FB}">
      <dsp:nvSpPr>
        <dsp:cNvPr id="0" name=""/>
        <dsp:cNvSpPr/>
      </dsp:nvSpPr>
      <dsp:spPr>
        <a:xfrm>
          <a:off x="0" y="971896"/>
          <a:ext cx="4640729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baseline="0" dirty="0" err="1"/>
            <a:t>Relativiser</a:t>
          </a:r>
          <a:r>
            <a:rPr lang="en-US" sz="2500" kern="1200" baseline="0" dirty="0"/>
            <a:t> le danger</a:t>
          </a:r>
          <a:endParaRPr lang="en-US" sz="2500" kern="1200" dirty="0"/>
        </a:p>
      </dsp:txBody>
      <dsp:txXfrm>
        <a:off x="0" y="971896"/>
        <a:ext cx="4640729" cy="971896"/>
      </dsp:txXfrm>
    </dsp:sp>
    <dsp:sp modelId="{CFCB76CD-FCF2-5E41-AAF4-1ED03F884F71}">
      <dsp:nvSpPr>
        <dsp:cNvPr id="0" name=""/>
        <dsp:cNvSpPr/>
      </dsp:nvSpPr>
      <dsp:spPr>
        <a:xfrm>
          <a:off x="0" y="1943792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7755D-4B82-7A4B-A706-6CEA4C741482}">
      <dsp:nvSpPr>
        <dsp:cNvPr id="0" name=""/>
        <dsp:cNvSpPr/>
      </dsp:nvSpPr>
      <dsp:spPr>
        <a:xfrm>
          <a:off x="0" y="1943792"/>
          <a:ext cx="4640729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Contourner</a:t>
          </a:r>
          <a:r>
            <a:rPr lang="en-US" sz="2500" kern="1200" dirty="0"/>
            <a:t> </a:t>
          </a:r>
          <a:r>
            <a:rPr lang="en-US" sz="2500" kern="1200" dirty="0" err="1"/>
            <a:t>l’interdiction</a:t>
          </a:r>
          <a:r>
            <a:rPr lang="en-US" sz="2500" kern="1200" dirty="0"/>
            <a:t> de </a:t>
          </a:r>
          <a:r>
            <a:rPr lang="en-US" sz="2500" kern="1200" dirty="0" err="1"/>
            <a:t>pêche</a:t>
          </a:r>
          <a:endParaRPr lang="en-US" sz="2500" kern="1200" dirty="0"/>
        </a:p>
      </dsp:txBody>
      <dsp:txXfrm>
        <a:off x="0" y="1943792"/>
        <a:ext cx="4640729" cy="971896"/>
      </dsp:txXfrm>
    </dsp:sp>
    <dsp:sp modelId="{B35B0D3C-D92F-1140-8604-180122776235}">
      <dsp:nvSpPr>
        <dsp:cNvPr id="0" name=""/>
        <dsp:cNvSpPr/>
      </dsp:nvSpPr>
      <dsp:spPr>
        <a:xfrm>
          <a:off x="0" y="2915688"/>
          <a:ext cx="4640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F8FDFD-1E1B-3D4C-8C2B-0F13C92FCE00}">
      <dsp:nvSpPr>
        <dsp:cNvPr id="0" name=""/>
        <dsp:cNvSpPr/>
      </dsp:nvSpPr>
      <dsp:spPr>
        <a:xfrm>
          <a:off x="0" y="2915688"/>
          <a:ext cx="4640729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Coexistence de versions multiples de la contamination</a:t>
          </a:r>
          <a:endParaRPr lang="fr-FR" sz="2500" kern="1200" dirty="0"/>
        </a:p>
      </dsp:txBody>
      <dsp:txXfrm>
        <a:off x="0" y="2915688"/>
        <a:ext cx="4640729" cy="9718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01395-6BDF-BA4A-BA7B-856C44FA8911}">
      <dsp:nvSpPr>
        <dsp:cNvPr id="0" name=""/>
        <dsp:cNvSpPr/>
      </dsp:nvSpPr>
      <dsp:spPr>
        <a:xfrm>
          <a:off x="0" y="0"/>
          <a:ext cx="62957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12B45-DF3D-BF49-B503-1E37704AFEAB}">
      <dsp:nvSpPr>
        <dsp:cNvPr id="0" name=""/>
        <dsp:cNvSpPr/>
      </dsp:nvSpPr>
      <dsp:spPr>
        <a:xfrm>
          <a:off x="0" y="0"/>
          <a:ext cx="6295708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Procès</a:t>
          </a:r>
          <a:r>
            <a:rPr lang="en-US" sz="2300" kern="1200" baseline="0" dirty="0"/>
            <a:t> </a:t>
          </a:r>
          <a:r>
            <a:rPr lang="en-US" sz="2300" kern="1200" baseline="0" dirty="0" err="1"/>
            <a:t>pénal</a:t>
          </a:r>
          <a:r>
            <a:rPr lang="en-US" sz="2300" kern="1200" baseline="0" dirty="0"/>
            <a:t> </a:t>
          </a:r>
          <a:r>
            <a:rPr lang="en-US" sz="2300" kern="1200" baseline="0" dirty="0" err="1"/>
            <a:t>en</a:t>
          </a:r>
          <a:r>
            <a:rPr lang="en-US" sz="2300" kern="1200" baseline="0" dirty="0"/>
            <a:t> </a:t>
          </a:r>
          <a:r>
            <a:rPr lang="en-US" sz="2300" kern="1200" baseline="0" dirty="0" err="1"/>
            <a:t>suspens</a:t>
          </a:r>
          <a:r>
            <a:rPr lang="en-US" sz="2300" kern="1200" baseline="0" dirty="0"/>
            <a:t> (2017)</a:t>
          </a:r>
          <a:endParaRPr lang="en-US" sz="2300" kern="1200" dirty="0"/>
        </a:p>
      </dsp:txBody>
      <dsp:txXfrm>
        <a:off x="0" y="0"/>
        <a:ext cx="6295708" cy="971896"/>
      </dsp:txXfrm>
    </dsp:sp>
    <dsp:sp modelId="{165B38CB-661E-3546-9F57-AE61EF91A709}">
      <dsp:nvSpPr>
        <dsp:cNvPr id="0" name=""/>
        <dsp:cNvSpPr/>
      </dsp:nvSpPr>
      <dsp:spPr>
        <a:xfrm>
          <a:off x="0" y="971896"/>
          <a:ext cx="62957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A523C-B5F8-164D-A0D9-584808CA9A2F}">
      <dsp:nvSpPr>
        <dsp:cNvPr id="0" name=""/>
        <dsp:cNvSpPr/>
      </dsp:nvSpPr>
      <dsp:spPr>
        <a:xfrm>
          <a:off x="0" y="971896"/>
          <a:ext cx="6295708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Suivi</a:t>
          </a:r>
          <a:r>
            <a:rPr lang="en-US" sz="2300" kern="1200" dirty="0"/>
            <a:t> des </a:t>
          </a:r>
          <a:r>
            <a:rPr lang="en-US" sz="2300" kern="1200" dirty="0" err="1"/>
            <a:t>procédures</a:t>
          </a:r>
          <a:r>
            <a:rPr lang="en-US" sz="2300" kern="1200" dirty="0"/>
            <a:t> </a:t>
          </a:r>
          <a:r>
            <a:rPr lang="en-US" sz="2300" kern="1200" dirty="0" err="1"/>
            <a:t>juridiques</a:t>
          </a:r>
          <a:r>
            <a:rPr lang="en-US" sz="2300" kern="1200" dirty="0"/>
            <a:t> post-</a:t>
          </a:r>
          <a:r>
            <a:rPr lang="en-US" sz="2300" kern="1200" dirty="0" err="1"/>
            <a:t>désastre</a:t>
          </a:r>
          <a:r>
            <a:rPr lang="en-US" sz="2300" kern="1200" dirty="0"/>
            <a:t> par le tribunal federal du Minas Gerais</a:t>
          </a:r>
        </a:p>
      </dsp:txBody>
      <dsp:txXfrm>
        <a:off x="0" y="971896"/>
        <a:ext cx="6295708" cy="971896"/>
      </dsp:txXfrm>
    </dsp:sp>
    <dsp:sp modelId="{CFCB76CD-FCF2-5E41-AAF4-1ED03F884F71}">
      <dsp:nvSpPr>
        <dsp:cNvPr id="0" name=""/>
        <dsp:cNvSpPr/>
      </dsp:nvSpPr>
      <dsp:spPr>
        <a:xfrm>
          <a:off x="0" y="1943792"/>
          <a:ext cx="62957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7755D-4B82-7A4B-A706-6CEA4C741482}">
      <dsp:nvSpPr>
        <dsp:cNvPr id="0" name=""/>
        <dsp:cNvSpPr/>
      </dsp:nvSpPr>
      <dsp:spPr>
        <a:xfrm>
          <a:off x="0" y="1943792"/>
          <a:ext cx="6295708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 dirty="0"/>
            <a:t>Class-action </a:t>
          </a:r>
          <a:r>
            <a:rPr lang="en-US" sz="2300" kern="1200" baseline="0" dirty="0" err="1"/>
            <a:t>Londres</a:t>
          </a:r>
          <a:r>
            <a:rPr lang="en-US" sz="2300" kern="1200" baseline="0" dirty="0"/>
            <a:t> X BHP-Billiton (2022) pour negligence dans les operations de </a:t>
          </a:r>
          <a:r>
            <a:rPr lang="en-US" sz="2300" kern="1200" baseline="0" dirty="0" err="1"/>
            <a:t>Samarco</a:t>
          </a:r>
          <a:endParaRPr lang="en-US" sz="2300" kern="1200" dirty="0"/>
        </a:p>
      </dsp:txBody>
      <dsp:txXfrm>
        <a:off x="0" y="1943792"/>
        <a:ext cx="6295708" cy="971896"/>
      </dsp:txXfrm>
    </dsp:sp>
    <dsp:sp modelId="{B35B0D3C-D92F-1140-8604-180122776235}">
      <dsp:nvSpPr>
        <dsp:cNvPr id="0" name=""/>
        <dsp:cNvSpPr/>
      </dsp:nvSpPr>
      <dsp:spPr>
        <a:xfrm>
          <a:off x="0" y="2915688"/>
          <a:ext cx="629570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F8FDFD-1E1B-3D4C-8C2B-0F13C92FCE00}">
      <dsp:nvSpPr>
        <dsp:cNvPr id="0" name=""/>
        <dsp:cNvSpPr/>
      </dsp:nvSpPr>
      <dsp:spPr>
        <a:xfrm>
          <a:off x="0" y="2915688"/>
          <a:ext cx="6295708" cy="9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Recommandation de lecture: </a:t>
          </a:r>
          <a:r>
            <a:rPr lang="en-US" sz="2300" kern="1200" dirty="0"/>
            <a:t>S. Sawyer (2022) : “The small matter of suing Chevron” - Duke University Press</a:t>
          </a:r>
          <a:endParaRPr lang="fr-FR" sz="2300" kern="1200" dirty="0"/>
        </a:p>
      </dsp:txBody>
      <dsp:txXfrm>
        <a:off x="0" y="2915688"/>
        <a:ext cx="6295708" cy="97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F10D928-32F1-0C4F-A01B-6854DBA903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DCD02A-72C7-3246-B619-DC3CC839FB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57A20-766C-9A48-BB57-784C6A764765}" type="datetimeFigureOut">
              <a:rPr lang="fr-FR" smtClean="0"/>
              <a:t>07/02/2023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4B06AF0-09B3-2C4F-931F-58490E970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D9C036-F6F7-C54B-A12A-8D0B36ABC09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C48F1-B2E8-604C-9CD0-554747376A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33461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A4D2A-554B-D342-8E1E-18F3673545B3}" type="datetimeFigureOut">
              <a:rPr lang="fr-FR" smtClean="0"/>
              <a:t>07/02/2023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7F420-2484-0A44-BD07-9445076F2A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9041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35508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1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3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73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4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1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4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1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6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9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6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08048B-57AF-4F53-BC84-8E0A1033FBE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1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29171" y="32761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6364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48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6" r:id="rId10"/>
    <p:sldLayoutId id="21474837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title=User:Arnau_Aregio&amp;action=edit&amp;redlink=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1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28951A-6B21-F0B8-A9D2-5D080ABB09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530" y="10"/>
            <a:ext cx="12188941" cy="6857990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83" name="Rectangle 66">
            <a:extLst>
              <a:ext uri="{FF2B5EF4-FFF2-40B4-BE49-F238E27FC236}">
                <a16:creationId xmlns:a16="http://schemas.microsoft.com/office/drawing/2014/main" id="{6233B4D5-2565-4CC0-A9B1-C9EA9E9DE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89239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7226989-BFC5-FB44-815C-8E3FA0A97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199" y="1122363"/>
            <a:ext cx="5638801" cy="2387600"/>
          </a:xfrm>
        </p:spPr>
        <p:txBody>
          <a:bodyPr>
            <a:normAutofit/>
          </a:bodyPr>
          <a:lstStyle/>
          <a:p>
            <a:r>
              <a:rPr lang="fr-FR">
                <a:solidFill>
                  <a:srgbClr val="FFFFFF"/>
                </a:solidFill>
              </a:rPr>
              <a:t>La toxicité et ses incertitudes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F07C12-F616-BB42-BA34-C2837AB4B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199" y="3602038"/>
            <a:ext cx="5638801" cy="165576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FFFF"/>
                </a:solidFill>
              </a:rPr>
              <a:t>Contamination durable du fleuve Rio </a:t>
            </a:r>
            <a:r>
              <a:rPr lang="fr-FR" dirty="0" err="1">
                <a:solidFill>
                  <a:srgbClr val="FFFFFF"/>
                </a:solidFill>
              </a:rPr>
              <a:t>Doce</a:t>
            </a:r>
            <a:r>
              <a:rPr lang="fr-FR" dirty="0">
                <a:solidFill>
                  <a:srgbClr val="FFFFFF"/>
                </a:solidFill>
              </a:rPr>
              <a:t> (Brésil) par l’industrie minière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61876C-48DC-094B-BEF0-8BC6C8E66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155448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Juliette </a:t>
            </a:r>
            <a:r>
              <a:rPr lang="en-US" dirty="0" err="1">
                <a:solidFill>
                  <a:srgbClr val="FFFFFF"/>
                </a:solidFill>
              </a:rPr>
              <a:t>Woitchik</a:t>
            </a:r>
            <a:r>
              <a:rPr lang="en-US" dirty="0">
                <a:solidFill>
                  <a:srgbClr val="FFFFFF"/>
                </a:solidFill>
              </a:rPr>
              <a:t> - 03/02/2023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D0C934A-83A8-E041-9E33-A994C0907A62}"/>
              </a:ext>
            </a:extLst>
          </p:cNvPr>
          <p:cNvSpPr txBox="1"/>
          <p:nvPr/>
        </p:nvSpPr>
        <p:spPr>
          <a:xfrm>
            <a:off x="10899228" y="6495393"/>
            <a:ext cx="1388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00" b="0" i="0" u="sng" strike="noStrike" dirty="0">
                <a:effectLst/>
                <a:latin typeface="Arial" panose="020B0604020202020204" pitchFamily="34" charset="0"/>
                <a:hlinkClick r:id="rId3" tooltip="User:Arnau Aregio (page does not exist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 : Arnau Aregio</a:t>
            </a:r>
            <a:endParaRPr lang="fr-FR" sz="1000" u="sng" dirty="0"/>
          </a:p>
        </p:txBody>
      </p:sp>
    </p:spTree>
    <p:extLst>
      <p:ext uri="{BB962C8B-B14F-4D97-AF65-F5344CB8AC3E}">
        <p14:creationId xmlns:p14="http://schemas.microsoft.com/office/powerpoint/2010/main" val="3242835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65696E-C7F0-EB4C-B2B2-F7918EC746A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-15385"/>
            <a:ext cx="6326084" cy="6873386"/>
          </a:xfrm>
        </p:spPr>
      </p:pic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45A3476-6F44-DF4C-8E33-B78C1AC9F4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15113" y="0"/>
            <a:ext cx="5576887" cy="7336492"/>
          </a:xfrm>
        </p:spPr>
      </p:pic>
    </p:spTree>
    <p:extLst>
      <p:ext uri="{BB962C8B-B14F-4D97-AF65-F5344CB8AC3E}">
        <p14:creationId xmlns:p14="http://schemas.microsoft.com/office/powerpoint/2010/main" val="3322567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5D2285C8-BDBF-6D44-9846-CADD1DEE15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95857" y="0"/>
            <a:ext cx="6500812" cy="8679096"/>
          </a:xfrm>
        </p:spPr>
      </p:pic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C045608-C4B3-3C43-9189-F555B21267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63920"/>
            <a:ext cx="5592000" cy="4079630"/>
          </a:xfrm>
        </p:spPr>
      </p:pic>
    </p:spTree>
    <p:extLst>
      <p:ext uri="{BB962C8B-B14F-4D97-AF65-F5344CB8AC3E}">
        <p14:creationId xmlns:p14="http://schemas.microsoft.com/office/powerpoint/2010/main" val="4118060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EB003-1995-C44C-941F-E362E52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7572375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fr-FR" sz="4000" dirty="0"/>
              <a:t>3. Perceptions de la contamination par les pêcheurs </a:t>
            </a:r>
            <a:endParaRPr lang="en-US" sz="4000" dirty="0"/>
          </a:p>
        </p:txBody>
      </p:sp>
      <p:graphicFrame>
        <p:nvGraphicFramePr>
          <p:cNvPr id="101" name="Espace réservé du contenu 7">
            <a:extLst>
              <a:ext uri="{FF2B5EF4-FFF2-40B4-BE49-F238E27FC236}">
                <a16:creationId xmlns:a16="http://schemas.microsoft.com/office/drawing/2014/main" id="{57AA1DAB-5BF1-B53F-A725-BC1FEAA1EAE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47565089"/>
              </p:ext>
            </p:extLst>
          </p:nvPr>
        </p:nvGraphicFramePr>
        <p:xfrm>
          <a:off x="457200" y="2286001"/>
          <a:ext cx="4640729" cy="3067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A054E596-F00C-634E-9A7E-A4DE6556D90D}"/>
              </a:ext>
            </a:extLst>
          </p:cNvPr>
          <p:cNvSpPr txBox="1"/>
          <p:nvPr/>
        </p:nvSpPr>
        <p:spPr>
          <a:xfrm>
            <a:off x="8029575" y="1543050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IMAGES</a:t>
            </a:r>
          </a:p>
        </p:txBody>
      </p:sp>
      <p:pic>
        <p:nvPicPr>
          <p:cNvPr id="6" name="Image 5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F0B98231-83BC-A343-8700-B7ED13B09B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4742" y="0"/>
            <a:ext cx="4946660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8CEBF5D-35A0-5147-AE75-67A5D6084064}"/>
              </a:ext>
            </a:extLst>
          </p:cNvPr>
          <p:cNvSpPr txBox="1"/>
          <p:nvPr/>
        </p:nvSpPr>
        <p:spPr>
          <a:xfrm>
            <a:off x="11035859" y="6600496"/>
            <a:ext cx="1656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Photo :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Adailton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Alcantara</a:t>
            </a:r>
          </a:p>
        </p:txBody>
      </p:sp>
    </p:spTree>
    <p:extLst>
      <p:ext uri="{BB962C8B-B14F-4D97-AF65-F5344CB8AC3E}">
        <p14:creationId xmlns:p14="http://schemas.microsoft.com/office/powerpoint/2010/main" val="400297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EB003-1995-C44C-941F-E362E52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7572375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fr-FR" sz="4000" dirty="0"/>
              <a:t>4. Composer avec...</a:t>
            </a:r>
            <a:endParaRPr lang="en-US" sz="4000" dirty="0"/>
          </a:p>
        </p:txBody>
      </p:sp>
      <p:graphicFrame>
        <p:nvGraphicFramePr>
          <p:cNvPr id="101" name="Espace réservé du contenu 7">
            <a:extLst>
              <a:ext uri="{FF2B5EF4-FFF2-40B4-BE49-F238E27FC236}">
                <a16:creationId xmlns:a16="http://schemas.microsoft.com/office/drawing/2014/main" id="{57AA1DAB-5BF1-B53F-A725-BC1FEAA1EAE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007320"/>
              </p:ext>
            </p:extLst>
          </p:nvPr>
        </p:nvGraphicFramePr>
        <p:xfrm>
          <a:off x="457200" y="2286000"/>
          <a:ext cx="4640729" cy="3887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A054E596-F00C-634E-9A7E-A4DE6556D90D}"/>
              </a:ext>
            </a:extLst>
          </p:cNvPr>
          <p:cNvSpPr txBox="1"/>
          <p:nvPr/>
        </p:nvSpPr>
        <p:spPr>
          <a:xfrm>
            <a:off x="8029575" y="1543050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IMAGES</a:t>
            </a:r>
          </a:p>
        </p:txBody>
      </p:sp>
      <p:pic>
        <p:nvPicPr>
          <p:cNvPr id="6" name="Image 5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F0B98231-83BC-A343-8700-B7ED13B09B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4742" y="0"/>
            <a:ext cx="4946660" cy="6858000"/>
          </a:xfrm>
          <a:prstGeom prst="rect">
            <a:avLst/>
          </a:prstGeom>
        </p:spPr>
      </p:pic>
      <p:pic>
        <p:nvPicPr>
          <p:cNvPr id="7" name="Image 6" descr="Une image contenant arbre, extérieur, eau, rivière&#10;&#10;Description générée automatiquement">
            <a:extLst>
              <a:ext uri="{FF2B5EF4-FFF2-40B4-BE49-F238E27FC236}">
                <a16:creationId xmlns:a16="http://schemas.microsoft.com/office/drawing/2014/main" id="{0EF63188-82BD-4F42-B609-4A7F992530B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7439" y="0"/>
            <a:ext cx="6165797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FEA670C-B948-7749-BC6E-544703EE348C}"/>
              </a:ext>
            </a:extLst>
          </p:cNvPr>
          <p:cNvSpPr txBox="1"/>
          <p:nvPr/>
        </p:nvSpPr>
        <p:spPr>
          <a:xfrm>
            <a:off x="12389980" y="6611779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Photo : Sarah Fleury</a:t>
            </a:r>
          </a:p>
        </p:txBody>
      </p:sp>
    </p:spTree>
    <p:extLst>
      <p:ext uri="{BB962C8B-B14F-4D97-AF65-F5344CB8AC3E}">
        <p14:creationId xmlns:p14="http://schemas.microsoft.com/office/powerpoint/2010/main" val="3280912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EB003-1995-C44C-941F-E362E52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7572375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fr-FR" sz="4000" dirty="0"/>
              <a:t>5. Volet judiciaire</a:t>
            </a:r>
            <a:endParaRPr lang="en-US" sz="4000" dirty="0"/>
          </a:p>
        </p:txBody>
      </p:sp>
      <p:graphicFrame>
        <p:nvGraphicFramePr>
          <p:cNvPr id="101" name="Espace réservé du contenu 7">
            <a:extLst>
              <a:ext uri="{FF2B5EF4-FFF2-40B4-BE49-F238E27FC236}">
                <a16:creationId xmlns:a16="http://schemas.microsoft.com/office/drawing/2014/main" id="{57AA1DAB-5BF1-B53F-A725-BC1FEAA1EAE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22592120"/>
              </p:ext>
            </p:extLst>
          </p:nvPr>
        </p:nvGraphicFramePr>
        <p:xfrm>
          <a:off x="457200" y="2286000"/>
          <a:ext cx="6295708" cy="3887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A054E596-F00C-634E-9A7E-A4DE6556D90D}"/>
              </a:ext>
            </a:extLst>
          </p:cNvPr>
          <p:cNvSpPr txBox="1"/>
          <p:nvPr/>
        </p:nvSpPr>
        <p:spPr>
          <a:xfrm>
            <a:off x="8029575" y="1543050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IMAGES</a:t>
            </a:r>
          </a:p>
        </p:txBody>
      </p:sp>
      <p:pic>
        <p:nvPicPr>
          <p:cNvPr id="6" name="Image 5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F0B98231-83BC-A343-8700-B7ED13B09B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4742" y="0"/>
            <a:ext cx="4946660" cy="6858000"/>
          </a:xfrm>
          <a:prstGeom prst="rect">
            <a:avLst/>
          </a:prstGeom>
        </p:spPr>
      </p:pic>
      <p:pic>
        <p:nvPicPr>
          <p:cNvPr id="7" name="Image 6" descr="Une image contenant arbre, extérieur, eau, rivière&#10;&#10;Description générée automatiquement">
            <a:extLst>
              <a:ext uri="{FF2B5EF4-FFF2-40B4-BE49-F238E27FC236}">
                <a16:creationId xmlns:a16="http://schemas.microsoft.com/office/drawing/2014/main" id="{0EF63188-82BD-4F42-B609-4A7F992530B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7439" y="0"/>
            <a:ext cx="6165797" cy="6858000"/>
          </a:xfrm>
          <a:prstGeom prst="rect">
            <a:avLst/>
          </a:prstGeom>
        </p:spPr>
      </p:pic>
      <p:pic>
        <p:nvPicPr>
          <p:cNvPr id="8" name="Espace réservé pour une image 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F4771176-79FA-A145-A50F-1807A636AFE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7438" y="0"/>
            <a:ext cx="6508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26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3697C1-1AF4-334D-A21E-E494EFB48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666" y="0"/>
            <a:ext cx="9684424" cy="2235711"/>
          </a:xfrm>
        </p:spPr>
        <p:txBody>
          <a:bodyPr/>
          <a:lstStyle/>
          <a:p>
            <a:r>
              <a:rPr lang="fr-FR" dirty="0"/>
              <a:t>Merci de votre </a:t>
            </a:r>
            <a:r>
              <a:rPr lang="fr-FR" sz="4000" dirty="0"/>
              <a:t>attention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322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ure">
            <a:extLst>
              <a:ext uri="{FF2B5EF4-FFF2-40B4-BE49-F238E27FC236}">
                <a16:creationId xmlns:a16="http://schemas.microsoft.com/office/drawing/2014/main" id="{2BD93542-DB27-4648-A9D3-5B37F6577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 useBgFill="1">
        <p:nvSpPr>
          <p:cNvPr id="24" name="Background Fill">
            <a:extLst>
              <a:ext uri="{FF2B5EF4-FFF2-40B4-BE49-F238E27FC236}">
                <a16:creationId xmlns:a16="http://schemas.microsoft.com/office/drawing/2014/main" id="{471A3572-4543-4883-A749-0458CD870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olor Fill">
            <a:extLst>
              <a:ext uri="{FF2B5EF4-FFF2-40B4-BE49-F238E27FC236}">
                <a16:creationId xmlns:a16="http://schemas.microsoft.com/office/drawing/2014/main" id="{4036AB30-180B-4ED5-A38B-175705419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Background Leaf">
            <a:extLst>
              <a:ext uri="{FF2B5EF4-FFF2-40B4-BE49-F238E27FC236}">
                <a16:creationId xmlns:a16="http://schemas.microsoft.com/office/drawing/2014/main" id="{E00BDB36-26F9-4870-887D-DBEBE42AD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04504" y="-5716"/>
            <a:ext cx="8284448" cy="6858000"/>
          </a:xfrm>
          <a:custGeom>
            <a:avLst/>
            <a:gdLst>
              <a:gd name="connsiteX0" fmla="*/ 0 w 8284448"/>
              <a:gd name="connsiteY0" fmla="*/ 0 h 6858000"/>
              <a:gd name="connsiteX1" fmla="*/ 5949669 w 8284448"/>
              <a:gd name="connsiteY1" fmla="*/ 0 h 6858000"/>
              <a:gd name="connsiteX2" fmla="*/ 6097735 w 8284448"/>
              <a:gd name="connsiteY2" fmla="*/ 77067 h 6858000"/>
              <a:gd name="connsiteX3" fmla="*/ 8284448 w 8284448"/>
              <a:gd name="connsiteY3" fmla="*/ 3810917 h 6858000"/>
              <a:gd name="connsiteX4" fmla="*/ 8284448 w 8284448"/>
              <a:gd name="connsiteY4" fmla="*/ 6858000 h 6858000"/>
              <a:gd name="connsiteX5" fmla="*/ 1225332 w 8284448"/>
              <a:gd name="connsiteY5" fmla="*/ 6858000 h 6858000"/>
              <a:gd name="connsiteX6" fmla="*/ 1163726 w 8284448"/>
              <a:gd name="connsiteY6" fmla="*/ 6801098 h 6858000"/>
              <a:gd name="connsiteX7" fmla="*/ 24800 w 8284448"/>
              <a:gd name="connsiteY7" fmla="*/ 4654257 h 6858000"/>
              <a:gd name="connsiteX8" fmla="*/ 0 w 8284448"/>
              <a:gd name="connsiteY8" fmla="*/ 448911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4448" h="6858000">
                <a:moveTo>
                  <a:pt x="0" y="0"/>
                </a:moveTo>
                <a:lnTo>
                  <a:pt x="5949669" y="0"/>
                </a:lnTo>
                <a:lnTo>
                  <a:pt x="6097735" y="77067"/>
                </a:lnTo>
                <a:cubicBezTo>
                  <a:pt x="7400247" y="796137"/>
                  <a:pt x="8284448" y="2198576"/>
                  <a:pt x="8284448" y="3810917"/>
                </a:cubicBezTo>
                <a:lnTo>
                  <a:pt x="8284448" y="6858000"/>
                </a:lnTo>
                <a:lnTo>
                  <a:pt x="1225332" y="6858000"/>
                </a:lnTo>
                <a:lnTo>
                  <a:pt x="1163726" y="6801098"/>
                </a:lnTo>
                <a:cubicBezTo>
                  <a:pt x="596622" y="6224771"/>
                  <a:pt x="191778" y="5483545"/>
                  <a:pt x="24800" y="4654257"/>
                </a:cubicBezTo>
                <a:lnTo>
                  <a:pt x="0" y="4489113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0" name="Texture">
            <a:extLst>
              <a:ext uri="{FF2B5EF4-FFF2-40B4-BE49-F238E27FC236}">
                <a16:creationId xmlns:a16="http://schemas.microsoft.com/office/drawing/2014/main" id="{DC83D935-436B-4F4D-A47B-4FD95E2C1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lIns="0" rIns="0" rtlCol="0" anchor="ctr"/>
          <a:lstStyle/>
          <a:p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7FAD7A-BB00-524B-888F-3E53F72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3313075" cy="55897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</a:t>
            </a:r>
          </a:p>
        </p:txBody>
      </p:sp>
      <p:graphicFrame>
        <p:nvGraphicFramePr>
          <p:cNvPr id="7" name="Espace réservé du contenu 2">
            <a:extLst>
              <a:ext uri="{FF2B5EF4-FFF2-40B4-BE49-F238E27FC236}">
                <a16:creationId xmlns:a16="http://schemas.microsoft.com/office/drawing/2014/main" id="{D8D663D4-A2E2-C47D-F610-A20938114B3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1141398"/>
              </p:ext>
            </p:extLst>
          </p:nvPr>
        </p:nvGraphicFramePr>
        <p:xfrm>
          <a:off x="4866688" y="668048"/>
          <a:ext cx="6883352" cy="5508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672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3AB6EA4-43D9-5646-8F2B-46C1543D5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1187316" cy="1325563"/>
          </a:xfrm>
        </p:spPr>
        <p:txBody>
          <a:bodyPr>
            <a:normAutofit/>
          </a:bodyPr>
          <a:lstStyle/>
          <a:p>
            <a:r>
              <a:rPr lang="fr-FR" b="1" dirty="0"/>
              <a:t>Plan</a:t>
            </a:r>
          </a:p>
        </p:txBody>
      </p:sp>
      <p:graphicFrame>
        <p:nvGraphicFramePr>
          <p:cNvPr id="8" name="Espace réservé du contenu 2">
            <a:extLst>
              <a:ext uri="{FF2B5EF4-FFF2-40B4-BE49-F238E27FC236}">
                <a16:creationId xmlns:a16="http://schemas.microsoft.com/office/drawing/2014/main" id="{4DCFC8DC-5C46-28E0-235B-EEF14D69C0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66099"/>
              </p:ext>
            </p:extLst>
          </p:nvPr>
        </p:nvGraphicFramePr>
        <p:xfrm>
          <a:off x="457200" y="2097088"/>
          <a:ext cx="11187390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312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6" name="Rectangle 295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98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05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307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309" name="Background Fill">
            <a:extLst>
              <a:ext uri="{FF2B5EF4-FFF2-40B4-BE49-F238E27FC236}">
                <a16:creationId xmlns:a16="http://schemas.microsoft.com/office/drawing/2014/main" id="{FAFB3478-4AEC-431E-93B2-1593839C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11" name="Color Fill">
            <a:extLst>
              <a:ext uri="{FF2B5EF4-FFF2-40B4-BE49-F238E27FC236}">
                <a16:creationId xmlns:a16="http://schemas.microsoft.com/office/drawing/2014/main" id="{BA44E6CA-03F3-47EA-A9F3-5C0674E28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0F09097D-8483-4B7B-BEC5-0B86BF59F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44625" y="685620"/>
            <a:ext cx="5444327" cy="6049020"/>
            <a:chOff x="6744625" y="685620"/>
            <a:chExt cx="5444327" cy="6049020"/>
          </a:xfrm>
        </p:grpSpPr>
        <p:sp>
          <p:nvSpPr>
            <p:cNvPr id="314" name="Graphic 9">
              <a:extLst>
                <a:ext uri="{FF2B5EF4-FFF2-40B4-BE49-F238E27FC236}">
                  <a16:creationId xmlns:a16="http://schemas.microsoft.com/office/drawing/2014/main" id="{82247417-063B-41E1-85DB-F4ACD500D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744625" y="967196"/>
              <a:ext cx="2116766" cy="211676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5" name="Graphic 18">
              <a:extLst>
                <a:ext uri="{FF2B5EF4-FFF2-40B4-BE49-F238E27FC236}">
                  <a16:creationId xmlns:a16="http://schemas.microsoft.com/office/drawing/2014/main" id="{AEB16D2D-9E77-46B5-8954-6DA4C953F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9618226" y="3599573"/>
              <a:ext cx="2057060" cy="3135067"/>
            </a:xfrm>
            <a:custGeom>
              <a:avLst/>
              <a:gdLst>
                <a:gd name="connsiteX0" fmla="*/ 3413379 w 3413378"/>
                <a:gd name="connsiteY0" fmla="*/ 3266028 h 6532054"/>
                <a:gd name="connsiteX1" fmla="*/ 1706689 w 3413378"/>
                <a:gd name="connsiteY1" fmla="*/ 6532055 h 6532054"/>
                <a:gd name="connsiteX2" fmla="*/ 0 w 3413378"/>
                <a:gd name="connsiteY2" fmla="*/ 3266028 h 6532054"/>
                <a:gd name="connsiteX3" fmla="*/ 1706689 w 3413378"/>
                <a:gd name="connsiteY3" fmla="*/ 0 h 6532054"/>
                <a:gd name="connsiteX4" fmla="*/ 3413379 w 3413378"/>
                <a:gd name="connsiteY4" fmla="*/ 3266028 h 653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378" h="6532054">
                  <a:moveTo>
                    <a:pt x="3413379" y="3266028"/>
                  </a:moveTo>
                  <a:cubicBezTo>
                    <a:pt x="3413379" y="5069777"/>
                    <a:pt x="1706689" y="6532055"/>
                    <a:pt x="1706689" y="6532055"/>
                  </a:cubicBezTo>
                  <a:cubicBezTo>
                    <a:pt x="1706689" y="6532055"/>
                    <a:pt x="0" y="5069777"/>
                    <a:pt x="0" y="3266028"/>
                  </a:cubicBezTo>
                  <a:cubicBezTo>
                    <a:pt x="0" y="1462278"/>
                    <a:pt x="1706689" y="0"/>
                    <a:pt x="1706689" y="0"/>
                  </a:cubicBezTo>
                  <a:cubicBezTo>
                    <a:pt x="1706689" y="0"/>
                    <a:pt x="3413379" y="1462278"/>
                    <a:pt x="3413379" y="326602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797DABC3-02D1-4C59-AAD0-FD58A76185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6262" y="685620"/>
              <a:ext cx="265579" cy="265579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01A10787-EADF-482A-B968-6E8E308F5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1219177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E301FCBE-C05E-491E-A4E2-85C29D705D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64894" y="1100025"/>
              <a:ext cx="4790779" cy="479077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7F7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0" name="Texture">
            <a:extLst>
              <a:ext uri="{FF2B5EF4-FFF2-40B4-BE49-F238E27FC236}">
                <a16:creationId xmlns:a16="http://schemas.microsoft.com/office/drawing/2014/main" id="{2E922E9E-A29B-4164-A634-B718A4336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B7EB003-1995-C44C-941F-E362E52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5351843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1. Le </a:t>
            </a:r>
            <a:r>
              <a:rPr lang="en-US" sz="4000" dirty="0" err="1"/>
              <a:t>désastre</a:t>
            </a:r>
            <a:r>
              <a:rPr lang="en-US" sz="4000" dirty="0"/>
              <a:t>… et </a:t>
            </a:r>
            <a:r>
              <a:rPr lang="en-US" sz="4000" dirty="0" err="1"/>
              <a:t>ses</a:t>
            </a:r>
            <a:r>
              <a:rPr lang="en-US" sz="4000" dirty="0"/>
              <a:t> </a:t>
            </a:r>
            <a:r>
              <a:rPr lang="en-US" sz="4000" dirty="0" err="1"/>
              <a:t>réponses</a:t>
            </a:r>
            <a:endParaRPr lang="en-US" sz="4000" dirty="0"/>
          </a:p>
        </p:txBody>
      </p:sp>
      <p:pic>
        <p:nvPicPr>
          <p:cNvPr id="92" name="Picture 2">
            <a:extLst>
              <a:ext uri="{FF2B5EF4-FFF2-40B4-BE49-F238E27FC236}">
                <a16:creationId xmlns:a16="http://schemas.microsoft.com/office/drawing/2014/main" id="{99EFBE3F-F0FF-D643-BD25-B8EBD2B729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17549" r="17402" b="2071"/>
          <a:stretch/>
        </p:blipFill>
        <p:spPr bwMode="auto">
          <a:xfrm>
            <a:off x="6744625" y="10517"/>
            <a:ext cx="5444327" cy="684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7" name="Espace réservé du contenu 7">
            <a:extLst>
              <a:ext uri="{FF2B5EF4-FFF2-40B4-BE49-F238E27FC236}">
                <a16:creationId xmlns:a16="http://schemas.microsoft.com/office/drawing/2014/main" id="{C5EDC377-E0BA-6450-0637-66D99D255DE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1429336"/>
              </p:ext>
            </p:extLst>
          </p:nvPr>
        </p:nvGraphicFramePr>
        <p:xfrm>
          <a:off x="457200" y="2286000"/>
          <a:ext cx="5351843" cy="389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FAECAA99-053E-044F-8220-F7C253DB7C00}"/>
              </a:ext>
            </a:extLst>
          </p:cNvPr>
          <p:cNvSpPr txBox="1"/>
          <p:nvPr/>
        </p:nvSpPr>
        <p:spPr>
          <a:xfrm>
            <a:off x="10308274" y="6575270"/>
            <a:ext cx="1949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00" b="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Image: </a:t>
            </a:r>
            <a:r>
              <a:rPr lang="fr-BE" sz="1000" b="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Agência</a:t>
            </a:r>
            <a:r>
              <a:rPr lang="fr-BE" sz="1000" b="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Brasil/</a:t>
            </a:r>
            <a:r>
              <a:rPr lang="fr-BE" sz="1000" b="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Governo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499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Picture 2" descr="https://lh6.googleusercontent.com/vNrQ1kOD0LuM5mvX4GNhXzGF4r4_EsHUiHrI6c0xugkk6TdrU4AQbjFmB2bF9pymQhwsKt8Ph99hkWkeqZclT7M55fq-SogiXpk6c2T3C9vt5ynjY0R9vA2yDR5NI_HTVITPviOiKfI">
            <a:extLst>
              <a:ext uri="{FF2B5EF4-FFF2-40B4-BE49-F238E27FC236}">
                <a16:creationId xmlns:a16="http://schemas.microsoft.com/office/drawing/2014/main" id="{0F88D4C7-BC3C-4A40-89C9-988478827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0"/>
            <a:ext cx="9725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85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3246514-344D-9D43-BAF4-DCBD6CD4A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5272"/>
            <a:ext cx="12192000" cy="326745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7DB86E2-5663-8542-8CE7-3538E8FEE716}"/>
              </a:ext>
            </a:extLst>
          </p:cNvPr>
          <p:cNvSpPr txBox="1"/>
          <p:nvPr/>
        </p:nvSpPr>
        <p:spPr>
          <a:xfrm>
            <a:off x="9921766" y="5265683"/>
            <a:ext cx="2257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Schéma : </a:t>
            </a:r>
            <a:r>
              <a:rPr lang="fr-BE" sz="1000" dirty="0">
                <a:latin typeface="Arial" panose="020B0604020202020204" pitchFamily="34" charset="0"/>
                <a:cs typeface="Arial" panose="020B0604020202020204" pitchFamily="34" charset="0"/>
              </a:rPr>
              <a:t>Aubertin et al., 2013, p.33)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2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rte&#10;&#10;Description générée automatiquement">
            <a:extLst>
              <a:ext uri="{FF2B5EF4-FFF2-40B4-BE49-F238E27FC236}">
                <a16:creationId xmlns:a16="http://schemas.microsoft.com/office/drawing/2014/main" id="{B3D63272-143D-C843-93B4-741C9A5502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93110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B65EA4A-93B5-4146-A4F1-DEF19872B1B2}"/>
              </a:ext>
            </a:extLst>
          </p:cNvPr>
          <p:cNvSpPr txBox="1"/>
          <p:nvPr/>
        </p:nvSpPr>
        <p:spPr>
          <a:xfrm>
            <a:off x="10384222" y="6726621"/>
            <a:ext cx="1715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Carte : </a:t>
            </a:r>
            <a:r>
              <a:rPr lang="fr-BE" sz="1000" dirty="0" err="1">
                <a:latin typeface="Arial" panose="020B0604020202020204" pitchFamily="34" charset="0"/>
                <a:cs typeface="Arial" panose="020B0604020202020204" pitchFamily="34" charset="0"/>
              </a:rPr>
              <a:t>Barcelos</a:t>
            </a:r>
            <a:r>
              <a:rPr lang="fr-BE" sz="1000" dirty="0">
                <a:latin typeface="Arial" panose="020B0604020202020204" pitchFamily="34" charset="0"/>
                <a:cs typeface="Arial" panose="020B0604020202020204" pitchFamily="34" charset="0"/>
              </a:rPr>
              <a:t>, 2015 (14)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4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EB003-1995-C44C-941F-E362E52F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7572375" cy="132556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lvl="0"/>
            <a:r>
              <a:rPr lang="fr-FR" dirty="0"/>
              <a:t>2. Interprétations contradictoires des études scientifiques </a:t>
            </a:r>
            <a:endParaRPr lang="en-US" dirty="0"/>
          </a:p>
        </p:txBody>
      </p:sp>
      <p:graphicFrame>
        <p:nvGraphicFramePr>
          <p:cNvPr id="101" name="Espace réservé du contenu 7">
            <a:extLst>
              <a:ext uri="{FF2B5EF4-FFF2-40B4-BE49-F238E27FC236}">
                <a16:creationId xmlns:a16="http://schemas.microsoft.com/office/drawing/2014/main" id="{57AA1DAB-5BF1-B53F-A725-BC1FEAA1EAE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96779027"/>
              </p:ext>
            </p:extLst>
          </p:nvPr>
        </p:nvGraphicFramePr>
        <p:xfrm>
          <a:off x="457200" y="2286000"/>
          <a:ext cx="5850835" cy="3995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A054E596-F00C-634E-9A7E-A4DE6556D90D}"/>
              </a:ext>
            </a:extLst>
          </p:cNvPr>
          <p:cNvSpPr txBox="1"/>
          <p:nvPr/>
        </p:nvSpPr>
        <p:spPr>
          <a:xfrm>
            <a:off x="8029575" y="1543050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IMAGES</a:t>
            </a:r>
          </a:p>
        </p:txBody>
      </p:sp>
      <p:pic>
        <p:nvPicPr>
          <p:cNvPr id="4" name="Image 3" descr="Une image contenant terrain, arthropode, invertébré, trilobite&#10;&#10;Description générée automatiquement">
            <a:extLst>
              <a:ext uri="{FF2B5EF4-FFF2-40B4-BE49-F238E27FC236}">
                <a16:creationId xmlns:a16="http://schemas.microsoft.com/office/drawing/2014/main" id="{4B768788-3D2B-EB40-82DA-A0846146BA7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20" y="0"/>
            <a:ext cx="4578080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0F2AD2E-033C-1A40-AC1C-2BAEE6D837E9}"/>
              </a:ext>
            </a:extLst>
          </p:cNvPr>
          <p:cNvSpPr txBox="1"/>
          <p:nvPr/>
        </p:nvSpPr>
        <p:spPr>
          <a:xfrm>
            <a:off x="10878210" y="6600495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Photo : Sarah Fleury</a:t>
            </a:r>
          </a:p>
        </p:txBody>
      </p:sp>
    </p:spTree>
    <p:extLst>
      <p:ext uri="{BB962C8B-B14F-4D97-AF65-F5344CB8AC3E}">
        <p14:creationId xmlns:p14="http://schemas.microsoft.com/office/powerpoint/2010/main" val="3018301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C70F6418-8940-0D43-8A9A-78C1B515DBF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6099446" cy="7500939"/>
          </a:xfr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05AD51E5-B860-4044-A77C-4515B9943D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9362" y="0"/>
            <a:ext cx="5862637" cy="7534866"/>
          </a:xfr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BFB3B1D-81B9-C244-9D59-A90DD87383AE}"/>
              </a:ext>
            </a:extLst>
          </p:cNvPr>
          <p:cNvSpPr txBox="1"/>
          <p:nvPr/>
        </p:nvSpPr>
        <p:spPr>
          <a:xfrm>
            <a:off x="200025" y="50006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3/06/2019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A094D6C-5CB8-0449-8F0D-717B2D650C8E}"/>
              </a:ext>
            </a:extLst>
          </p:cNvPr>
          <p:cNvSpPr txBox="1"/>
          <p:nvPr/>
        </p:nvSpPr>
        <p:spPr>
          <a:xfrm>
            <a:off x="6572250" y="50006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18/06/2019</a:t>
            </a:r>
          </a:p>
        </p:txBody>
      </p:sp>
    </p:spTree>
    <p:extLst>
      <p:ext uri="{BB962C8B-B14F-4D97-AF65-F5344CB8AC3E}">
        <p14:creationId xmlns:p14="http://schemas.microsoft.com/office/powerpoint/2010/main" val="3406792178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{71C09FA7-77F6-F142-A02E-E8BD9A6DAA5E}tf10001062</Template>
  <TotalTime>1797</TotalTime>
  <Words>425</Words>
  <Application>Microsoft Macintosh PowerPoint</Application>
  <PresentationFormat>Grand écran</PresentationFormat>
  <Paragraphs>54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Gill Sans Nova</vt:lpstr>
      <vt:lpstr>TropicVTI</vt:lpstr>
      <vt:lpstr>La toxicité et ses incertitudes</vt:lpstr>
      <vt:lpstr>Introduction</vt:lpstr>
      <vt:lpstr>Plan</vt:lpstr>
      <vt:lpstr>1. Le désastre… et ses réponses</vt:lpstr>
      <vt:lpstr>Présentation PowerPoint</vt:lpstr>
      <vt:lpstr>Présentation PowerPoint</vt:lpstr>
      <vt:lpstr>Présentation PowerPoint</vt:lpstr>
      <vt:lpstr>2. Interprétations contradictoires des études scientifiques </vt:lpstr>
      <vt:lpstr>Présentation PowerPoint</vt:lpstr>
      <vt:lpstr>Présentation PowerPoint</vt:lpstr>
      <vt:lpstr>Présentation PowerPoint</vt:lpstr>
      <vt:lpstr>3. Perceptions de la contamination par les pêcheurs </vt:lpstr>
      <vt:lpstr>4. Composer avec...</vt:lpstr>
      <vt:lpstr>5. Volet judiciaire</vt:lpstr>
      <vt:lpstr>Merci de votre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toxicité et ses incertitudes</dc:title>
  <dc:creator>Juliette Woitchik</dc:creator>
  <cp:lastModifiedBy>Juliette Woitchik</cp:lastModifiedBy>
  <cp:revision>31</cp:revision>
  <dcterms:created xsi:type="dcterms:W3CDTF">2023-02-01T17:14:57Z</dcterms:created>
  <dcterms:modified xsi:type="dcterms:W3CDTF">2023-02-07T23:08:53Z</dcterms:modified>
</cp:coreProperties>
</file>